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7" r:id="rId9"/>
    <p:sldId id="264" r:id="rId10"/>
    <p:sldId id="268" r:id="rId11"/>
    <p:sldId id="269" r:id="rId12"/>
    <p:sldId id="270" r:id="rId13"/>
    <p:sldId id="266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DBA0D-2068-4109-9D2B-E041AFAAEAC5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BE77C-A401-44CF-9812-657B95194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F99933-3AF5-4F06-A3FB-84F4EBFEE0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E77C-A401-44CF-9812-657B95194CD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E2216-2066-4E34-83AD-7946E786F044}" type="datetimeFigureOut">
              <a:rPr lang="en-US" smtClean="0"/>
              <a:pPr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EF269-F5F7-41E4-BB2E-B89C21BEDF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Translating English into Algebra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32"/>
          <p:cNvSpPr/>
          <p:nvPr/>
        </p:nvSpPr>
        <p:spPr>
          <a:xfrm>
            <a:off x="337184" y="1088827"/>
            <a:ext cx="449552" cy="471189"/>
          </a:xfrm>
          <a:custGeom>
            <a:avLst/>
            <a:gdLst/>
            <a:ahLst/>
            <a:cxnLst/>
            <a:rect l="0" t="0" r="0" b="0"/>
            <a:pathLst>
              <a:path w="449552" h="471189">
                <a:moveTo>
                  <a:pt x="17145" y="51315"/>
                </a:moveTo>
                <a:lnTo>
                  <a:pt x="29077" y="39383"/>
                </a:lnTo>
                <a:lnTo>
                  <a:pt x="39593" y="31407"/>
                </a:lnTo>
                <a:lnTo>
                  <a:pt x="51887" y="22465"/>
                </a:lnTo>
                <a:lnTo>
                  <a:pt x="64163" y="13028"/>
                </a:lnTo>
                <a:lnTo>
                  <a:pt x="84356" y="4504"/>
                </a:lnTo>
                <a:lnTo>
                  <a:pt x="92419" y="1935"/>
                </a:lnTo>
                <a:lnTo>
                  <a:pt x="101083" y="793"/>
                </a:lnTo>
                <a:lnTo>
                  <a:pt x="114459" y="286"/>
                </a:lnTo>
                <a:lnTo>
                  <a:pt x="138054" y="0"/>
                </a:lnTo>
                <a:lnTo>
                  <a:pt x="145376" y="913"/>
                </a:lnTo>
                <a:lnTo>
                  <a:pt x="158592" y="4466"/>
                </a:lnTo>
                <a:lnTo>
                  <a:pt x="168275" y="9221"/>
                </a:lnTo>
                <a:lnTo>
                  <a:pt x="182253" y="20034"/>
                </a:lnTo>
                <a:lnTo>
                  <a:pt x="184367" y="22841"/>
                </a:lnTo>
                <a:lnTo>
                  <a:pt x="186716" y="28500"/>
                </a:lnTo>
                <a:lnTo>
                  <a:pt x="188295" y="30390"/>
                </a:lnTo>
                <a:lnTo>
                  <a:pt x="190300" y="31650"/>
                </a:lnTo>
                <a:lnTo>
                  <a:pt x="192589" y="32490"/>
                </a:lnTo>
                <a:lnTo>
                  <a:pt x="194116" y="34955"/>
                </a:lnTo>
                <a:lnTo>
                  <a:pt x="195811" y="42774"/>
                </a:lnTo>
                <a:lnTo>
                  <a:pt x="195311" y="49431"/>
                </a:lnTo>
                <a:lnTo>
                  <a:pt x="194025" y="57679"/>
                </a:lnTo>
                <a:lnTo>
                  <a:pt x="192215" y="66988"/>
                </a:lnTo>
                <a:lnTo>
                  <a:pt x="189104" y="76051"/>
                </a:lnTo>
                <a:lnTo>
                  <a:pt x="185124" y="84951"/>
                </a:lnTo>
                <a:lnTo>
                  <a:pt x="180566" y="93741"/>
                </a:lnTo>
                <a:lnTo>
                  <a:pt x="172962" y="106049"/>
                </a:lnTo>
                <a:lnTo>
                  <a:pt x="163326" y="118332"/>
                </a:lnTo>
                <a:lnTo>
                  <a:pt x="157362" y="125868"/>
                </a:lnTo>
                <a:lnTo>
                  <a:pt x="151536" y="135567"/>
                </a:lnTo>
                <a:lnTo>
                  <a:pt x="148649" y="138916"/>
                </a:lnTo>
                <a:lnTo>
                  <a:pt x="145772" y="141148"/>
                </a:lnTo>
                <a:lnTo>
                  <a:pt x="129760" y="149282"/>
                </a:lnTo>
                <a:lnTo>
                  <a:pt x="126512" y="151868"/>
                </a:lnTo>
                <a:lnTo>
                  <a:pt x="124346" y="154546"/>
                </a:lnTo>
                <a:lnTo>
                  <a:pt x="120988" y="160060"/>
                </a:lnTo>
                <a:lnTo>
                  <a:pt x="108530" y="173902"/>
                </a:lnTo>
                <a:lnTo>
                  <a:pt x="103786" y="178760"/>
                </a:lnTo>
                <a:lnTo>
                  <a:pt x="98718" y="181998"/>
                </a:lnTo>
                <a:lnTo>
                  <a:pt x="88008" y="185596"/>
                </a:lnTo>
                <a:lnTo>
                  <a:pt x="78106" y="188222"/>
                </a:lnTo>
                <a:lnTo>
                  <a:pt x="77788" y="187354"/>
                </a:lnTo>
                <a:lnTo>
                  <a:pt x="77435" y="183849"/>
                </a:lnTo>
                <a:lnTo>
                  <a:pt x="78294" y="181581"/>
                </a:lnTo>
                <a:lnTo>
                  <a:pt x="81788" y="176521"/>
                </a:lnTo>
                <a:lnTo>
                  <a:pt x="91595" y="171097"/>
                </a:lnTo>
                <a:lnTo>
                  <a:pt x="103574" y="165512"/>
                </a:lnTo>
                <a:lnTo>
                  <a:pt x="112073" y="159854"/>
                </a:lnTo>
                <a:lnTo>
                  <a:pt x="124106" y="156705"/>
                </a:lnTo>
                <a:lnTo>
                  <a:pt x="138026" y="154352"/>
                </a:lnTo>
                <a:lnTo>
                  <a:pt x="150563" y="150132"/>
                </a:lnTo>
                <a:lnTo>
                  <a:pt x="172881" y="142401"/>
                </a:lnTo>
                <a:lnTo>
                  <a:pt x="183834" y="139661"/>
                </a:lnTo>
                <a:lnTo>
                  <a:pt x="196851" y="136883"/>
                </a:lnTo>
                <a:lnTo>
                  <a:pt x="211244" y="134078"/>
                </a:lnTo>
                <a:lnTo>
                  <a:pt x="223697" y="132208"/>
                </a:lnTo>
                <a:lnTo>
                  <a:pt x="234857" y="130961"/>
                </a:lnTo>
                <a:lnTo>
                  <a:pt x="245154" y="130130"/>
                </a:lnTo>
                <a:lnTo>
                  <a:pt x="256781" y="129576"/>
                </a:lnTo>
                <a:lnTo>
                  <a:pt x="282400" y="128960"/>
                </a:lnTo>
                <a:lnTo>
                  <a:pt x="314497" y="128613"/>
                </a:lnTo>
                <a:lnTo>
                  <a:pt x="323012" y="129517"/>
                </a:lnTo>
                <a:lnTo>
                  <a:pt x="330594" y="131072"/>
                </a:lnTo>
                <a:lnTo>
                  <a:pt x="344098" y="135340"/>
                </a:lnTo>
                <a:lnTo>
                  <a:pt x="356450" y="140412"/>
                </a:lnTo>
                <a:lnTo>
                  <a:pt x="368290" y="145841"/>
                </a:lnTo>
                <a:lnTo>
                  <a:pt x="391413" y="157088"/>
                </a:lnTo>
                <a:lnTo>
                  <a:pt x="408604" y="165628"/>
                </a:lnTo>
                <a:lnTo>
                  <a:pt x="413373" y="169434"/>
                </a:lnTo>
                <a:lnTo>
                  <a:pt x="421211" y="178742"/>
                </a:lnTo>
                <a:lnTo>
                  <a:pt x="427870" y="189229"/>
                </a:lnTo>
                <a:lnTo>
                  <a:pt x="434005" y="200240"/>
                </a:lnTo>
                <a:lnTo>
                  <a:pt x="439906" y="211484"/>
                </a:lnTo>
                <a:lnTo>
                  <a:pt x="442814" y="219054"/>
                </a:lnTo>
                <a:lnTo>
                  <a:pt x="445704" y="227911"/>
                </a:lnTo>
                <a:lnTo>
                  <a:pt x="448584" y="237626"/>
                </a:lnTo>
                <a:lnTo>
                  <a:pt x="449551" y="246007"/>
                </a:lnTo>
                <a:lnTo>
                  <a:pt x="448086" y="260400"/>
                </a:lnTo>
                <a:lnTo>
                  <a:pt x="445409" y="270715"/>
                </a:lnTo>
                <a:lnTo>
                  <a:pt x="441719" y="283307"/>
                </a:lnTo>
                <a:lnTo>
                  <a:pt x="437355" y="297416"/>
                </a:lnTo>
                <a:lnTo>
                  <a:pt x="432540" y="310633"/>
                </a:lnTo>
                <a:lnTo>
                  <a:pt x="427425" y="323253"/>
                </a:lnTo>
                <a:lnTo>
                  <a:pt x="422110" y="335477"/>
                </a:lnTo>
                <a:lnTo>
                  <a:pt x="414757" y="347436"/>
                </a:lnTo>
                <a:lnTo>
                  <a:pt x="406045" y="359219"/>
                </a:lnTo>
                <a:lnTo>
                  <a:pt x="396427" y="370885"/>
                </a:lnTo>
                <a:lnTo>
                  <a:pt x="388110" y="380566"/>
                </a:lnTo>
                <a:lnTo>
                  <a:pt x="380660" y="388926"/>
                </a:lnTo>
                <a:lnTo>
                  <a:pt x="373788" y="396404"/>
                </a:lnTo>
                <a:lnTo>
                  <a:pt x="366350" y="402342"/>
                </a:lnTo>
                <a:lnTo>
                  <a:pt x="358533" y="407253"/>
                </a:lnTo>
                <a:lnTo>
                  <a:pt x="323828" y="425107"/>
                </a:lnTo>
                <a:lnTo>
                  <a:pt x="311881" y="431122"/>
                </a:lnTo>
                <a:lnTo>
                  <a:pt x="305076" y="434060"/>
                </a:lnTo>
                <a:lnTo>
                  <a:pt x="297682" y="436971"/>
                </a:lnTo>
                <a:lnTo>
                  <a:pt x="279941" y="443697"/>
                </a:lnTo>
                <a:lnTo>
                  <a:pt x="256181" y="453037"/>
                </a:lnTo>
                <a:lnTo>
                  <a:pt x="246035" y="457242"/>
                </a:lnTo>
                <a:lnTo>
                  <a:pt x="229682" y="464455"/>
                </a:lnTo>
                <a:lnTo>
                  <a:pt x="221701" y="466759"/>
                </a:lnTo>
                <a:lnTo>
                  <a:pt x="213524" y="468295"/>
                </a:lnTo>
                <a:lnTo>
                  <a:pt x="205214" y="469319"/>
                </a:lnTo>
                <a:lnTo>
                  <a:pt x="194912" y="470002"/>
                </a:lnTo>
                <a:lnTo>
                  <a:pt x="183282" y="470457"/>
                </a:lnTo>
                <a:lnTo>
                  <a:pt x="157659" y="470963"/>
                </a:lnTo>
                <a:lnTo>
                  <a:pt x="130396" y="471188"/>
                </a:lnTo>
                <a:lnTo>
                  <a:pt x="115506" y="470295"/>
                </a:lnTo>
                <a:lnTo>
                  <a:pt x="99864" y="468748"/>
                </a:lnTo>
                <a:lnTo>
                  <a:pt x="83721" y="466763"/>
                </a:lnTo>
                <a:lnTo>
                  <a:pt x="68197" y="464488"/>
                </a:lnTo>
                <a:lnTo>
                  <a:pt x="38247" y="459420"/>
                </a:lnTo>
                <a:lnTo>
                  <a:pt x="28356" y="456735"/>
                </a:lnTo>
                <a:lnTo>
                  <a:pt x="21762" y="453993"/>
                </a:lnTo>
                <a:lnTo>
                  <a:pt x="0" y="445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33"/>
          <p:cNvSpPr/>
          <p:nvPr/>
        </p:nvSpPr>
        <p:spPr>
          <a:xfrm>
            <a:off x="937505" y="951547"/>
            <a:ext cx="313304" cy="625794"/>
          </a:xfrm>
          <a:custGeom>
            <a:avLst/>
            <a:gdLst/>
            <a:ahLst/>
            <a:cxnLst/>
            <a:rect l="0" t="0" r="0" b="0"/>
            <a:pathLst>
              <a:path w="313304" h="625794">
                <a:moveTo>
                  <a:pt x="308364" y="0"/>
                </a:moveTo>
                <a:lnTo>
                  <a:pt x="312915" y="0"/>
                </a:lnTo>
                <a:lnTo>
                  <a:pt x="313303" y="953"/>
                </a:lnTo>
                <a:lnTo>
                  <a:pt x="312610" y="2540"/>
                </a:lnTo>
                <a:lnTo>
                  <a:pt x="304652" y="11932"/>
                </a:lnTo>
                <a:lnTo>
                  <a:pt x="296681" y="20151"/>
                </a:lnTo>
                <a:lnTo>
                  <a:pt x="287241" y="27722"/>
                </a:lnTo>
                <a:lnTo>
                  <a:pt x="256431" y="51373"/>
                </a:lnTo>
                <a:lnTo>
                  <a:pt x="243262" y="61871"/>
                </a:lnTo>
                <a:lnTo>
                  <a:pt x="232578" y="70775"/>
                </a:lnTo>
                <a:lnTo>
                  <a:pt x="223550" y="78616"/>
                </a:lnTo>
                <a:lnTo>
                  <a:pt x="215627" y="85748"/>
                </a:lnTo>
                <a:lnTo>
                  <a:pt x="201743" y="98753"/>
                </a:lnTo>
                <a:lnTo>
                  <a:pt x="194421" y="104888"/>
                </a:lnTo>
                <a:lnTo>
                  <a:pt x="186682" y="110883"/>
                </a:lnTo>
                <a:lnTo>
                  <a:pt x="178665" y="116784"/>
                </a:lnTo>
                <a:lnTo>
                  <a:pt x="171416" y="122624"/>
                </a:lnTo>
                <a:lnTo>
                  <a:pt x="164678" y="128422"/>
                </a:lnTo>
                <a:lnTo>
                  <a:pt x="158281" y="134192"/>
                </a:lnTo>
                <a:lnTo>
                  <a:pt x="138473" y="150763"/>
                </a:lnTo>
                <a:lnTo>
                  <a:pt x="126524" y="160517"/>
                </a:lnTo>
                <a:lnTo>
                  <a:pt x="116652" y="168924"/>
                </a:lnTo>
                <a:lnTo>
                  <a:pt x="108166" y="176433"/>
                </a:lnTo>
                <a:lnTo>
                  <a:pt x="100604" y="183345"/>
                </a:lnTo>
                <a:lnTo>
                  <a:pt x="93657" y="190810"/>
                </a:lnTo>
                <a:lnTo>
                  <a:pt x="87121" y="198644"/>
                </a:lnTo>
                <a:lnTo>
                  <a:pt x="80859" y="206724"/>
                </a:lnTo>
                <a:lnTo>
                  <a:pt x="74779" y="215921"/>
                </a:lnTo>
                <a:lnTo>
                  <a:pt x="68821" y="225863"/>
                </a:lnTo>
                <a:lnTo>
                  <a:pt x="62944" y="236300"/>
                </a:lnTo>
                <a:lnTo>
                  <a:pt x="57121" y="246116"/>
                </a:lnTo>
                <a:lnTo>
                  <a:pt x="40776" y="272631"/>
                </a:lnTo>
                <a:lnTo>
                  <a:pt x="32909" y="286587"/>
                </a:lnTo>
                <a:lnTo>
                  <a:pt x="28777" y="299139"/>
                </a:lnTo>
                <a:lnTo>
                  <a:pt x="25988" y="312973"/>
                </a:lnTo>
                <a:lnTo>
                  <a:pt x="21574" y="331822"/>
                </a:lnTo>
                <a:lnTo>
                  <a:pt x="13897" y="350359"/>
                </a:lnTo>
                <a:lnTo>
                  <a:pt x="6040" y="367170"/>
                </a:lnTo>
                <a:lnTo>
                  <a:pt x="2548" y="380992"/>
                </a:lnTo>
                <a:lnTo>
                  <a:pt x="582" y="399483"/>
                </a:lnTo>
                <a:lnTo>
                  <a:pt x="0" y="417027"/>
                </a:lnTo>
                <a:lnTo>
                  <a:pt x="2404" y="428550"/>
                </a:lnTo>
                <a:lnTo>
                  <a:pt x="9112" y="445748"/>
                </a:lnTo>
                <a:lnTo>
                  <a:pt x="17132" y="462909"/>
                </a:lnTo>
                <a:lnTo>
                  <a:pt x="28375" y="485774"/>
                </a:lnTo>
                <a:lnTo>
                  <a:pt x="36916" y="498369"/>
                </a:lnTo>
                <a:lnTo>
                  <a:pt x="45478" y="512684"/>
                </a:lnTo>
                <a:lnTo>
                  <a:pt x="54048" y="528991"/>
                </a:lnTo>
                <a:lnTo>
                  <a:pt x="62303" y="537684"/>
                </a:lnTo>
                <a:lnTo>
                  <a:pt x="67171" y="541336"/>
                </a:lnTo>
                <a:lnTo>
                  <a:pt x="73274" y="546628"/>
                </a:lnTo>
                <a:lnTo>
                  <a:pt x="80200" y="553014"/>
                </a:lnTo>
                <a:lnTo>
                  <a:pt x="87675" y="560128"/>
                </a:lnTo>
                <a:lnTo>
                  <a:pt x="94563" y="565824"/>
                </a:lnTo>
                <a:lnTo>
                  <a:pt x="101060" y="570574"/>
                </a:lnTo>
                <a:lnTo>
                  <a:pt x="107297" y="574692"/>
                </a:lnTo>
                <a:lnTo>
                  <a:pt x="114312" y="578391"/>
                </a:lnTo>
                <a:lnTo>
                  <a:pt x="121846" y="581809"/>
                </a:lnTo>
                <a:lnTo>
                  <a:pt x="129726" y="585040"/>
                </a:lnTo>
                <a:lnTo>
                  <a:pt x="140695" y="590052"/>
                </a:lnTo>
                <a:lnTo>
                  <a:pt x="168122" y="603240"/>
                </a:lnTo>
                <a:lnTo>
                  <a:pt x="178675" y="607900"/>
                </a:lnTo>
                <a:lnTo>
                  <a:pt x="186662" y="611007"/>
                </a:lnTo>
                <a:lnTo>
                  <a:pt x="192940" y="613078"/>
                </a:lnTo>
                <a:lnTo>
                  <a:pt x="202454" y="617919"/>
                </a:lnTo>
                <a:lnTo>
                  <a:pt x="206325" y="620544"/>
                </a:lnTo>
                <a:lnTo>
                  <a:pt x="215706" y="623460"/>
                </a:lnTo>
                <a:lnTo>
                  <a:pt x="220875" y="624237"/>
                </a:lnTo>
                <a:lnTo>
                  <a:pt x="226226" y="624756"/>
                </a:lnTo>
                <a:lnTo>
                  <a:pt x="231698" y="625101"/>
                </a:lnTo>
                <a:lnTo>
                  <a:pt x="248357" y="6257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34"/>
          <p:cNvSpPr/>
          <p:nvPr/>
        </p:nvSpPr>
        <p:spPr>
          <a:xfrm>
            <a:off x="1228724" y="1234440"/>
            <a:ext cx="385764" cy="317183"/>
          </a:xfrm>
          <a:custGeom>
            <a:avLst/>
            <a:gdLst/>
            <a:ahLst/>
            <a:cxnLst/>
            <a:rect l="0" t="0" r="0" b="0"/>
            <a:pathLst>
              <a:path w="385764" h="317183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2" y="7380"/>
                </a:lnTo>
                <a:lnTo>
                  <a:pt x="22448" y="15662"/>
                </a:lnTo>
                <a:lnTo>
                  <a:pt x="29253" y="21871"/>
                </a:lnTo>
                <a:lnTo>
                  <a:pt x="36814" y="31310"/>
                </a:lnTo>
                <a:lnTo>
                  <a:pt x="38830" y="35161"/>
                </a:lnTo>
                <a:lnTo>
                  <a:pt x="48747" y="45348"/>
                </a:lnTo>
                <a:lnTo>
                  <a:pt x="63931" y="59759"/>
                </a:lnTo>
                <a:lnTo>
                  <a:pt x="101756" y="94187"/>
                </a:lnTo>
                <a:lnTo>
                  <a:pt x="167667" y="152695"/>
                </a:lnTo>
                <a:lnTo>
                  <a:pt x="177501" y="161804"/>
                </a:lnTo>
                <a:lnTo>
                  <a:pt x="185962" y="168829"/>
                </a:lnTo>
                <a:lnTo>
                  <a:pt x="193507" y="174465"/>
                </a:lnTo>
                <a:lnTo>
                  <a:pt x="200442" y="179175"/>
                </a:lnTo>
                <a:lnTo>
                  <a:pt x="210781" y="187077"/>
                </a:lnTo>
                <a:lnTo>
                  <a:pt x="237508" y="208558"/>
                </a:lnTo>
                <a:lnTo>
                  <a:pt x="248826" y="218096"/>
                </a:lnTo>
                <a:lnTo>
                  <a:pt x="258277" y="226359"/>
                </a:lnTo>
                <a:lnTo>
                  <a:pt x="266482" y="233774"/>
                </a:lnTo>
                <a:lnTo>
                  <a:pt x="273858" y="239669"/>
                </a:lnTo>
                <a:lnTo>
                  <a:pt x="280679" y="244552"/>
                </a:lnTo>
                <a:lnTo>
                  <a:pt x="287132" y="248759"/>
                </a:lnTo>
                <a:lnTo>
                  <a:pt x="293339" y="252517"/>
                </a:lnTo>
                <a:lnTo>
                  <a:pt x="305316" y="259232"/>
                </a:lnTo>
                <a:lnTo>
                  <a:pt x="314449" y="267931"/>
                </a:lnTo>
                <a:lnTo>
                  <a:pt x="318218" y="272918"/>
                </a:lnTo>
                <a:lnTo>
                  <a:pt x="327485" y="280999"/>
                </a:lnTo>
                <a:lnTo>
                  <a:pt x="337002" y="286813"/>
                </a:lnTo>
                <a:lnTo>
                  <a:pt x="347714" y="291039"/>
                </a:lnTo>
                <a:lnTo>
                  <a:pt x="358826" y="298853"/>
                </a:lnTo>
                <a:lnTo>
                  <a:pt x="385763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5"/>
          <p:cNvSpPr/>
          <p:nvPr/>
        </p:nvSpPr>
        <p:spPr>
          <a:xfrm>
            <a:off x="1263014" y="1234440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240030" y="0"/>
                </a:moveTo>
                <a:lnTo>
                  <a:pt x="235480" y="9101"/>
                </a:lnTo>
                <a:lnTo>
                  <a:pt x="232234" y="13687"/>
                </a:lnTo>
                <a:lnTo>
                  <a:pt x="228165" y="18650"/>
                </a:lnTo>
                <a:lnTo>
                  <a:pt x="223548" y="23863"/>
                </a:lnTo>
                <a:lnTo>
                  <a:pt x="219517" y="29244"/>
                </a:lnTo>
                <a:lnTo>
                  <a:pt x="215877" y="34736"/>
                </a:lnTo>
                <a:lnTo>
                  <a:pt x="212498" y="40302"/>
                </a:lnTo>
                <a:lnTo>
                  <a:pt x="209293" y="44965"/>
                </a:lnTo>
                <a:lnTo>
                  <a:pt x="203192" y="52687"/>
                </a:lnTo>
                <a:lnTo>
                  <a:pt x="200231" y="57032"/>
                </a:lnTo>
                <a:lnTo>
                  <a:pt x="197305" y="61834"/>
                </a:lnTo>
                <a:lnTo>
                  <a:pt x="194402" y="66940"/>
                </a:lnTo>
                <a:lnTo>
                  <a:pt x="190561" y="72249"/>
                </a:lnTo>
                <a:lnTo>
                  <a:pt x="186096" y="77693"/>
                </a:lnTo>
                <a:lnTo>
                  <a:pt x="177007" y="87870"/>
                </a:lnTo>
                <a:lnTo>
                  <a:pt x="169793" y="95568"/>
                </a:lnTo>
                <a:lnTo>
                  <a:pt x="144172" y="121541"/>
                </a:lnTo>
                <a:lnTo>
                  <a:pt x="43609" y="222139"/>
                </a:lnTo>
                <a:lnTo>
                  <a:pt x="39550" y="225245"/>
                </a:lnTo>
                <a:lnTo>
                  <a:pt x="27382" y="231521"/>
                </a:lnTo>
                <a:lnTo>
                  <a:pt x="21113" y="23531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6"/>
          <p:cNvSpPr/>
          <p:nvPr/>
        </p:nvSpPr>
        <p:spPr>
          <a:xfrm>
            <a:off x="1768792" y="1320165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17145"/>
                </a:moveTo>
                <a:lnTo>
                  <a:pt x="135764" y="17145"/>
                </a:lnTo>
                <a:lnTo>
                  <a:pt x="148612" y="16192"/>
                </a:lnTo>
                <a:lnTo>
                  <a:pt x="163844" y="14605"/>
                </a:lnTo>
                <a:lnTo>
                  <a:pt x="180667" y="12594"/>
                </a:lnTo>
                <a:lnTo>
                  <a:pt x="196645" y="11253"/>
                </a:lnTo>
                <a:lnTo>
                  <a:pt x="212059" y="10359"/>
                </a:lnTo>
                <a:lnTo>
                  <a:pt x="227098" y="9764"/>
                </a:lnTo>
                <a:lnTo>
                  <a:pt x="240933" y="8414"/>
                </a:lnTo>
                <a:lnTo>
                  <a:pt x="253967" y="6562"/>
                </a:lnTo>
                <a:lnTo>
                  <a:pt x="266467" y="4374"/>
                </a:lnTo>
                <a:lnTo>
                  <a:pt x="275752" y="2916"/>
                </a:lnTo>
                <a:lnTo>
                  <a:pt x="282894" y="1944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7"/>
          <p:cNvSpPr/>
          <p:nvPr/>
        </p:nvSpPr>
        <p:spPr>
          <a:xfrm>
            <a:off x="2188844" y="1143776"/>
            <a:ext cx="68582" cy="377199"/>
          </a:xfrm>
          <a:custGeom>
            <a:avLst/>
            <a:gdLst/>
            <a:ahLst/>
            <a:cxnLst/>
            <a:rect l="0" t="0" r="0" b="0"/>
            <a:pathLst>
              <a:path w="68582" h="377199">
                <a:moveTo>
                  <a:pt x="0" y="4939"/>
                </a:moveTo>
                <a:lnTo>
                  <a:pt x="4551" y="388"/>
                </a:lnTo>
                <a:lnTo>
                  <a:pt x="5892" y="0"/>
                </a:lnTo>
                <a:lnTo>
                  <a:pt x="6786" y="693"/>
                </a:lnTo>
                <a:lnTo>
                  <a:pt x="7381" y="2108"/>
                </a:lnTo>
                <a:lnTo>
                  <a:pt x="8731" y="4004"/>
                </a:lnTo>
                <a:lnTo>
                  <a:pt x="10583" y="6221"/>
                </a:lnTo>
                <a:lnTo>
                  <a:pt x="12771" y="8651"/>
                </a:lnTo>
                <a:lnTo>
                  <a:pt x="13277" y="13128"/>
                </a:lnTo>
                <a:lnTo>
                  <a:pt x="12661" y="18971"/>
                </a:lnTo>
                <a:lnTo>
                  <a:pt x="11298" y="25723"/>
                </a:lnTo>
                <a:lnTo>
                  <a:pt x="11342" y="31178"/>
                </a:lnTo>
                <a:lnTo>
                  <a:pt x="12324" y="35766"/>
                </a:lnTo>
                <a:lnTo>
                  <a:pt x="13931" y="39778"/>
                </a:lnTo>
                <a:lnTo>
                  <a:pt x="15955" y="47215"/>
                </a:lnTo>
                <a:lnTo>
                  <a:pt x="18257" y="56935"/>
                </a:lnTo>
                <a:lnTo>
                  <a:pt x="20744" y="68178"/>
                </a:lnTo>
                <a:lnTo>
                  <a:pt x="22402" y="78531"/>
                </a:lnTo>
                <a:lnTo>
                  <a:pt x="23507" y="88290"/>
                </a:lnTo>
                <a:lnTo>
                  <a:pt x="24244" y="97654"/>
                </a:lnTo>
                <a:lnTo>
                  <a:pt x="24736" y="105801"/>
                </a:lnTo>
                <a:lnTo>
                  <a:pt x="25281" y="119934"/>
                </a:lnTo>
                <a:lnTo>
                  <a:pt x="25589" y="138600"/>
                </a:lnTo>
                <a:lnTo>
                  <a:pt x="26584" y="147386"/>
                </a:lnTo>
                <a:lnTo>
                  <a:pt x="28201" y="158006"/>
                </a:lnTo>
                <a:lnTo>
                  <a:pt x="30231" y="169849"/>
                </a:lnTo>
                <a:lnTo>
                  <a:pt x="31584" y="179649"/>
                </a:lnTo>
                <a:lnTo>
                  <a:pt x="32486" y="188087"/>
                </a:lnTo>
                <a:lnTo>
                  <a:pt x="33088" y="195618"/>
                </a:lnTo>
                <a:lnTo>
                  <a:pt x="38836" y="237005"/>
                </a:lnTo>
                <a:lnTo>
                  <a:pt x="45836" y="286197"/>
                </a:lnTo>
                <a:lnTo>
                  <a:pt x="47702" y="301981"/>
                </a:lnTo>
                <a:lnTo>
                  <a:pt x="48947" y="314410"/>
                </a:lnTo>
                <a:lnTo>
                  <a:pt x="50729" y="324600"/>
                </a:lnTo>
                <a:lnTo>
                  <a:pt x="52869" y="333299"/>
                </a:lnTo>
                <a:lnTo>
                  <a:pt x="55249" y="341003"/>
                </a:lnTo>
                <a:lnTo>
                  <a:pt x="56835" y="347091"/>
                </a:lnTo>
                <a:lnTo>
                  <a:pt x="58598" y="356396"/>
                </a:lnTo>
                <a:lnTo>
                  <a:pt x="59590" y="366990"/>
                </a:lnTo>
                <a:lnTo>
                  <a:pt x="60682" y="370131"/>
                </a:lnTo>
                <a:lnTo>
                  <a:pt x="62362" y="373178"/>
                </a:lnTo>
                <a:lnTo>
                  <a:pt x="64435" y="376161"/>
                </a:lnTo>
                <a:lnTo>
                  <a:pt x="65817" y="377198"/>
                </a:lnTo>
                <a:lnTo>
                  <a:pt x="66738" y="376936"/>
                </a:lnTo>
                <a:lnTo>
                  <a:pt x="67352" y="375810"/>
                </a:lnTo>
                <a:lnTo>
                  <a:pt x="68034" y="372018"/>
                </a:lnTo>
                <a:lnTo>
                  <a:pt x="68581" y="3649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8"/>
          <p:cNvSpPr/>
          <p:nvPr/>
        </p:nvSpPr>
        <p:spPr>
          <a:xfrm>
            <a:off x="2351722" y="1037272"/>
            <a:ext cx="284014" cy="548641"/>
          </a:xfrm>
          <a:custGeom>
            <a:avLst/>
            <a:gdLst/>
            <a:ahLst/>
            <a:cxnLst/>
            <a:rect l="0" t="0" r="0" b="0"/>
            <a:pathLst>
              <a:path w="284014" h="548641">
                <a:moveTo>
                  <a:pt x="0" y="0"/>
                </a:moveTo>
                <a:lnTo>
                  <a:pt x="13653" y="4551"/>
                </a:lnTo>
                <a:lnTo>
                  <a:pt x="21484" y="6844"/>
                </a:lnTo>
                <a:lnTo>
                  <a:pt x="40346" y="11932"/>
                </a:lnTo>
                <a:lnTo>
                  <a:pt x="51662" y="15574"/>
                </a:lnTo>
                <a:lnTo>
                  <a:pt x="63969" y="19908"/>
                </a:lnTo>
                <a:lnTo>
                  <a:pt x="76936" y="24702"/>
                </a:lnTo>
                <a:lnTo>
                  <a:pt x="87486" y="28851"/>
                </a:lnTo>
                <a:lnTo>
                  <a:pt x="96424" y="32569"/>
                </a:lnTo>
                <a:lnTo>
                  <a:pt x="104288" y="36000"/>
                </a:lnTo>
                <a:lnTo>
                  <a:pt x="123185" y="44892"/>
                </a:lnTo>
                <a:lnTo>
                  <a:pt x="133558" y="49931"/>
                </a:lnTo>
                <a:lnTo>
                  <a:pt x="142379" y="55195"/>
                </a:lnTo>
                <a:lnTo>
                  <a:pt x="150164" y="60609"/>
                </a:lnTo>
                <a:lnTo>
                  <a:pt x="185449" y="87537"/>
                </a:lnTo>
                <a:lnTo>
                  <a:pt x="194118" y="94553"/>
                </a:lnTo>
                <a:lnTo>
                  <a:pt x="201802" y="101135"/>
                </a:lnTo>
                <a:lnTo>
                  <a:pt x="208829" y="107429"/>
                </a:lnTo>
                <a:lnTo>
                  <a:pt x="214467" y="113529"/>
                </a:lnTo>
                <a:lnTo>
                  <a:pt x="227905" y="131217"/>
                </a:lnTo>
                <a:lnTo>
                  <a:pt x="232899" y="137008"/>
                </a:lnTo>
                <a:lnTo>
                  <a:pt x="238134" y="142773"/>
                </a:lnTo>
                <a:lnTo>
                  <a:pt x="246490" y="154260"/>
                </a:lnTo>
                <a:lnTo>
                  <a:pt x="254331" y="168572"/>
                </a:lnTo>
                <a:lnTo>
                  <a:pt x="259089" y="179057"/>
                </a:lnTo>
                <a:lnTo>
                  <a:pt x="264166" y="190809"/>
                </a:lnTo>
                <a:lnTo>
                  <a:pt x="269456" y="206263"/>
                </a:lnTo>
                <a:lnTo>
                  <a:pt x="274887" y="224186"/>
                </a:lnTo>
                <a:lnTo>
                  <a:pt x="280413" y="243755"/>
                </a:lnTo>
                <a:lnTo>
                  <a:pt x="283145" y="260611"/>
                </a:lnTo>
                <a:lnTo>
                  <a:pt x="284013" y="275658"/>
                </a:lnTo>
                <a:lnTo>
                  <a:pt x="283640" y="289500"/>
                </a:lnTo>
                <a:lnTo>
                  <a:pt x="282438" y="304442"/>
                </a:lnTo>
                <a:lnTo>
                  <a:pt x="280684" y="320119"/>
                </a:lnTo>
                <a:lnTo>
                  <a:pt x="278563" y="336285"/>
                </a:lnTo>
                <a:lnTo>
                  <a:pt x="276196" y="349920"/>
                </a:lnTo>
                <a:lnTo>
                  <a:pt x="273666" y="361868"/>
                </a:lnTo>
                <a:lnTo>
                  <a:pt x="271026" y="372690"/>
                </a:lnTo>
                <a:lnTo>
                  <a:pt x="267362" y="382763"/>
                </a:lnTo>
                <a:lnTo>
                  <a:pt x="263014" y="392335"/>
                </a:lnTo>
                <a:lnTo>
                  <a:pt x="258210" y="401574"/>
                </a:lnTo>
                <a:lnTo>
                  <a:pt x="254055" y="410591"/>
                </a:lnTo>
                <a:lnTo>
                  <a:pt x="250332" y="419460"/>
                </a:lnTo>
                <a:lnTo>
                  <a:pt x="246898" y="428230"/>
                </a:lnTo>
                <a:lnTo>
                  <a:pt x="241751" y="435982"/>
                </a:lnTo>
                <a:lnTo>
                  <a:pt x="235463" y="443054"/>
                </a:lnTo>
                <a:lnTo>
                  <a:pt x="220855" y="456946"/>
                </a:lnTo>
                <a:lnTo>
                  <a:pt x="184306" y="492997"/>
                </a:lnTo>
                <a:lnTo>
                  <a:pt x="177163" y="499162"/>
                </a:lnTo>
                <a:lnTo>
                  <a:pt x="169544" y="505177"/>
                </a:lnTo>
                <a:lnTo>
                  <a:pt x="161607" y="511092"/>
                </a:lnTo>
                <a:lnTo>
                  <a:pt x="151553" y="516941"/>
                </a:lnTo>
                <a:lnTo>
                  <a:pt x="140088" y="522745"/>
                </a:lnTo>
                <a:lnTo>
                  <a:pt x="108817" y="537475"/>
                </a:lnTo>
                <a:lnTo>
                  <a:pt x="101120" y="541197"/>
                </a:lnTo>
                <a:lnTo>
                  <a:pt x="95036" y="543678"/>
                </a:lnTo>
                <a:lnTo>
                  <a:pt x="90027" y="545332"/>
                </a:lnTo>
                <a:lnTo>
                  <a:pt x="85736" y="546435"/>
                </a:lnTo>
                <a:lnTo>
                  <a:pt x="80970" y="547170"/>
                </a:lnTo>
                <a:lnTo>
                  <a:pt x="75887" y="547660"/>
                </a:lnTo>
                <a:lnTo>
                  <a:pt x="66113" y="548204"/>
                </a:lnTo>
                <a:lnTo>
                  <a:pt x="58593" y="548446"/>
                </a:lnTo>
                <a:lnTo>
                  <a:pt x="34290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9"/>
          <p:cNvSpPr/>
          <p:nvPr/>
        </p:nvSpPr>
        <p:spPr>
          <a:xfrm>
            <a:off x="2909039" y="2009986"/>
            <a:ext cx="21117" cy="510329"/>
          </a:xfrm>
          <a:custGeom>
            <a:avLst/>
            <a:gdLst/>
            <a:ahLst/>
            <a:cxnLst/>
            <a:rect l="0" t="0" r="0" b="0"/>
            <a:pathLst>
              <a:path w="21117" h="510329">
                <a:moveTo>
                  <a:pt x="8468" y="4551"/>
                </a:moveTo>
                <a:lnTo>
                  <a:pt x="3917" y="0"/>
                </a:lnTo>
                <a:lnTo>
                  <a:pt x="2576" y="565"/>
                </a:lnTo>
                <a:lnTo>
                  <a:pt x="1683" y="2846"/>
                </a:lnTo>
                <a:lnTo>
                  <a:pt x="1087" y="6272"/>
                </a:lnTo>
                <a:lnTo>
                  <a:pt x="690" y="15223"/>
                </a:lnTo>
                <a:lnTo>
                  <a:pt x="53" y="67337"/>
                </a:lnTo>
                <a:lnTo>
                  <a:pt x="0" y="77841"/>
                </a:lnTo>
                <a:lnTo>
                  <a:pt x="918" y="88653"/>
                </a:lnTo>
                <a:lnTo>
                  <a:pt x="2482" y="99672"/>
                </a:lnTo>
                <a:lnTo>
                  <a:pt x="4477" y="110827"/>
                </a:lnTo>
                <a:lnTo>
                  <a:pt x="5808" y="122074"/>
                </a:lnTo>
                <a:lnTo>
                  <a:pt x="6695" y="133382"/>
                </a:lnTo>
                <a:lnTo>
                  <a:pt x="7285" y="144731"/>
                </a:lnTo>
                <a:lnTo>
                  <a:pt x="8632" y="156107"/>
                </a:lnTo>
                <a:lnTo>
                  <a:pt x="10482" y="167501"/>
                </a:lnTo>
                <a:lnTo>
                  <a:pt x="12668" y="178907"/>
                </a:lnTo>
                <a:lnTo>
                  <a:pt x="15078" y="202703"/>
                </a:lnTo>
                <a:lnTo>
                  <a:pt x="20296" y="272324"/>
                </a:lnTo>
                <a:lnTo>
                  <a:pt x="21116" y="304986"/>
                </a:lnTo>
                <a:lnTo>
                  <a:pt x="20710" y="334381"/>
                </a:lnTo>
                <a:lnTo>
                  <a:pt x="18671" y="383552"/>
                </a:lnTo>
                <a:lnTo>
                  <a:pt x="17765" y="418106"/>
                </a:lnTo>
                <a:lnTo>
                  <a:pt x="17040" y="510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40"/>
          <p:cNvSpPr/>
          <p:nvPr/>
        </p:nvSpPr>
        <p:spPr>
          <a:xfrm>
            <a:off x="2780347" y="2038879"/>
            <a:ext cx="574358" cy="472864"/>
          </a:xfrm>
          <a:custGeom>
            <a:avLst/>
            <a:gdLst/>
            <a:ahLst/>
            <a:cxnLst/>
            <a:rect l="0" t="0" r="0" b="0"/>
            <a:pathLst>
              <a:path w="574358" h="472864">
                <a:moveTo>
                  <a:pt x="0" y="249978"/>
                </a:moveTo>
                <a:lnTo>
                  <a:pt x="18203" y="245427"/>
                </a:lnTo>
                <a:lnTo>
                  <a:pt x="34760" y="243193"/>
                </a:lnTo>
                <a:lnTo>
                  <a:pt x="43176" y="242597"/>
                </a:lnTo>
                <a:lnTo>
                  <a:pt x="60147" y="236855"/>
                </a:lnTo>
                <a:lnTo>
                  <a:pt x="77215" y="227953"/>
                </a:lnTo>
                <a:lnTo>
                  <a:pt x="152158" y="183725"/>
                </a:lnTo>
                <a:lnTo>
                  <a:pt x="175259" y="169415"/>
                </a:lnTo>
                <a:lnTo>
                  <a:pt x="187324" y="161027"/>
                </a:lnTo>
                <a:lnTo>
                  <a:pt x="200130" y="151625"/>
                </a:lnTo>
                <a:lnTo>
                  <a:pt x="213430" y="141547"/>
                </a:lnTo>
                <a:lnTo>
                  <a:pt x="223249" y="132923"/>
                </a:lnTo>
                <a:lnTo>
                  <a:pt x="236699" y="118261"/>
                </a:lnTo>
                <a:lnTo>
                  <a:pt x="263279" y="85644"/>
                </a:lnTo>
                <a:lnTo>
                  <a:pt x="270769" y="74700"/>
                </a:lnTo>
                <a:lnTo>
                  <a:pt x="276716" y="64546"/>
                </a:lnTo>
                <a:lnTo>
                  <a:pt x="281632" y="54919"/>
                </a:lnTo>
                <a:lnTo>
                  <a:pt x="285862" y="44691"/>
                </a:lnTo>
                <a:lnTo>
                  <a:pt x="289635" y="34063"/>
                </a:lnTo>
                <a:lnTo>
                  <a:pt x="293102" y="23167"/>
                </a:lnTo>
                <a:lnTo>
                  <a:pt x="296955" y="8521"/>
                </a:lnTo>
                <a:lnTo>
                  <a:pt x="297983" y="3282"/>
                </a:lnTo>
                <a:lnTo>
                  <a:pt x="299620" y="741"/>
                </a:lnTo>
                <a:lnTo>
                  <a:pt x="301664" y="0"/>
                </a:lnTo>
                <a:lnTo>
                  <a:pt x="303980" y="459"/>
                </a:lnTo>
                <a:lnTo>
                  <a:pt x="305523" y="1717"/>
                </a:lnTo>
                <a:lnTo>
                  <a:pt x="306552" y="3508"/>
                </a:lnTo>
                <a:lnTo>
                  <a:pt x="307695" y="8038"/>
                </a:lnTo>
                <a:lnTo>
                  <a:pt x="309291" y="18801"/>
                </a:lnTo>
                <a:lnTo>
                  <a:pt x="313040" y="35155"/>
                </a:lnTo>
                <a:lnTo>
                  <a:pt x="315374" y="47708"/>
                </a:lnTo>
                <a:lnTo>
                  <a:pt x="320506" y="79435"/>
                </a:lnTo>
                <a:lnTo>
                  <a:pt x="322256" y="94373"/>
                </a:lnTo>
                <a:lnTo>
                  <a:pt x="323422" y="108141"/>
                </a:lnTo>
                <a:lnTo>
                  <a:pt x="324200" y="121130"/>
                </a:lnTo>
                <a:lnTo>
                  <a:pt x="325064" y="145722"/>
                </a:lnTo>
                <a:lnTo>
                  <a:pt x="325294" y="157614"/>
                </a:lnTo>
                <a:lnTo>
                  <a:pt x="326400" y="170305"/>
                </a:lnTo>
                <a:lnTo>
                  <a:pt x="328090" y="183527"/>
                </a:lnTo>
                <a:lnTo>
                  <a:pt x="330169" y="197105"/>
                </a:lnTo>
                <a:lnTo>
                  <a:pt x="332508" y="209967"/>
                </a:lnTo>
                <a:lnTo>
                  <a:pt x="335019" y="222351"/>
                </a:lnTo>
                <a:lnTo>
                  <a:pt x="337646" y="234418"/>
                </a:lnTo>
                <a:lnTo>
                  <a:pt x="341302" y="246272"/>
                </a:lnTo>
                <a:lnTo>
                  <a:pt x="345645" y="257985"/>
                </a:lnTo>
                <a:lnTo>
                  <a:pt x="350445" y="269604"/>
                </a:lnTo>
                <a:lnTo>
                  <a:pt x="354597" y="281159"/>
                </a:lnTo>
                <a:lnTo>
                  <a:pt x="358318" y="292673"/>
                </a:lnTo>
                <a:lnTo>
                  <a:pt x="361751" y="304159"/>
                </a:lnTo>
                <a:lnTo>
                  <a:pt x="364040" y="315626"/>
                </a:lnTo>
                <a:lnTo>
                  <a:pt x="365566" y="327081"/>
                </a:lnTo>
                <a:lnTo>
                  <a:pt x="366583" y="338527"/>
                </a:lnTo>
                <a:lnTo>
                  <a:pt x="368214" y="349016"/>
                </a:lnTo>
                <a:lnTo>
                  <a:pt x="370253" y="358866"/>
                </a:lnTo>
                <a:lnTo>
                  <a:pt x="372565" y="368290"/>
                </a:lnTo>
                <a:lnTo>
                  <a:pt x="375059" y="376478"/>
                </a:lnTo>
                <a:lnTo>
                  <a:pt x="380371" y="390655"/>
                </a:lnTo>
                <a:lnTo>
                  <a:pt x="383366" y="403306"/>
                </a:lnTo>
                <a:lnTo>
                  <a:pt x="385650" y="415279"/>
                </a:lnTo>
                <a:lnTo>
                  <a:pt x="389840" y="426950"/>
                </a:lnTo>
                <a:lnTo>
                  <a:pt x="392337" y="438487"/>
                </a:lnTo>
                <a:lnTo>
                  <a:pt x="393003" y="444231"/>
                </a:lnTo>
                <a:lnTo>
                  <a:pt x="393447" y="443297"/>
                </a:lnTo>
                <a:lnTo>
                  <a:pt x="393940" y="429560"/>
                </a:lnTo>
                <a:lnTo>
                  <a:pt x="394218" y="408703"/>
                </a:lnTo>
                <a:lnTo>
                  <a:pt x="396162" y="395800"/>
                </a:lnTo>
                <a:lnTo>
                  <a:pt x="399363" y="378625"/>
                </a:lnTo>
                <a:lnTo>
                  <a:pt x="403402" y="358603"/>
                </a:lnTo>
                <a:lnTo>
                  <a:pt x="408952" y="339540"/>
                </a:lnTo>
                <a:lnTo>
                  <a:pt x="415510" y="321116"/>
                </a:lnTo>
                <a:lnTo>
                  <a:pt x="422739" y="303118"/>
                </a:lnTo>
                <a:lnTo>
                  <a:pt x="430416" y="290167"/>
                </a:lnTo>
                <a:lnTo>
                  <a:pt x="438392" y="280581"/>
                </a:lnTo>
                <a:lnTo>
                  <a:pt x="452968" y="267389"/>
                </a:lnTo>
                <a:lnTo>
                  <a:pt x="467482" y="254608"/>
                </a:lnTo>
                <a:lnTo>
                  <a:pt x="477962" y="247908"/>
                </a:lnTo>
                <a:lnTo>
                  <a:pt x="483424" y="246693"/>
                </a:lnTo>
                <a:lnTo>
                  <a:pt x="488970" y="246836"/>
                </a:lnTo>
                <a:lnTo>
                  <a:pt x="494573" y="247883"/>
                </a:lnTo>
                <a:lnTo>
                  <a:pt x="503338" y="251587"/>
                </a:lnTo>
                <a:lnTo>
                  <a:pt x="513627" y="259027"/>
                </a:lnTo>
                <a:lnTo>
                  <a:pt x="516726" y="261726"/>
                </a:lnTo>
                <a:lnTo>
                  <a:pt x="522709" y="272344"/>
                </a:lnTo>
                <a:lnTo>
                  <a:pt x="528542" y="286589"/>
                </a:lnTo>
                <a:lnTo>
                  <a:pt x="534310" y="302445"/>
                </a:lnTo>
                <a:lnTo>
                  <a:pt x="537182" y="314483"/>
                </a:lnTo>
                <a:lnTo>
                  <a:pt x="540049" y="329177"/>
                </a:lnTo>
                <a:lnTo>
                  <a:pt x="542912" y="345640"/>
                </a:lnTo>
                <a:lnTo>
                  <a:pt x="544822" y="364235"/>
                </a:lnTo>
                <a:lnTo>
                  <a:pt x="546094" y="384252"/>
                </a:lnTo>
                <a:lnTo>
                  <a:pt x="546943" y="405216"/>
                </a:lnTo>
                <a:lnTo>
                  <a:pt x="548461" y="421098"/>
                </a:lnTo>
                <a:lnTo>
                  <a:pt x="550426" y="433590"/>
                </a:lnTo>
                <a:lnTo>
                  <a:pt x="552688" y="443824"/>
                </a:lnTo>
                <a:lnTo>
                  <a:pt x="557742" y="457734"/>
                </a:lnTo>
                <a:lnTo>
                  <a:pt x="560423" y="462777"/>
                </a:lnTo>
                <a:lnTo>
                  <a:pt x="563163" y="466139"/>
                </a:lnTo>
                <a:lnTo>
                  <a:pt x="565942" y="468381"/>
                </a:lnTo>
                <a:lnTo>
                  <a:pt x="574357" y="47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41"/>
          <p:cNvSpPr/>
          <p:nvPr/>
        </p:nvSpPr>
        <p:spPr>
          <a:xfrm>
            <a:off x="3406139" y="2280285"/>
            <a:ext cx="180024" cy="234315"/>
          </a:xfrm>
          <a:custGeom>
            <a:avLst/>
            <a:gdLst/>
            <a:ahLst/>
            <a:cxnLst/>
            <a:rect l="0" t="0" r="0" b="0"/>
            <a:pathLst>
              <a:path w="180024" h="234315">
                <a:moveTo>
                  <a:pt x="0" y="25717"/>
                </a:moveTo>
                <a:lnTo>
                  <a:pt x="11932" y="61512"/>
                </a:lnTo>
                <a:lnTo>
                  <a:pt x="14623" y="70536"/>
                </a:lnTo>
                <a:lnTo>
                  <a:pt x="22959" y="100486"/>
                </a:lnTo>
                <a:lnTo>
                  <a:pt x="28619" y="118955"/>
                </a:lnTo>
                <a:lnTo>
                  <a:pt x="33367" y="131691"/>
                </a:lnTo>
                <a:lnTo>
                  <a:pt x="46263" y="163622"/>
                </a:lnTo>
                <a:lnTo>
                  <a:pt x="52749" y="177661"/>
                </a:lnTo>
                <a:lnTo>
                  <a:pt x="58979" y="189878"/>
                </a:lnTo>
                <a:lnTo>
                  <a:pt x="65037" y="200880"/>
                </a:lnTo>
                <a:lnTo>
                  <a:pt x="69076" y="209167"/>
                </a:lnTo>
                <a:lnTo>
                  <a:pt x="71768" y="215645"/>
                </a:lnTo>
                <a:lnTo>
                  <a:pt x="73563" y="220916"/>
                </a:lnTo>
                <a:lnTo>
                  <a:pt x="75712" y="225382"/>
                </a:lnTo>
                <a:lnTo>
                  <a:pt x="78097" y="229312"/>
                </a:lnTo>
                <a:lnTo>
                  <a:pt x="81383" y="234314"/>
                </a:lnTo>
                <a:lnTo>
                  <a:pt x="80926" y="234314"/>
                </a:lnTo>
                <a:lnTo>
                  <a:pt x="75731" y="229764"/>
                </a:lnTo>
                <a:lnTo>
                  <a:pt x="73348" y="227471"/>
                </a:lnTo>
                <a:lnTo>
                  <a:pt x="71759" y="224037"/>
                </a:lnTo>
                <a:lnTo>
                  <a:pt x="70699" y="219843"/>
                </a:lnTo>
                <a:lnTo>
                  <a:pt x="69993" y="215142"/>
                </a:lnTo>
                <a:lnTo>
                  <a:pt x="68569" y="209150"/>
                </a:lnTo>
                <a:lnTo>
                  <a:pt x="66668" y="202298"/>
                </a:lnTo>
                <a:lnTo>
                  <a:pt x="64448" y="194873"/>
                </a:lnTo>
                <a:lnTo>
                  <a:pt x="62968" y="187065"/>
                </a:lnTo>
                <a:lnTo>
                  <a:pt x="61981" y="179003"/>
                </a:lnTo>
                <a:lnTo>
                  <a:pt x="61324" y="170770"/>
                </a:lnTo>
                <a:lnTo>
                  <a:pt x="60885" y="159566"/>
                </a:lnTo>
                <a:lnTo>
                  <a:pt x="60398" y="131878"/>
                </a:lnTo>
                <a:lnTo>
                  <a:pt x="61220" y="119351"/>
                </a:lnTo>
                <a:lnTo>
                  <a:pt x="62721" y="108142"/>
                </a:lnTo>
                <a:lnTo>
                  <a:pt x="64674" y="97812"/>
                </a:lnTo>
                <a:lnTo>
                  <a:pt x="66929" y="89021"/>
                </a:lnTo>
                <a:lnTo>
                  <a:pt x="69385" y="81254"/>
                </a:lnTo>
                <a:lnTo>
                  <a:pt x="71974" y="74172"/>
                </a:lnTo>
                <a:lnTo>
                  <a:pt x="74653" y="67545"/>
                </a:lnTo>
                <a:lnTo>
                  <a:pt x="77391" y="61223"/>
                </a:lnTo>
                <a:lnTo>
                  <a:pt x="80169" y="55102"/>
                </a:lnTo>
                <a:lnTo>
                  <a:pt x="85831" y="48165"/>
                </a:lnTo>
                <a:lnTo>
                  <a:pt x="93416" y="40682"/>
                </a:lnTo>
                <a:lnTo>
                  <a:pt x="102283" y="32836"/>
                </a:lnTo>
                <a:lnTo>
                  <a:pt x="110099" y="26653"/>
                </a:lnTo>
                <a:lnTo>
                  <a:pt x="117214" y="21579"/>
                </a:lnTo>
                <a:lnTo>
                  <a:pt x="123863" y="17243"/>
                </a:lnTo>
                <a:lnTo>
                  <a:pt x="130200" y="13400"/>
                </a:lnTo>
                <a:lnTo>
                  <a:pt x="136331" y="9886"/>
                </a:lnTo>
                <a:lnTo>
                  <a:pt x="142322" y="6591"/>
                </a:lnTo>
                <a:lnTo>
                  <a:pt x="148221" y="4394"/>
                </a:lnTo>
                <a:lnTo>
                  <a:pt x="154059" y="2929"/>
                </a:lnTo>
                <a:lnTo>
                  <a:pt x="159856" y="1953"/>
                </a:lnTo>
                <a:lnTo>
                  <a:pt x="164674" y="1302"/>
                </a:lnTo>
                <a:lnTo>
                  <a:pt x="168838" y="868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42"/>
          <p:cNvSpPr/>
          <p:nvPr/>
        </p:nvSpPr>
        <p:spPr>
          <a:xfrm>
            <a:off x="3663314" y="2290865"/>
            <a:ext cx="114183" cy="272313"/>
          </a:xfrm>
          <a:custGeom>
            <a:avLst/>
            <a:gdLst/>
            <a:ahLst/>
            <a:cxnLst/>
            <a:rect l="0" t="0" r="0" b="0"/>
            <a:pathLst>
              <a:path w="114183" h="272313">
                <a:moveTo>
                  <a:pt x="0" y="152297"/>
                </a:moveTo>
                <a:lnTo>
                  <a:pt x="13653" y="143196"/>
                </a:lnTo>
                <a:lnTo>
                  <a:pt x="19579" y="139562"/>
                </a:lnTo>
                <a:lnTo>
                  <a:pt x="25436" y="136187"/>
                </a:lnTo>
                <a:lnTo>
                  <a:pt x="31245" y="132984"/>
                </a:lnTo>
                <a:lnTo>
                  <a:pt x="37023" y="128945"/>
                </a:lnTo>
                <a:lnTo>
                  <a:pt x="42779" y="124346"/>
                </a:lnTo>
                <a:lnTo>
                  <a:pt x="48522" y="119376"/>
                </a:lnTo>
                <a:lnTo>
                  <a:pt x="54255" y="114157"/>
                </a:lnTo>
                <a:lnTo>
                  <a:pt x="65706" y="103278"/>
                </a:lnTo>
                <a:lnTo>
                  <a:pt x="82863" y="86444"/>
                </a:lnTo>
                <a:lnTo>
                  <a:pt x="88580" y="78868"/>
                </a:lnTo>
                <a:lnTo>
                  <a:pt x="94296" y="70006"/>
                </a:lnTo>
                <a:lnTo>
                  <a:pt x="100012" y="60289"/>
                </a:lnTo>
                <a:lnTo>
                  <a:pt x="104774" y="50954"/>
                </a:lnTo>
                <a:lnTo>
                  <a:pt x="108902" y="41872"/>
                </a:lnTo>
                <a:lnTo>
                  <a:pt x="112607" y="32960"/>
                </a:lnTo>
                <a:lnTo>
                  <a:pt x="114124" y="26067"/>
                </a:lnTo>
                <a:lnTo>
                  <a:pt x="114182" y="20519"/>
                </a:lnTo>
                <a:lnTo>
                  <a:pt x="113270" y="15867"/>
                </a:lnTo>
                <a:lnTo>
                  <a:pt x="110756" y="11814"/>
                </a:lnTo>
                <a:lnTo>
                  <a:pt x="107175" y="8159"/>
                </a:lnTo>
                <a:lnTo>
                  <a:pt x="102882" y="4770"/>
                </a:lnTo>
                <a:lnTo>
                  <a:pt x="99069" y="2511"/>
                </a:lnTo>
                <a:lnTo>
                  <a:pt x="95574" y="1004"/>
                </a:lnTo>
                <a:lnTo>
                  <a:pt x="92291" y="0"/>
                </a:lnTo>
                <a:lnTo>
                  <a:pt x="89150" y="283"/>
                </a:lnTo>
                <a:lnTo>
                  <a:pt x="86103" y="1425"/>
                </a:lnTo>
                <a:lnTo>
                  <a:pt x="83120" y="3138"/>
                </a:lnTo>
                <a:lnTo>
                  <a:pt x="79226" y="6185"/>
                </a:lnTo>
                <a:lnTo>
                  <a:pt x="74725" y="10122"/>
                </a:lnTo>
                <a:lnTo>
                  <a:pt x="69819" y="14651"/>
                </a:lnTo>
                <a:lnTo>
                  <a:pt x="65597" y="19576"/>
                </a:lnTo>
                <a:lnTo>
                  <a:pt x="61829" y="24764"/>
                </a:lnTo>
                <a:lnTo>
                  <a:pt x="44387" y="51329"/>
                </a:lnTo>
                <a:lnTo>
                  <a:pt x="40069" y="58315"/>
                </a:lnTo>
                <a:lnTo>
                  <a:pt x="36238" y="64877"/>
                </a:lnTo>
                <a:lnTo>
                  <a:pt x="32731" y="71157"/>
                </a:lnTo>
                <a:lnTo>
                  <a:pt x="29441" y="79154"/>
                </a:lnTo>
                <a:lnTo>
                  <a:pt x="26295" y="88295"/>
                </a:lnTo>
                <a:lnTo>
                  <a:pt x="23245" y="98199"/>
                </a:lnTo>
                <a:lnTo>
                  <a:pt x="21212" y="107659"/>
                </a:lnTo>
                <a:lnTo>
                  <a:pt x="19856" y="116824"/>
                </a:lnTo>
                <a:lnTo>
                  <a:pt x="18953" y="125790"/>
                </a:lnTo>
                <a:lnTo>
                  <a:pt x="18350" y="135578"/>
                </a:lnTo>
                <a:lnTo>
                  <a:pt x="17681" y="156614"/>
                </a:lnTo>
                <a:lnTo>
                  <a:pt x="17304" y="185326"/>
                </a:lnTo>
                <a:lnTo>
                  <a:pt x="19156" y="194319"/>
                </a:lnTo>
                <a:lnTo>
                  <a:pt x="22296" y="203172"/>
                </a:lnTo>
                <a:lnTo>
                  <a:pt x="29912" y="219675"/>
                </a:lnTo>
                <a:lnTo>
                  <a:pt x="42563" y="245793"/>
                </a:lnTo>
                <a:lnTo>
                  <a:pt x="45520" y="251775"/>
                </a:lnTo>
                <a:lnTo>
                  <a:pt x="49397" y="256716"/>
                </a:lnTo>
                <a:lnTo>
                  <a:pt x="53887" y="260962"/>
                </a:lnTo>
                <a:lnTo>
                  <a:pt x="58785" y="264745"/>
                </a:lnTo>
                <a:lnTo>
                  <a:pt x="63955" y="267268"/>
                </a:lnTo>
                <a:lnTo>
                  <a:pt x="69307" y="268949"/>
                </a:lnTo>
                <a:lnTo>
                  <a:pt x="74779" y="270070"/>
                </a:lnTo>
                <a:lnTo>
                  <a:pt x="79381" y="270817"/>
                </a:lnTo>
                <a:lnTo>
                  <a:pt x="83401" y="271316"/>
                </a:lnTo>
                <a:lnTo>
                  <a:pt x="87033" y="271648"/>
                </a:lnTo>
                <a:lnTo>
                  <a:pt x="90407" y="271869"/>
                </a:lnTo>
                <a:lnTo>
                  <a:pt x="93609" y="272017"/>
                </a:lnTo>
                <a:lnTo>
                  <a:pt x="102870" y="272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43"/>
          <p:cNvSpPr/>
          <p:nvPr/>
        </p:nvSpPr>
        <p:spPr>
          <a:xfrm>
            <a:off x="3877627" y="2315089"/>
            <a:ext cx="197169" cy="247794"/>
          </a:xfrm>
          <a:custGeom>
            <a:avLst/>
            <a:gdLst/>
            <a:ahLst/>
            <a:cxnLst/>
            <a:rect l="0" t="0" r="0" b="0"/>
            <a:pathLst>
              <a:path w="197169" h="247794">
                <a:moveTo>
                  <a:pt x="0" y="110928"/>
                </a:moveTo>
                <a:lnTo>
                  <a:pt x="9102" y="120030"/>
                </a:lnTo>
                <a:lnTo>
                  <a:pt x="12735" y="122711"/>
                </a:lnTo>
                <a:lnTo>
                  <a:pt x="16110" y="124498"/>
                </a:lnTo>
                <a:lnTo>
                  <a:pt x="19313" y="125690"/>
                </a:lnTo>
                <a:lnTo>
                  <a:pt x="22400" y="125532"/>
                </a:lnTo>
                <a:lnTo>
                  <a:pt x="25411" y="124474"/>
                </a:lnTo>
                <a:lnTo>
                  <a:pt x="28371" y="122816"/>
                </a:lnTo>
                <a:lnTo>
                  <a:pt x="36739" y="118434"/>
                </a:lnTo>
                <a:lnTo>
                  <a:pt x="41638" y="115932"/>
                </a:lnTo>
                <a:lnTo>
                  <a:pt x="45856" y="114264"/>
                </a:lnTo>
                <a:lnTo>
                  <a:pt x="49621" y="113152"/>
                </a:lnTo>
                <a:lnTo>
                  <a:pt x="53083" y="112411"/>
                </a:lnTo>
                <a:lnTo>
                  <a:pt x="57296" y="110964"/>
                </a:lnTo>
                <a:lnTo>
                  <a:pt x="62010" y="109047"/>
                </a:lnTo>
                <a:lnTo>
                  <a:pt x="67057" y="106817"/>
                </a:lnTo>
                <a:lnTo>
                  <a:pt x="72328" y="103425"/>
                </a:lnTo>
                <a:lnTo>
                  <a:pt x="77746" y="99258"/>
                </a:lnTo>
                <a:lnTo>
                  <a:pt x="83263" y="94576"/>
                </a:lnTo>
                <a:lnTo>
                  <a:pt x="87894" y="89549"/>
                </a:lnTo>
                <a:lnTo>
                  <a:pt x="91934" y="84293"/>
                </a:lnTo>
                <a:lnTo>
                  <a:pt x="95579" y="78884"/>
                </a:lnTo>
                <a:lnTo>
                  <a:pt x="98962" y="74325"/>
                </a:lnTo>
                <a:lnTo>
                  <a:pt x="102170" y="70334"/>
                </a:lnTo>
                <a:lnTo>
                  <a:pt x="105260" y="66720"/>
                </a:lnTo>
                <a:lnTo>
                  <a:pt x="107321" y="62406"/>
                </a:lnTo>
                <a:lnTo>
                  <a:pt x="108695" y="57625"/>
                </a:lnTo>
                <a:lnTo>
                  <a:pt x="109611" y="52533"/>
                </a:lnTo>
                <a:lnTo>
                  <a:pt x="111174" y="47233"/>
                </a:lnTo>
                <a:lnTo>
                  <a:pt x="113168" y="41795"/>
                </a:lnTo>
                <a:lnTo>
                  <a:pt x="115451" y="36264"/>
                </a:lnTo>
                <a:lnTo>
                  <a:pt x="116972" y="31625"/>
                </a:lnTo>
                <a:lnTo>
                  <a:pt x="118662" y="23930"/>
                </a:lnTo>
                <a:lnTo>
                  <a:pt x="118161" y="20544"/>
                </a:lnTo>
                <a:lnTo>
                  <a:pt x="116874" y="17335"/>
                </a:lnTo>
                <a:lnTo>
                  <a:pt x="112904" y="11229"/>
                </a:lnTo>
                <a:lnTo>
                  <a:pt x="107964" y="5340"/>
                </a:lnTo>
                <a:lnTo>
                  <a:pt x="104361" y="3388"/>
                </a:lnTo>
                <a:lnTo>
                  <a:pt x="100055" y="2087"/>
                </a:lnTo>
                <a:lnTo>
                  <a:pt x="95278" y="1220"/>
                </a:lnTo>
                <a:lnTo>
                  <a:pt x="91141" y="642"/>
                </a:lnTo>
                <a:lnTo>
                  <a:pt x="87430" y="257"/>
                </a:lnTo>
                <a:lnTo>
                  <a:pt x="84005" y="0"/>
                </a:lnTo>
                <a:lnTo>
                  <a:pt x="79816" y="781"/>
                </a:lnTo>
                <a:lnTo>
                  <a:pt x="75118" y="2254"/>
                </a:lnTo>
                <a:lnTo>
                  <a:pt x="70081" y="4189"/>
                </a:lnTo>
                <a:lnTo>
                  <a:pt x="64819" y="7383"/>
                </a:lnTo>
                <a:lnTo>
                  <a:pt x="59405" y="11418"/>
                </a:lnTo>
                <a:lnTo>
                  <a:pt x="53890" y="16013"/>
                </a:lnTo>
                <a:lnTo>
                  <a:pt x="49262" y="20981"/>
                </a:lnTo>
                <a:lnTo>
                  <a:pt x="45224" y="26199"/>
                </a:lnTo>
                <a:lnTo>
                  <a:pt x="27348" y="52810"/>
                </a:lnTo>
                <a:lnTo>
                  <a:pt x="22994" y="60753"/>
                </a:lnTo>
                <a:lnTo>
                  <a:pt x="19139" y="68905"/>
                </a:lnTo>
                <a:lnTo>
                  <a:pt x="15617" y="77198"/>
                </a:lnTo>
                <a:lnTo>
                  <a:pt x="12316" y="88442"/>
                </a:lnTo>
                <a:lnTo>
                  <a:pt x="9164" y="101652"/>
                </a:lnTo>
                <a:lnTo>
                  <a:pt x="6109" y="116174"/>
                </a:lnTo>
                <a:lnTo>
                  <a:pt x="4073" y="129665"/>
                </a:lnTo>
                <a:lnTo>
                  <a:pt x="2715" y="142470"/>
                </a:lnTo>
                <a:lnTo>
                  <a:pt x="1810" y="154816"/>
                </a:lnTo>
                <a:lnTo>
                  <a:pt x="2159" y="164951"/>
                </a:lnTo>
                <a:lnTo>
                  <a:pt x="3345" y="173614"/>
                </a:lnTo>
                <a:lnTo>
                  <a:pt x="5087" y="181294"/>
                </a:lnTo>
                <a:lnTo>
                  <a:pt x="8154" y="191176"/>
                </a:lnTo>
                <a:lnTo>
                  <a:pt x="12104" y="202527"/>
                </a:lnTo>
                <a:lnTo>
                  <a:pt x="16642" y="214856"/>
                </a:lnTo>
                <a:lnTo>
                  <a:pt x="21572" y="224029"/>
                </a:lnTo>
                <a:lnTo>
                  <a:pt x="26764" y="231096"/>
                </a:lnTo>
                <a:lnTo>
                  <a:pt x="32130" y="236760"/>
                </a:lnTo>
                <a:lnTo>
                  <a:pt x="37613" y="240536"/>
                </a:lnTo>
                <a:lnTo>
                  <a:pt x="43173" y="243053"/>
                </a:lnTo>
                <a:lnTo>
                  <a:pt x="48784" y="244732"/>
                </a:lnTo>
                <a:lnTo>
                  <a:pt x="54431" y="245851"/>
                </a:lnTo>
                <a:lnTo>
                  <a:pt x="60100" y="246596"/>
                </a:lnTo>
                <a:lnTo>
                  <a:pt x="65784" y="247094"/>
                </a:lnTo>
                <a:lnTo>
                  <a:pt x="71479" y="247425"/>
                </a:lnTo>
                <a:lnTo>
                  <a:pt x="82886" y="247793"/>
                </a:lnTo>
                <a:lnTo>
                  <a:pt x="88595" y="246939"/>
                </a:lnTo>
                <a:lnTo>
                  <a:pt x="94306" y="245417"/>
                </a:lnTo>
                <a:lnTo>
                  <a:pt x="100018" y="243450"/>
                </a:lnTo>
                <a:lnTo>
                  <a:pt x="106684" y="240233"/>
                </a:lnTo>
                <a:lnTo>
                  <a:pt x="113985" y="236184"/>
                </a:lnTo>
                <a:lnTo>
                  <a:pt x="121710" y="231579"/>
                </a:lnTo>
                <a:lnTo>
                  <a:pt x="137913" y="221383"/>
                </a:lnTo>
                <a:lnTo>
                  <a:pt x="146235" y="215997"/>
                </a:lnTo>
                <a:lnTo>
                  <a:pt x="155593" y="209549"/>
                </a:lnTo>
                <a:lnTo>
                  <a:pt x="197168" y="1795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4"/>
          <p:cNvSpPr/>
          <p:nvPr/>
        </p:nvSpPr>
        <p:spPr>
          <a:xfrm>
            <a:off x="4494847" y="2031682"/>
            <a:ext cx="34291" cy="480061"/>
          </a:xfrm>
          <a:custGeom>
            <a:avLst/>
            <a:gdLst/>
            <a:ahLst/>
            <a:cxnLst/>
            <a:rect l="0" t="0" r="0" b="0"/>
            <a:pathLst>
              <a:path w="34291" h="480061">
                <a:moveTo>
                  <a:pt x="0" y="0"/>
                </a:moveTo>
                <a:lnTo>
                  <a:pt x="0" y="168996"/>
                </a:lnTo>
                <a:lnTo>
                  <a:pt x="2540" y="244337"/>
                </a:lnTo>
                <a:lnTo>
                  <a:pt x="4551" y="285763"/>
                </a:lnTo>
                <a:lnTo>
                  <a:pt x="7797" y="321002"/>
                </a:lnTo>
                <a:lnTo>
                  <a:pt x="11865" y="352113"/>
                </a:lnTo>
                <a:lnTo>
                  <a:pt x="16483" y="380475"/>
                </a:lnTo>
                <a:lnTo>
                  <a:pt x="20513" y="402240"/>
                </a:lnTo>
                <a:lnTo>
                  <a:pt x="24153" y="419608"/>
                </a:lnTo>
                <a:lnTo>
                  <a:pt x="27532" y="434043"/>
                </a:lnTo>
                <a:lnTo>
                  <a:pt x="29784" y="445572"/>
                </a:lnTo>
                <a:lnTo>
                  <a:pt x="31287" y="455163"/>
                </a:lnTo>
                <a:lnTo>
                  <a:pt x="34290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5"/>
          <p:cNvSpPr/>
          <p:nvPr/>
        </p:nvSpPr>
        <p:spPr>
          <a:xfrm>
            <a:off x="4366259" y="2280495"/>
            <a:ext cx="282894" cy="282683"/>
          </a:xfrm>
          <a:custGeom>
            <a:avLst/>
            <a:gdLst/>
            <a:ahLst/>
            <a:cxnLst/>
            <a:rect l="0" t="0" r="0" b="0"/>
            <a:pathLst>
              <a:path w="282894" h="282683">
                <a:moveTo>
                  <a:pt x="0" y="119805"/>
                </a:moveTo>
                <a:lnTo>
                  <a:pt x="19313" y="100492"/>
                </a:lnTo>
                <a:lnTo>
                  <a:pt x="24306" y="96452"/>
                </a:lnTo>
                <a:lnTo>
                  <a:pt x="30492" y="91854"/>
                </a:lnTo>
                <a:lnTo>
                  <a:pt x="44985" y="81664"/>
                </a:lnTo>
                <a:lnTo>
                  <a:pt x="133669" y="22137"/>
                </a:lnTo>
                <a:lnTo>
                  <a:pt x="143405" y="16593"/>
                </a:lnTo>
                <a:lnTo>
                  <a:pt x="152753" y="11944"/>
                </a:lnTo>
                <a:lnTo>
                  <a:pt x="161844" y="7893"/>
                </a:lnTo>
                <a:lnTo>
                  <a:pt x="169808" y="5192"/>
                </a:lnTo>
                <a:lnTo>
                  <a:pt x="177023" y="3391"/>
                </a:lnTo>
                <a:lnTo>
                  <a:pt x="183738" y="2191"/>
                </a:lnTo>
                <a:lnTo>
                  <a:pt x="190120" y="1390"/>
                </a:lnTo>
                <a:lnTo>
                  <a:pt x="196279" y="857"/>
                </a:lnTo>
                <a:lnTo>
                  <a:pt x="207250" y="264"/>
                </a:lnTo>
                <a:lnTo>
                  <a:pt x="215302" y="0"/>
                </a:lnTo>
                <a:lnTo>
                  <a:pt x="218782" y="882"/>
                </a:lnTo>
                <a:lnTo>
                  <a:pt x="225189" y="4403"/>
                </a:lnTo>
                <a:lnTo>
                  <a:pt x="231212" y="9142"/>
                </a:lnTo>
                <a:lnTo>
                  <a:pt x="234152" y="11740"/>
                </a:lnTo>
                <a:lnTo>
                  <a:pt x="236111" y="15376"/>
                </a:lnTo>
                <a:lnTo>
                  <a:pt x="237418" y="19706"/>
                </a:lnTo>
                <a:lnTo>
                  <a:pt x="238289" y="24497"/>
                </a:lnTo>
                <a:lnTo>
                  <a:pt x="239822" y="30549"/>
                </a:lnTo>
                <a:lnTo>
                  <a:pt x="241796" y="37441"/>
                </a:lnTo>
                <a:lnTo>
                  <a:pt x="244065" y="44893"/>
                </a:lnTo>
                <a:lnTo>
                  <a:pt x="245578" y="52718"/>
                </a:lnTo>
                <a:lnTo>
                  <a:pt x="246586" y="60793"/>
                </a:lnTo>
                <a:lnTo>
                  <a:pt x="247259" y="69034"/>
                </a:lnTo>
                <a:lnTo>
                  <a:pt x="247707" y="77385"/>
                </a:lnTo>
                <a:lnTo>
                  <a:pt x="248205" y="94284"/>
                </a:lnTo>
                <a:lnTo>
                  <a:pt x="249290" y="108506"/>
                </a:lnTo>
                <a:lnTo>
                  <a:pt x="253036" y="147168"/>
                </a:lnTo>
                <a:lnTo>
                  <a:pt x="255368" y="163764"/>
                </a:lnTo>
                <a:lnTo>
                  <a:pt x="257876" y="177686"/>
                </a:lnTo>
                <a:lnTo>
                  <a:pt x="260500" y="189825"/>
                </a:lnTo>
                <a:lnTo>
                  <a:pt x="265956" y="218552"/>
                </a:lnTo>
                <a:lnTo>
                  <a:pt x="268744" y="234214"/>
                </a:lnTo>
                <a:lnTo>
                  <a:pt x="271555" y="247513"/>
                </a:lnTo>
                <a:lnTo>
                  <a:pt x="274382" y="259236"/>
                </a:lnTo>
                <a:lnTo>
                  <a:pt x="277219" y="269909"/>
                </a:lnTo>
                <a:lnTo>
                  <a:pt x="279110" y="276071"/>
                </a:lnTo>
                <a:lnTo>
                  <a:pt x="280371" y="279228"/>
                </a:lnTo>
                <a:lnTo>
                  <a:pt x="282893" y="2826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6"/>
          <p:cNvSpPr/>
          <p:nvPr/>
        </p:nvSpPr>
        <p:spPr>
          <a:xfrm>
            <a:off x="4752022" y="2254567"/>
            <a:ext cx="334329" cy="300039"/>
          </a:xfrm>
          <a:custGeom>
            <a:avLst/>
            <a:gdLst/>
            <a:ahLst/>
            <a:cxnLst/>
            <a:rect l="0" t="0" r="0" b="0"/>
            <a:pathLst>
              <a:path w="334329" h="300039">
                <a:moveTo>
                  <a:pt x="0" y="0"/>
                </a:moveTo>
                <a:lnTo>
                  <a:pt x="4551" y="13653"/>
                </a:lnTo>
                <a:lnTo>
                  <a:pt x="6785" y="22895"/>
                </a:lnTo>
                <a:lnTo>
                  <a:pt x="8730" y="32083"/>
                </a:lnTo>
                <a:lnTo>
                  <a:pt x="10583" y="38534"/>
                </a:lnTo>
                <a:lnTo>
                  <a:pt x="12770" y="45692"/>
                </a:lnTo>
                <a:lnTo>
                  <a:pt x="14228" y="53321"/>
                </a:lnTo>
                <a:lnTo>
                  <a:pt x="15201" y="61265"/>
                </a:lnTo>
                <a:lnTo>
                  <a:pt x="15849" y="69418"/>
                </a:lnTo>
                <a:lnTo>
                  <a:pt x="17233" y="78664"/>
                </a:lnTo>
                <a:lnTo>
                  <a:pt x="19109" y="88638"/>
                </a:lnTo>
                <a:lnTo>
                  <a:pt x="21312" y="99097"/>
                </a:lnTo>
                <a:lnTo>
                  <a:pt x="22781" y="108927"/>
                </a:lnTo>
                <a:lnTo>
                  <a:pt x="23760" y="118338"/>
                </a:lnTo>
                <a:lnTo>
                  <a:pt x="24412" y="127470"/>
                </a:lnTo>
                <a:lnTo>
                  <a:pt x="25799" y="136415"/>
                </a:lnTo>
                <a:lnTo>
                  <a:pt x="27678" y="145236"/>
                </a:lnTo>
                <a:lnTo>
                  <a:pt x="29882" y="153974"/>
                </a:lnTo>
                <a:lnTo>
                  <a:pt x="31351" y="162657"/>
                </a:lnTo>
                <a:lnTo>
                  <a:pt x="32331" y="171303"/>
                </a:lnTo>
                <a:lnTo>
                  <a:pt x="32983" y="179924"/>
                </a:lnTo>
                <a:lnTo>
                  <a:pt x="34372" y="187577"/>
                </a:lnTo>
                <a:lnTo>
                  <a:pt x="36250" y="194584"/>
                </a:lnTo>
                <a:lnTo>
                  <a:pt x="38454" y="201160"/>
                </a:lnTo>
                <a:lnTo>
                  <a:pt x="39923" y="208402"/>
                </a:lnTo>
                <a:lnTo>
                  <a:pt x="40903" y="216087"/>
                </a:lnTo>
                <a:lnTo>
                  <a:pt x="42748" y="238629"/>
                </a:lnTo>
                <a:lnTo>
                  <a:pt x="42840" y="231004"/>
                </a:lnTo>
                <a:lnTo>
                  <a:pt x="42862" y="145628"/>
                </a:lnTo>
                <a:lnTo>
                  <a:pt x="44768" y="134233"/>
                </a:lnTo>
                <a:lnTo>
                  <a:pt x="47942" y="120921"/>
                </a:lnTo>
                <a:lnTo>
                  <a:pt x="51964" y="106332"/>
                </a:lnTo>
                <a:lnTo>
                  <a:pt x="56550" y="94700"/>
                </a:lnTo>
                <a:lnTo>
                  <a:pt x="61513" y="85041"/>
                </a:lnTo>
                <a:lnTo>
                  <a:pt x="66726" y="76697"/>
                </a:lnTo>
                <a:lnTo>
                  <a:pt x="71154" y="70181"/>
                </a:lnTo>
                <a:lnTo>
                  <a:pt x="75058" y="64885"/>
                </a:lnTo>
                <a:lnTo>
                  <a:pt x="81937" y="56460"/>
                </a:lnTo>
                <a:lnTo>
                  <a:pt x="88169" y="49541"/>
                </a:lnTo>
                <a:lnTo>
                  <a:pt x="92117" y="47315"/>
                </a:lnTo>
                <a:lnTo>
                  <a:pt x="101583" y="44841"/>
                </a:lnTo>
                <a:lnTo>
                  <a:pt x="105822" y="45134"/>
                </a:lnTo>
                <a:lnTo>
                  <a:pt x="109601" y="46282"/>
                </a:lnTo>
                <a:lnTo>
                  <a:pt x="116339" y="50097"/>
                </a:lnTo>
                <a:lnTo>
                  <a:pt x="126440" y="58553"/>
                </a:lnTo>
                <a:lnTo>
                  <a:pt x="135888" y="67616"/>
                </a:lnTo>
                <a:lnTo>
                  <a:pt x="140122" y="72700"/>
                </a:lnTo>
                <a:lnTo>
                  <a:pt x="143898" y="77994"/>
                </a:lnTo>
                <a:lnTo>
                  <a:pt x="147366" y="83429"/>
                </a:lnTo>
                <a:lnTo>
                  <a:pt x="150632" y="89909"/>
                </a:lnTo>
                <a:lnTo>
                  <a:pt x="153761" y="97087"/>
                </a:lnTo>
                <a:lnTo>
                  <a:pt x="156800" y="104730"/>
                </a:lnTo>
                <a:lnTo>
                  <a:pt x="160731" y="116492"/>
                </a:lnTo>
                <a:lnTo>
                  <a:pt x="170179" y="147342"/>
                </a:lnTo>
                <a:lnTo>
                  <a:pt x="173460" y="163950"/>
                </a:lnTo>
                <a:lnTo>
                  <a:pt x="175647" y="180738"/>
                </a:lnTo>
                <a:lnTo>
                  <a:pt x="178078" y="209868"/>
                </a:lnTo>
                <a:lnTo>
                  <a:pt x="179159" y="225990"/>
                </a:lnTo>
                <a:lnTo>
                  <a:pt x="178494" y="231622"/>
                </a:lnTo>
                <a:lnTo>
                  <a:pt x="175216" y="240421"/>
                </a:lnTo>
                <a:lnTo>
                  <a:pt x="173961" y="242195"/>
                </a:lnTo>
                <a:lnTo>
                  <a:pt x="173124" y="242426"/>
                </a:lnTo>
                <a:lnTo>
                  <a:pt x="171241" y="240143"/>
                </a:lnTo>
                <a:lnTo>
                  <a:pt x="167230" y="235953"/>
                </a:lnTo>
                <a:lnTo>
                  <a:pt x="165779" y="227787"/>
                </a:lnTo>
                <a:lnTo>
                  <a:pt x="164812" y="215675"/>
                </a:lnTo>
                <a:lnTo>
                  <a:pt x="163737" y="187296"/>
                </a:lnTo>
                <a:lnTo>
                  <a:pt x="163259" y="161982"/>
                </a:lnTo>
                <a:lnTo>
                  <a:pt x="164084" y="149899"/>
                </a:lnTo>
                <a:lnTo>
                  <a:pt x="165587" y="138032"/>
                </a:lnTo>
                <a:lnTo>
                  <a:pt x="167542" y="126312"/>
                </a:lnTo>
                <a:lnTo>
                  <a:pt x="170750" y="115640"/>
                </a:lnTo>
                <a:lnTo>
                  <a:pt x="174793" y="105668"/>
                </a:lnTo>
                <a:lnTo>
                  <a:pt x="179394" y="96163"/>
                </a:lnTo>
                <a:lnTo>
                  <a:pt x="184366" y="86969"/>
                </a:lnTo>
                <a:lnTo>
                  <a:pt x="189586" y="77982"/>
                </a:lnTo>
                <a:lnTo>
                  <a:pt x="194971" y="69133"/>
                </a:lnTo>
                <a:lnTo>
                  <a:pt x="200466" y="61329"/>
                </a:lnTo>
                <a:lnTo>
                  <a:pt x="206033" y="54221"/>
                </a:lnTo>
                <a:lnTo>
                  <a:pt x="211651" y="47577"/>
                </a:lnTo>
                <a:lnTo>
                  <a:pt x="217301" y="42196"/>
                </a:lnTo>
                <a:lnTo>
                  <a:pt x="222972" y="37655"/>
                </a:lnTo>
                <a:lnTo>
                  <a:pt x="228658" y="33676"/>
                </a:lnTo>
                <a:lnTo>
                  <a:pt x="234353" y="31023"/>
                </a:lnTo>
                <a:lnTo>
                  <a:pt x="240056" y="29255"/>
                </a:lnTo>
                <a:lnTo>
                  <a:pt x="245762" y="28076"/>
                </a:lnTo>
                <a:lnTo>
                  <a:pt x="254642" y="26766"/>
                </a:lnTo>
                <a:lnTo>
                  <a:pt x="258345" y="26416"/>
                </a:lnTo>
                <a:lnTo>
                  <a:pt x="267537" y="28568"/>
                </a:lnTo>
                <a:lnTo>
                  <a:pt x="272656" y="30475"/>
                </a:lnTo>
                <a:lnTo>
                  <a:pt x="277020" y="33652"/>
                </a:lnTo>
                <a:lnTo>
                  <a:pt x="284410" y="42262"/>
                </a:lnTo>
                <a:lnTo>
                  <a:pt x="287714" y="48177"/>
                </a:lnTo>
                <a:lnTo>
                  <a:pt x="290870" y="54978"/>
                </a:lnTo>
                <a:lnTo>
                  <a:pt x="293926" y="62369"/>
                </a:lnTo>
                <a:lnTo>
                  <a:pt x="296915" y="70155"/>
                </a:lnTo>
                <a:lnTo>
                  <a:pt x="302777" y="86425"/>
                </a:lnTo>
                <a:lnTo>
                  <a:pt x="305674" y="99527"/>
                </a:lnTo>
                <a:lnTo>
                  <a:pt x="308558" y="115881"/>
                </a:lnTo>
                <a:lnTo>
                  <a:pt x="311433" y="134404"/>
                </a:lnTo>
                <a:lnTo>
                  <a:pt x="314302" y="158183"/>
                </a:lnTo>
                <a:lnTo>
                  <a:pt x="320030" y="215083"/>
                </a:lnTo>
                <a:lnTo>
                  <a:pt x="323211" y="253073"/>
                </a:lnTo>
                <a:lnTo>
                  <a:pt x="334328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7"/>
          <p:cNvSpPr/>
          <p:nvPr/>
        </p:nvSpPr>
        <p:spPr>
          <a:xfrm>
            <a:off x="5137784" y="2272227"/>
            <a:ext cx="192843" cy="273806"/>
          </a:xfrm>
          <a:custGeom>
            <a:avLst/>
            <a:gdLst/>
            <a:ahLst/>
            <a:cxnLst/>
            <a:rect l="0" t="0" r="0" b="0"/>
            <a:pathLst>
              <a:path w="192843" h="273806">
                <a:moveTo>
                  <a:pt x="0" y="153790"/>
                </a:moveTo>
                <a:lnTo>
                  <a:pt x="13653" y="158341"/>
                </a:lnTo>
                <a:lnTo>
                  <a:pt x="19579" y="159682"/>
                </a:lnTo>
                <a:lnTo>
                  <a:pt x="25436" y="160575"/>
                </a:lnTo>
                <a:lnTo>
                  <a:pt x="31245" y="161171"/>
                </a:lnTo>
                <a:lnTo>
                  <a:pt x="37023" y="160616"/>
                </a:lnTo>
                <a:lnTo>
                  <a:pt x="42779" y="159293"/>
                </a:lnTo>
                <a:lnTo>
                  <a:pt x="94795" y="142181"/>
                </a:lnTo>
                <a:lnTo>
                  <a:pt x="102250" y="138430"/>
                </a:lnTo>
                <a:lnTo>
                  <a:pt x="109124" y="134025"/>
                </a:lnTo>
                <a:lnTo>
                  <a:pt x="115612" y="129184"/>
                </a:lnTo>
                <a:lnTo>
                  <a:pt x="122795" y="123098"/>
                </a:lnTo>
                <a:lnTo>
                  <a:pt x="130441" y="116184"/>
                </a:lnTo>
                <a:lnTo>
                  <a:pt x="145604" y="101834"/>
                </a:lnTo>
                <a:lnTo>
                  <a:pt x="176772" y="71230"/>
                </a:lnTo>
                <a:lnTo>
                  <a:pt x="180714" y="65413"/>
                </a:lnTo>
                <a:lnTo>
                  <a:pt x="183341" y="59629"/>
                </a:lnTo>
                <a:lnTo>
                  <a:pt x="185093" y="53869"/>
                </a:lnTo>
                <a:lnTo>
                  <a:pt x="187213" y="48124"/>
                </a:lnTo>
                <a:lnTo>
                  <a:pt x="189579" y="42388"/>
                </a:lnTo>
                <a:lnTo>
                  <a:pt x="192108" y="36660"/>
                </a:lnTo>
                <a:lnTo>
                  <a:pt x="192842" y="31888"/>
                </a:lnTo>
                <a:lnTo>
                  <a:pt x="192379" y="27755"/>
                </a:lnTo>
                <a:lnTo>
                  <a:pt x="190277" y="20622"/>
                </a:lnTo>
                <a:lnTo>
                  <a:pt x="189343" y="14277"/>
                </a:lnTo>
                <a:lnTo>
                  <a:pt x="187189" y="11251"/>
                </a:lnTo>
                <a:lnTo>
                  <a:pt x="183848" y="8282"/>
                </a:lnTo>
                <a:lnTo>
                  <a:pt x="179715" y="5350"/>
                </a:lnTo>
                <a:lnTo>
                  <a:pt x="176008" y="3395"/>
                </a:lnTo>
                <a:lnTo>
                  <a:pt x="172584" y="2091"/>
                </a:lnTo>
                <a:lnTo>
                  <a:pt x="169349" y="1223"/>
                </a:lnTo>
                <a:lnTo>
                  <a:pt x="165287" y="643"/>
                </a:lnTo>
                <a:lnTo>
                  <a:pt x="160674" y="257"/>
                </a:lnTo>
                <a:lnTo>
                  <a:pt x="155694" y="0"/>
                </a:lnTo>
                <a:lnTo>
                  <a:pt x="150469" y="1733"/>
                </a:lnTo>
                <a:lnTo>
                  <a:pt x="145080" y="4794"/>
                </a:lnTo>
                <a:lnTo>
                  <a:pt x="139583" y="8739"/>
                </a:lnTo>
                <a:lnTo>
                  <a:pt x="134013" y="13275"/>
                </a:lnTo>
                <a:lnTo>
                  <a:pt x="128394" y="18203"/>
                </a:lnTo>
                <a:lnTo>
                  <a:pt x="122744" y="23394"/>
                </a:lnTo>
                <a:lnTo>
                  <a:pt x="108846" y="36781"/>
                </a:lnTo>
                <a:lnTo>
                  <a:pt x="101139" y="44352"/>
                </a:lnTo>
                <a:lnTo>
                  <a:pt x="95049" y="51304"/>
                </a:lnTo>
                <a:lnTo>
                  <a:pt x="90036" y="57843"/>
                </a:lnTo>
                <a:lnTo>
                  <a:pt x="70596" y="86578"/>
                </a:lnTo>
                <a:lnTo>
                  <a:pt x="67067" y="94694"/>
                </a:lnTo>
                <a:lnTo>
                  <a:pt x="64714" y="102963"/>
                </a:lnTo>
                <a:lnTo>
                  <a:pt x="63145" y="111333"/>
                </a:lnTo>
                <a:lnTo>
                  <a:pt x="62099" y="119770"/>
                </a:lnTo>
                <a:lnTo>
                  <a:pt x="61402" y="128253"/>
                </a:lnTo>
                <a:lnTo>
                  <a:pt x="60938" y="136765"/>
                </a:lnTo>
                <a:lnTo>
                  <a:pt x="61580" y="146250"/>
                </a:lnTo>
                <a:lnTo>
                  <a:pt x="62961" y="156383"/>
                </a:lnTo>
                <a:lnTo>
                  <a:pt x="64834" y="166949"/>
                </a:lnTo>
                <a:lnTo>
                  <a:pt x="67035" y="176850"/>
                </a:lnTo>
                <a:lnTo>
                  <a:pt x="69456" y="186308"/>
                </a:lnTo>
                <a:lnTo>
                  <a:pt x="72022" y="195472"/>
                </a:lnTo>
                <a:lnTo>
                  <a:pt x="74685" y="203485"/>
                </a:lnTo>
                <a:lnTo>
                  <a:pt x="77413" y="210733"/>
                </a:lnTo>
                <a:lnTo>
                  <a:pt x="80183" y="217469"/>
                </a:lnTo>
                <a:lnTo>
                  <a:pt x="83936" y="223865"/>
                </a:lnTo>
                <a:lnTo>
                  <a:pt x="88343" y="230034"/>
                </a:lnTo>
                <a:lnTo>
                  <a:pt x="93185" y="236052"/>
                </a:lnTo>
                <a:lnTo>
                  <a:pt x="98318" y="241016"/>
                </a:lnTo>
                <a:lnTo>
                  <a:pt x="103646" y="245279"/>
                </a:lnTo>
                <a:lnTo>
                  <a:pt x="109103" y="249072"/>
                </a:lnTo>
                <a:lnTo>
                  <a:pt x="114645" y="252554"/>
                </a:lnTo>
                <a:lnTo>
                  <a:pt x="120245" y="255828"/>
                </a:lnTo>
                <a:lnTo>
                  <a:pt x="125883" y="258963"/>
                </a:lnTo>
                <a:lnTo>
                  <a:pt x="130595" y="262005"/>
                </a:lnTo>
                <a:lnTo>
                  <a:pt x="134689" y="264986"/>
                </a:lnTo>
                <a:lnTo>
                  <a:pt x="138370" y="267926"/>
                </a:lnTo>
                <a:lnTo>
                  <a:pt x="142729" y="269886"/>
                </a:lnTo>
                <a:lnTo>
                  <a:pt x="147541" y="271192"/>
                </a:lnTo>
                <a:lnTo>
                  <a:pt x="152653" y="272063"/>
                </a:lnTo>
                <a:lnTo>
                  <a:pt x="157014" y="272644"/>
                </a:lnTo>
                <a:lnTo>
                  <a:pt x="160873" y="273031"/>
                </a:lnTo>
                <a:lnTo>
                  <a:pt x="171450" y="273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8"/>
          <p:cNvSpPr/>
          <p:nvPr/>
        </p:nvSpPr>
        <p:spPr>
          <a:xfrm>
            <a:off x="5455397" y="2271712"/>
            <a:ext cx="127155" cy="265596"/>
          </a:xfrm>
          <a:custGeom>
            <a:avLst/>
            <a:gdLst/>
            <a:ahLst/>
            <a:cxnLst/>
            <a:rect l="0" t="0" r="0" b="0"/>
            <a:pathLst>
              <a:path w="127155" h="265596">
                <a:moveTo>
                  <a:pt x="42432" y="0"/>
                </a:moveTo>
                <a:lnTo>
                  <a:pt x="33331" y="13652"/>
                </a:lnTo>
                <a:lnTo>
                  <a:pt x="26840" y="27199"/>
                </a:lnTo>
                <a:lnTo>
                  <a:pt x="18702" y="45756"/>
                </a:lnTo>
                <a:lnTo>
                  <a:pt x="9467" y="67651"/>
                </a:lnTo>
                <a:lnTo>
                  <a:pt x="4263" y="83201"/>
                </a:lnTo>
                <a:lnTo>
                  <a:pt x="1747" y="94520"/>
                </a:lnTo>
                <a:lnTo>
                  <a:pt x="537" y="109636"/>
                </a:lnTo>
                <a:lnTo>
                  <a:pt x="0" y="119530"/>
                </a:lnTo>
                <a:lnTo>
                  <a:pt x="809" y="122549"/>
                </a:lnTo>
                <a:lnTo>
                  <a:pt x="2301" y="124562"/>
                </a:lnTo>
                <a:lnTo>
                  <a:pt x="4248" y="125904"/>
                </a:lnTo>
                <a:lnTo>
                  <a:pt x="7451" y="126798"/>
                </a:lnTo>
                <a:lnTo>
                  <a:pt x="11492" y="127395"/>
                </a:lnTo>
                <a:lnTo>
                  <a:pt x="16090" y="127793"/>
                </a:lnTo>
                <a:lnTo>
                  <a:pt x="21061" y="128057"/>
                </a:lnTo>
                <a:lnTo>
                  <a:pt x="31664" y="128352"/>
                </a:lnTo>
                <a:lnTo>
                  <a:pt x="37158" y="129383"/>
                </a:lnTo>
                <a:lnTo>
                  <a:pt x="42727" y="131023"/>
                </a:lnTo>
                <a:lnTo>
                  <a:pt x="48343" y="133068"/>
                </a:lnTo>
                <a:lnTo>
                  <a:pt x="53993" y="135385"/>
                </a:lnTo>
                <a:lnTo>
                  <a:pt x="59665" y="137882"/>
                </a:lnTo>
                <a:lnTo>
                  <a:pt x="65351" y="140499"/>
                </a:lnTo>
                <a:lnTo>
                  <a:pt x="71046" y="142243"/>
                </a:lnTo>
                <a:lnTo>
                  <a:pt x="76748" y="143406"/>
                </a:lnTo>
                <a:lnTo>
                  <a:pt x="82455" y="144182"/>
                </a:lnTo>
                <a:lnTo>
                  <a:pt x="88165" y="145651"/>
                </a:lnTo>
                <a:lnTo>
                  <a:pt x="93875" y="147583"/>
                </a:lnTo>
                <a:lnTo>
                  <a:pt x="99588" y="149824"/>
                </a:lnTo>
                <a:lnTo>
                  <a:pt x="105301" y="152270"/>
                </a:lnTo>
                <a:lnTo>
                  <a:pt x="116729" y="157528"/>
                </a:lnTo>
                <a:lnTo>
                  <a:pt x="120539" y="161216"/>
                </a:lnTo>
                <a:lnTo>
                  <a:pt x="123078" y="165580"/>
                </a:lnTo>
                <a:lnTo>
                  <a:pt x="124771" y="170394"/>
                </a:lnTo>
                <a:lnTo>
                  <a:pt x="125900" y="175509"/>
                </a:lnTo>
                <a:lnTo>
                  <a:pt x="126653" y="180823"/>
                </a:lnTo>
                <a:lnTo>
                  <a:pt x="127154" y="186271"/>
                </a:lnTo>
                <a:lnTo>
                  <a:pt x="125584" y="190856"/>
                </a:lnTo>
                <a:lnTo>
                  <a:pt x="122632" y="194865"/>
                </a:lnTo>
                <a:lnTo>
                  <a:pt x="118759" y="198490"/>
                </a:lnTo>
                <a:lnTo>
                  <a:pt x="115224" y="202812"/>
                </a:lnTo>
                <a:lnTo>
                  <a:pt x="111915" y="207598"/>
                </a:lnTo>
                <a:lnTo>
                  <a:pt x="108757" y="212694"/>
                </a:lnTo>
                <a:lnTo>
                  <a:pt x="104746" y="217996"/>
                </a:lnTo>
                <a:lnTo>
                  <a:pt x="100168" y="223435"/>
                </a:lnTo>
                <a:lnTo>
                  <a:pt x="95210" y="228967"/>
                </a:lnTo>
                <a:lnTo>
                  <a:pt x="90000" y="233607"/>
                </a:lnTo>
                <a:lnTo>
                  <a:pt x="84622" y="237653"/>
                </a:lnTo>
                <a:lnTo>
                  <a:pt x="79131" y="241303"/>
                </a:lnTo>
                <a:lnTo>
                  <a:pt x="73566" y="244689"/>
                </a:lnTo>
                <a:lnTo>
                  <a:pt x="67951" y="247898"/>
                </a:lnTo>
                <a:lnTo>
                  <a:pt x="56631" y="254005"/>
                </a:lnTo>
                <a:lnTo>
                  <a:pt x="45250" y="259893"/>
                </a:lnTo>
                <a:lnTo>
                  <a:pt x="40501" y="261845"/>
                </a:lnTo>
                <a:lnTo>
                  <a:pt x="36382" y="263146"/>
                </a:lnTo>
                <a:lnTo>
                  <a:pt x="32684" y="264013"/>
                </a:lnTo>
                <a:lnTo>
                  <a:pt x="29266" y="264591"/>
                </a:lnTo>
                <a:lnTo>
                  <a:pt x="26035" y="264977"/>
                </a:lnTo>
                <a:lnTo>
                  <a:pt x="22928" y="265234"/>
                </a:lnTo>
                <a:lnTo>
                  <a:pt x="19905" y="265405"/>
                </a:lnTo>
                <a:lnTo>
                  <a:pt x="14005" y="265595"/>
                </a:lnTo>
                <a:lnTo>
                  <a:pt x="12051" y="264694"/>
                </a:lnTo>
                <a:lnTo>
                  <a:pt x="10748" y="263140"/>
                </a:lnTo>
                <a:lnTo>
                  <a:pt x="9880" y="261152"/>
                </a:lnTo>
                <a:lnTo>
                  <a:pt x="8915" y="256403"/>
                </a:lnTo>
                <a:lnTo>
                  <a:pt x="8143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9"/>
          <p:cNvSpPr/>
          <p:nvPr/>
        </p:nvSpPr>
        <p:spPr>
          <a:xfrm>
            <a:off x="5895372" y="2306708"/>
            <a:ext cx="228251" cy="265043"/>
          </a:xfrm>
          <a:custGeom>
            <a:avLst/>
            <a:gdLst/>
            <a:ahLst/>
            <a:cxnLst/>
            <a:rect l="0" t="0" r="0" b="0"/>
            <a:pathLst>
              <a:path w="228251" h="265043">
                <a:moveTo>
                  <a:pt x="176815" y="16439"/>
                </a:moveTo>
                <a:lnTo>
                  <a:pt x="167714" y="7338"/>
                </a:lnTo>
                <a:lnTo>
                  <a:pt x="164080" y="4656"/>
                </a:lnTo>
                <a:lnTo>
                  <a:pt x="157502" y="1677"/>
                </a:lnTo>
                <a:lnTo>
                  <a:pt x="153463" y="883"/>
                </a:lnTo>
                <a:lnTo>
                  <a:pt x="148864" y="353"/>
                </a:lnTo>
                <a:lnTo>
                  <a:pt x="143894" y="0"/>
                </a:lnTo>
                <a:lnTo>
                  <a:pt x="139627" y="717"/>
                </a:lnTo>
                <a:lnTo>
                  <a:pt x="135831" y="2148"/>
                </a:lnTo>
                <a:lnTo>
                  <a:pt x="129073" y="6277"/>
                </a:lnTo>
                <a:lnTo>
                  <a:pt x="122893" y="11288"/>
                </a:lnTo>
                <a:lnTo>
                  <a:pt x="118960" y="14910"/>
                </a:lnTo>
                <a:lnTo>
                  <a:pt x="109509" y="24015"/>
                </a:lnTo>
                <a:lnTo>
                  <a:pt x="101465" y="31014"/>
                </a:lnTo>
                <a:lnTo>
                  <a:pt x="79826" y="48952"/>
                </a:lnTo>
                <a:lnTo>
                  <a:pt x="71198" y="58117"/>
                </a:lnTo>
                <a:lnTo>
                  <a:pt x="64494" y="67084"/>
                </a:lnTo>
                <a:lnTo>
                  <a:pt x="59072" y="75920"/>
                </a:lnTo>
                <a:lnTo>
                  <a:pt x="53552" y="85620"/>
                </a:lnTo>
                <a:lnTo>
                  <a:pt x="42339" y="106559"/>
                </a:lnTo>
                <a:lnTo>
                  <a:pt x="36682" y="116524"/>
                </a:lnTo>
                <a:lnTo>
                  <a:pt x="31006" y="126025"/>
                </a:lnTo>
                <a:lnTo>
                  <a:pt x="25316" y="135216"/>
                </a:lnTo>
                <a:lnTo>
                  <a:pt x="19618" y="148011"/>
                </a:lnTo>
                <a:lnTo>
                  <a:pt x="13914" y="163209"/>
                </a:lnTo>
                <a:lnTo>
                  <a:pt x="8207" y="180008"/>
                </a:lnTo>
                <a:lnTo>
                  <a:pt x="4402" y="193113"/>
                </a:lnTo>
                <a:lnTo>
                  <a:pt x="1866" y="203754"/>
                </a:lnTo>
                <a:lnTo>
                  <a:pt x="175" y="212753"/>
                </a:lnTo>
                <a:lnTo>
                  <a:pt x="0" y="220658"/>
                </a:lnTo>
                <a:lnTo>
                  <a:pt x="836" y="227832"/>
                </a:lnTo>
                <a:lnTo>
                  <a:pt x="2345" y="234520"/>
                </a:lnTo>
                <a:lnTo>
                  <a:pt x="4305" y="239932"/>
                </a:lnTo>
                <a:lnTo>
                  <a:pt x="6563" y="244492"/>
                </a:lnTo>
                <a:lnTo>
                  <a:pt x="9021" y="248484"/>
                </a:lnTo>
                <a:lnTo>
                  <a:pt x="11612" y="251146"/>
                </a:lnTo>
                <a:lnTo>
                  <a:pt x="14293" y="252920"/>
                </a:lnTo>
                <a:lnTo>
                  <a:pt x="17032" y="254103"/>
                </a:lnTo>
                <a:lnTo>
                  <a:pt x="20763" y="253939"/>
                </a:lnTo>
                <a:lnTo>
                  <a:pt x="25155" y="252878"/>
                </a:lnTo>
                <a:lnTo>
                  <a:pt x="29988" y="251217"/>
                </a:lnTo>
                <a:lnTo>
                  <a:pt x="35116" y="249158"/>
                </a:lnTo>
                <a:lnTo>
                  <a:pt x="40439" y="246833"/>
                </a:lnTo>
                <a:lnTo>
                  <a:pt x="45892" y="244330"/>
                </a:lnTo>
                <a:lnTo>
                  <a:pt x="51433" y="240756"/>
                </a:lnTo>
                <a:lnTo>
                  <a:pt x="57032" y="236469"/>
                </a:lnTo>
                <a:lnTo>
                  <a:pt x="62670" y="231706"/>
                </a:lnTo>
                <a:lnTo>
                  <a:pt x="68333" y="226625"/>
                </a:lnTo>
                <a:lnTo>
                  <a:pt x="79706" y="215900"/>
                </a:lnTo>
                <a:lnTo>
                  <a:pt x="85406" y="209420"/>
                </a:lnTo>
                <a:lnTo>
                  <a:pt x="91111" y="202243"/>
                </a:lnTo>
                <a:lnTo>
                  <a:pt x="96819" y="194601"/>
                </a:lnTo>
                <a:lnTo>
                  <a:pt x="108241" y="178490"/>
                </a:lnTo>
                <a:lnTo>
                  <a:pt x="113954" y="170193"/>
                </a:lnTo>
                <a:lnTo>
                  <a:pt x="118715" y="161804"/>
                </a:lnTo>
                <a:lnTo>
                  <a:pt x="122842" y="153354"/>
                </a:lnTo>
                <a:lnTo>
                  <a:pt x="129967" y="137298"/>
                </a:lnTo>
                <a:lnTo>
                  <a:pt x="136309" y="123811"/>
                </a:lnTo>
                <a:lnTo>
                  <a:pt x="139333" y="116596"/>
                </a:lnTo>
                <a:lnTo>
                  <a:pt x="142302" y="108928"/>
                </a:lnTo>
                <a:lnTo>
                  <a:pt x="145234" y="100958"/>
                </a:lnTo>
                <a:lnTo>
                  <a:pt x="147189" y="93740"/>
                </a:lnTo>
                <a:lnTo>
                  <a:pt x="148492" y="87023"/>
                </a:lnTo>
                <a:lnTo>
                  <a:pt x="149360" y="80640"/>
                </a:lnTo>
                <a:lnTo>
                  <a:pt x="149940" y="74480"/>
                </a:lnTo>
                <a:lnTo>
                  <a:pt x="150326" y="68468"/>
                </a:lnTo>
                <a:lnTo>
                  <a:pt x="150582" y="62555"/>
                </a:lnTo>
                <a:lnTo>
                  <a:pt x="149802" y="60518"/>
                </a:lnTo>
                <a:lnTo>
                  <a:pt x="148329" y="61065"/>
                </a:lnTo>
                <a:lnTo>
                  <a:pt x="146394" y="63335"/>
                </a:lnTo>
                <a:lnTo>
                  <a:pt x="146057" y="66753"/>
                </a:lnTo>
                <a:lnTo>
                  <a:pt x="146785" y="70936"/>
                </a:lnTo>
                <a:lnTo>
                  <a:pt x="148223" y="75631"/>
                </a:lnTo>
                <a:lnTo>
                  <a:pt x="154900" y="103707"/>
                </a:lnTo>
                <a:lnTo>
                  <a:pt x="159347" y="123195"/>
                </a:lnTo>
                <a:lnTo>
                  <a:pt x="169369" y="162629"/>
                </a:lnTo>
                <a:lnTo>
                  <a:pt x="174709" y="182479"/>
                </a:lnTo>
                <a:lnTo>
                  <a:pt x="180173" y="197617"/>
                </a:lnTo>
                <a:lnTo>
                  <a:pt x="185721" y="209614"/>
                </a:lnTo>
                <a:lnTo>
                  <a:pt x="196014" y="228025"/>
                </a:lnTo>
                <a:lnTo>
                  <a:pt x="203763" y="242557"/>
                </a:lnTo>
                <a:lnTo>
                  <a:pt x="207162" y="248147"/>
                </a:lnTo>
                <a:lnTo>
                  <a:pt x="210382" y="252826"/>
                </a:lnTo>
                <a:lnTo>
                  <a:pt x="228250" y="2650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50"/>
          <p:cNvSpPr/>
          <p:nvPr/>
        </p:nvSpPr>
        <p:spPr>
          <a:xfrm>
            <a:off x="6368936" y="2229765"/>
            <a:ext cx="234747" cy="444856"/>
          </a:xfrm>
          <a:custGeom>
            <a:avLst/>
            <a:gdLst/>
            <a:ahLst/>
            <a:cxnLst/>
            <a:rect l="0" t="0" r="0" b="0"/>
            <a:pathLst>
              <a:path w="234747" h="444856">
                <a:moveTo>
                  <a:pt x="200456" y="33374"/>
                </a:moveTo>
                <a:lnTo>
                  <a:pt x="176593" y="9511"/>
                </a:lnTo>
                <a:lnTo>
                  <a:pt x="172165" y="6036"/>
                </a:lnTo>
                <a:lnTo>
                  <a:pt x="168260" y="3719"/>
                </a:lnTo>
                <a:lnTo>
                  <a:pt x="164705" y="2174"/>
                </a:lnTo>
                <a:lnTo>
                  <a:pt x="160429" y="1144"/>
                </a:lnTo>
                <a:lnTo>
                  <a:pt x="155675" y="457"/>
                </a:lnTo>
                <a:lnTo>
                  <a:pt x="150599" y="0"/>
                </a:lnTo>
                <a:lnTo>
                  <a:pt x="145310" y="647"/>
                </a:lnTo>
                <a:lnTo>
                  <a:pt x="139879" y="2031"/>
                </a:lnTo>
                <a:lnTo>
                  <a:pt x="134354" y="3906"/>
                </a:lnTo>
                <a:lnTo>
                  <a:pt x="128766" y="7062"/>
                </a:lnTo>
                <a:lnTo>
                  <a:pt x="123135" y="11070"/>
                </a:lnTo>
                <a:lnTo>
                  <a:pt x="117476" y="15647"/>
                </a:lnTo>
                <a:lnTo>
                  <a:pt x="111799" y="19651"/>
                </a:lnTo>
                <a:lnTo>
                  <a:pt x="106109" y="23274"/>
                </a:lnTo>
                <a:lnTo>
                  <a:pt x="100410" y="26640"/>
                </a:lnTo>
                <a:lnTo>
                  <a:pt x="94707" y="30790"/>
                </a:lnTo>
                <a:lnTo>
                  <a:pt x="88999" y="35462"/>
                </a:lnTo>
                <a:lnTo>
                  <a:pt x="83288" y="40481"/>
                </a:lnTo>
                <a:lnTo>
                  <a:pt x="76625" y="45732"/>
                </a:lnTo>
                <a:lnTo>
                  <a:pt x="69324" y="51138"/>
                </a:lnTo>
                <a:lnTo>
                  <a:pt x="61600" y="56647"/>
                </a:lnTo>
                <a:lnTo>
                  <a:pt x="55498" y="63177"/>
                </a:lnTo>
                <a:lnTo>
                  <a:pt x="50477" y="70388"/>
                </a:lnTo>
                <a:lnTo>
                  <a:pt x="46178" y="78053"/>
                </a:lnTo>
                <a:lnTo>
                  <a:pt x="33780" y="101809"/>
                </a:lnTo>
                <a:lnTo>
                  <a:pt x="26474" y="116145"/>
                </a:lnTo>
                <a:lnTo>
                  <a:pt x="20651" y="128560"/>
                </a:lnTo>
                <a:lnTo>
                  <a:pt x="15816" y="139694"/>
                </a:lnTo>
                <a:lnTo>
                  <a:pt x="11640" y="149974"/>
                </a:lnTo>
                <a:lnTo>
                  <a:pt x="4461" y="169017"/>
                </a:lnTo>
                <a:lnTo>
                  <a:pt x="1212" y="178095"/>
                </a:lnTo>
                <a:lnTo>
                  <a:pt x="0" y="187005"/>
                </a:lnTo>
                <a:lnTo>
                  <a:pt x="143" y="195802"/>
                </a:lnTo>
                <a:lnTo>
                  <a:pt x="1191" y="204525"/>
                </a:lnTo>
                <a:lnTo>
                  <a:pt x="1891" y="212245"/>
                </a:lnTo>
                <a:lnTo>
                  <a:pt x="2668" y="225902"/>
                </a:lnTo>
                <a:lnTo>
                  <a:pt x="3104" y="239750"/>
                </a:lnTo>
                <a:lnTo>
                  <a:pt x="4118" y="242396"/>
                </a:lnTo>
                <a:lnTo>
                  <a:pt x="5746" y="244160"/>
                </a:lnTo>
                <a:lnTo>
                  <a:pt x="7785" y="245336"/>
                </a:lnTo>
                <a:lnTo>
                  <a:pt x="12589" y="246642"/>
                </a:lnTo>
                <a:lnTo>
                  <a:pt x="15204" y="246990"/>
                </a:lnTo>
                <a:lnTo>
                  <a:pt x="18852" y="246270"/>
                </a:lnTo>
                <a:lnTo>
                  <a:pt x="23189" y="244837"/>
                </a:lnTo>
                <a:lnTo>
                  <a:pt x="27986" y="242930"/>
                </a:lnTo>
                <a:lnTo>
                  <a:pt x="32136" y="239753"/>
                </a:lnTo>
                <a:lnTo>
                  <a:pt x="39287" y="231143"/>
                </a:lnTo>
                <a:lnTo>
                  <a:pt x="45640" y="220967"/>
                </a:lnTo>
                <a:lnTo>
                  <a:pt x="51639" y="210094"/>
                </a:lnTo>
                <a:lnTo>
                  <a:pt x="57481" y="198911"/>
                </a:lnTo>
                <a:lnTo>
                  <a:pt x="61324" y="192310"/>
                </a:lnTo>
                <a:lnTo>
                  <a:pt x="70675" y="177355"/>
                </a:lnTo>
                <a:lnTo>
                  <a:pt x="104852" y="125566"/>
                </a:lnTo>
                <a:lnTo>
                  <a:pt x="114813" y="111028"/>
                </a:lnTo>
                <a:lnTo>
                  <a:pt x="122406" y="100383"/>
                </a:lnTo>
                <a:lnTo>
                  <a:pt x="128420" y="92335"/>
                </a:lnTo>
                <a:lnTo>
                  <a:pt x="133382" y="87921"/>
                </a:lnTo>
                <a:lnTo>
                  <a:pt x="137642" y="85932"/>
                </a:lnTo>
                <a:lnTo>
                  <a:pt x="141435" y="85558"/>
                </a:lnTo>
                <a:lnTo>
                  <a:pt x="144916" y="86261"/>
                </a:lnTo>
                <a:lnTo>
                  <a:pt x="151324" y="89582"/>
                </a:lnTo>
                <a:lnTo>
                  <a:pt x="157347" y="96773"/>
                </a:lnTo>
                <a:lnTo>
                  <a:pt x="163200" y="107272"/>
                </a:lnTo>
                <a:lnTo>
                  <a:pt x="166093" y="114072"/>
                </a:lnTo>
                <a:lnTo>
                  <a:pt x="168975" y="121463"/>
                </a:lnTo>
                <a:lnTo>
                  <a:pt x="171849" y="133058"/>
                </a:lnTo>
                <a:lnTo>
                  <a:pt x="174717" y="147455"/>
                </a:lnTo>
                <a:lnTo>
                  <a:pt x="177582" y="163721"/>
                </a:lnTo>
                <a:lnTo>
                  <a:pt x="180444" y="178374"/>
                </a:lnTo>
                <a:lnTo>
                  <a:pt x="186164" y="204817"/>
                </a:lnTo>
                <a:lnTo>
                  <a:pt x="194740" y="241123"/>
                </a:lnTo>
                <a:lnTo>
                  <a:pt x="196646" y="252836"/>
                </a:lnTo>
                <a:lnTo>
                  <a:pt x="197915" y="264455"/>
                </a:lnTo>
                <a:lnTo>
                  <a:pt x="198763" y="276010"/>
                </a:lnTo>
                <a:lnTo>
                  <a:pt x="200280" y="287524"/>
                </a:lnTo>
                <a:lnTo>
                  <a:pt x="202243" y="299010"/>
                </a:lnTo>
                <a:lnTo>
                  <a:pt x="204505" y="310478"/>
                </a:lnTo>
                <a:lnTo>
                  <a:pt x="206013" y="320980"/>
                </a:lnTo>
                <a:lnTo>
                  <a:pt x="207018" y="330839"/>
                </a:lnTo>
                <a:lnTo>
                  <a:pt x="207688" y="340269"/>
                </a:lnTo>
                <a:lnTo>
                  <a:pt x="209088" y="350366"/>
                </a:lnTo>
                <a:lnTo>
                  <a:pt x="210973" y="360907"/>
                </a:lnTo>
                <a:lnTo>
                  <a:pt x="213183" y="371745"/>
                </a:lnTo>
                <a:lnTo>
                  <a:pt x="218177" y="393946"/>
                </a:lnTo>
                <a:lnTo>
                  <a:pt x="220843" y="405201"/>
                </a:lnTo>
                <a:lnTo>
                  <a:pt x="223572" y="414609"/>
                </a:lnTo>
                <a:lnTo>
                  <a:pt x="226345" y="422786"/>
                </a:lnTo>
                <a:lnTo>
                  <a:pt x="234746" y="4448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51"/>
          <p:cNvSpPr/>
          <p:nvPr/>
        </p:nvSpPr>
        <p:spPr>
          <a:xfrm>
            <a:off x="6672262" y="2228850"/>
            <a:ext cx="162879" cy="239722"/>
          </a:xfrm>
          <a:custGeom>
            <a:avLst/>
            <a:gdLst/>
            <a:ahLst/>
            <a:cxnLst/>
            <a:rect l="0" t="0" r="0" b="0"/>
            <a:pathLst>
              <a:path w="162879" h="239722">
                <a:moveTo>
                  <a:pt x="0" y="60007"/>
                </a:moveTo>
                <a:lnTo>
                  <a:pt x="13653" y="69109"/>
                </a:lnTo>
                <a:lnTo>
                  <a:pt x="18627" y="73695"/>
                </a:lnTo>
                <a:lnTo>
                  <a:pt x="22896" y="78657"/>
                </a:lnTo>
                <a:lnTo>
                  <a:pt x="26694" y="83871"/>
                </a:lnTo>
                <a:lnTo>
                  <a:pt x="29225" y="90204"/>
                </a:lnTo>
                <a:lnTo>
                  <a:pt x="30914" y="97283"/>
                </a:lnTo>
                <a:lnTo>
                  <a:pt x="32039" y="104860"/>
                </a:lnTo>
                <a:lnTo>
                  <a:pt x="34695" y="115627"/>
                </a:lnTo>
                <a:lnTo>
                  <a:pt x="38370" y="128519"/>
                </a:lnTo>
                <a:lnTo>
                  <a:pt x="50104" y="166349"/>
                </a:lnTo>
                <a:lnTo>
                  <a:pt x="53405" y="176622"/>
                </a:lnTo>
                <a:lnTo>
                  <a:pt x="56559" y="187281"/>
                </a:lnTo>
                <a:lnTo>
                  <a:pt x="62602" y="209283"/>
                </a:lnTo>
                <a:lnTo>
                  <a:pt x="66500" y="218579"/>
                </a:lnTo>
                <a:lnTo>
                  <a:pt x="71003" y="226682"/>
                </a:lnTo>
                <a:lnTo>
                  <a:pt x="75910" y="233989"/>
                </a:lnTo>
                <a:lnTo>
                  <a:pt x="80135" y="237907"/>
                </a:lnTo>
                <a:lnTo>
                  <a:pt x="83903" y="239567"/>
                </a:lnTo>
                <a:lnTo>
                  <a:pt x="87368" y="239721"/>
                </a:lnTo>
                <a:lnTo>
                  <a:pt x="89677" y="237919"/>
                </a:lnTo>
                <a:lnTo>
                  <a:pt x="91218" y="234812"/>
                </a:lnTo>
                <a:lnTo>
                  <a:pt x="92245" y="230837"/>
                </a:lnTo>
                <a:lnTo>
                  <a:pt x="106628" y="168575"/>
                </a:lnTo>
                <a:lnTo>
                  <a:pt x="110137" y="155246"/>
                </a:lnTo>
                <a:lnTo>
                  <a:pt x="116577" y="132815"/>
                </a:lnTo>
                <a:lnTo>
                  <a:pt x="125558" y="104122"/>
                </a:lnTo>
                <a:lnTo>
                  <a:pt x="131369" y="86281"/>
                </a:lnTo>
                <a:lnTo>
                  <a:pt x="149968" y="23415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52"/>
          <p:cNvSpPr/>
          <p:nvPr/>
        </p:nvSpPr>
        <p:spPr>
          <a:xfrm>
            <a:off x="6929589" y="2237422"/>
            <a:ext cx="214162" cy="288130"/>
          </a:xfrm>
          <a:custGeom>
            <a:avLst/>
            <a:gdLst/>
            <a:ahLst/>
            <a:cxnLst/>
            <a:rect l="0" t="0" r="0" b="0"/>
            <a:pathLst>
              <a:path w="214162" h="288130">
                <a:moveTo>
                  <a:pt x="102718" y="0"/>
                </a:moveTo>
                <a:lnTo>
                  <a:pt x="84514" y="4551"/>
                </a:lnTo>
                <a:lnTo>
                  <a:pt x="77247" y="7797"/>
                </a:lnTo>
                <a:lnTo>
                  <a:pt x="70498" y="11865"/>
                </a:lnTo>
                <a:lnTo>
                  <a:pt x="64093" y="16483"/>
                </a:lnTo>
                <a:lnTo>
                  <a:pt x="58870" y="21466"/>
                </a:lnTo>
                <a:lnTo>
                  <a:pt x="54436" y="26693"/>
                </a:lnTo>
                <a:lnTo>
                  <a:pt x="50528" y="32083"/>
                </a:lnTo>
                <a:lnTo>
                  <a:pt x="46017" y="37581"/>
                </a:lnTo>
                <a:lnTo>
                  <a:pt x="41104" y="43152"/>
                </a:lnTo>
                <a:lnTo>
                  <a:pt x="35926" y="48770"/>
                </a:lnTo>
                <a:lnTo>
                  <a:pt x="31519" y="55374"/>
                </a:lnTo>
                <a:lnTo>
                  <a:pt x="27630" y="62633"/>
                </a:lnTo>
                <a:lnTo>
                  <a:pt x="24085" y="70330"/>
                </a:lnTo>
                <a:lnTo>
                  <a:pt x="20768" y="78320"/>
                </a:lnTo>
                <a:lnTo>
                  <a:pt x="17604" y="86503"/>
                </a:lnTo>
                <a:lnTo>
                  <a:pt x="11550" y="103216"/>
                </a:lnTo>
                <a:lnTo>
                  <a:pt x="5684" y="120169"/>
                </a:lnTo>
                <a:lnTo>
                  <a:pt x="3738" y="128690"/>
                </a:lnTo>
                <a:lnTo>
                  <a:pt x="2442" y="137228"/>
                </a:lnTo>
                <a:lnTo>
                  <a:pt x="1578" y="145778"/>
                </a:lnTo>
                <a:lnTo>
                  <a:pt x="1001" y="155288"/>
                </a:lnTo>
                <a:lnTo>
                  <a:pt x="360" y="176014"/>
                </a:lnTo>
                <a:lnTo>
                  <a:pt x="0" y="209103"/>
                </a:lnTo>
                <a:lnTo>
                  <a:pt x="901" y="219412"/>
                </a:lnTo>
                <a:lnTo>
                  <a:pt x="2456" y="229142"/>
                </a:lnTo>
                <a:lnTo>
                  <a:pt x="4444" y="238486"/>
                </a:lnTo>
                <a:lnTo>
                  <a:pt x="6721" y="246621"/>
                </a:lnTo>
                <a:lnTo>
                  <a:pt x="9193" y="253949"/>
                </a:lnTo>
                <a:lnTo>
                  <a:pt x="11793" y="260739"/>
                </a:lnTo>
                <a:lnTo>
                  <a:pt x="14479" y="267171"/>
                </a:lnTo>
                <a:lnTo>
                  <a:pt x="17222" y="273364"/>
                </a:lnTo>
                <a:lnTo>
                  <a:pt x="20003" y="279398"/>
                </a:lnTo>
                <a:lnTo>
                  <a:pt x="23763" y="283420"/>
                </a:lnTo>
                <a:lnTo>
                  <a:pt x="28173" y="286102"/>
                </a:lnTo>
                <a:lnTo>
                  <a:pt x="33020" y="287890"/>
                </a:lnTo>
                <a:lnTo>
                  <a:pt x="37202" y="288129"/>
                </a:lnTo>
                <a:lnTo>
                  <a:pt x="40944" y="287336"/>
                </a:lnTo>
                <a:lnTo>
                  <a:pt x="44390" y="285855"/>
                </a:lnTo>
                <a:lnTo>
                  <a:pt x="47640" y="282962"/>
                </a:lnTo>
                <a:lnTo>
                  <a:pt x="53791" y="274669"/>
                </a:lnTo>
                <a:lnTo>
                  <a:pt x="56765" y="269790"/>
                </a:lnTo>
                <a:lnTo>
                  <a:pt x="59701" y="264633"/>
                </a:lnTo>
                <a:lnTo>
                  <a:pt x="62610" y="259289"/>
                </a:lnTo>
                <a:lnTo>
                  <a:pt x="65501" y="252869"/>
                </a:lnTo>
                <a:lnTo>
                  <a:pt x="68382" y="245732"/>
                </a:lnTo>
                <a:lnTo>
                  <a:pt x="71255" y="238117"/>
                </a:lnTo>
                <a:lnTo>
                  <a:pt x="75075" y="225419"/>
                </a:lnTo>
                <a:lnTo>
                  <a:pt x="100360" y="133319"/>
                </a:lnTo>
                <a:lnTo>
                  <a:pt x="104004" y="117455"/>
                </a:lnTo>
                <a:lnTo>
                  <a:pt x="106432" y="104021"/>
                </a:lnTo>
                <a:lnTo>
                  <a:pt x="108051" y="92207"/>
                </a:lnTo>
                <a:lnTo>
                  <a:pt x="109131" y="81474"/>
                </a:lnTo>
                <a:lnTo>
                  <a:pt x="109851" y="71461"/>
                </a:lnTo>
                <a:lnTo>
                  <a:pt x="111006" y="48512"/>
                </a:lnTo>
                <a:lnTo>
                  <a:pt x="110149" y="45676"/>
                </a:lnTo>
                <a:lnTo>
                  <a:pt x="106655" y="39986"/>
                </a:lnTo>
                <a:lnTo>
                  <a:pt x="105343" y="39040"/>
                </a:lnTo>
                <a:lnTo>
                  <a:pt x="104468" y="39361"/>
                </a:lnTo>
                <a:lnTo>
                  <a:pt x="103885" y="40528"/>
                </a:lnTo>
                <a:lnTo>
                  <a:pt x="103237" y="44365"/>
                </a:lnTo>
                <a:lnTo>
                  <a:pt x="102949" y="50198"/>
                </a:lnTo>
                <a:lnTo>
                  <a:pt x="102821" y="59140"/>
                </a:lnTo>
                <a:lnTo>
                  <a:pt x="104691" y="69907"/>
                </a:lnTo>
                <a:lnTo>
                  <a:pt x="107844" y="84705"/>
                </a:lnTo>
                <a:lnTo>
                  <a:pt x="111850" y="102190"/>
                </a:lnTo>
                <a:lnTo>
                  <a:pt x="117378" y="118609"/>
                </a:lnTo>
                <a:lnTo>
                  <a:pt x="123922" y="134318"/>
                </a:lnTo>
                <a:lnTo>
                  <a:pt x="145852" y="180096"/>
                </a:lnTo>
                <a:lnTo>
                  <a:pt x="150524" y="187691"/>
                </a:lnTo>
                <a:lnTo>
                  <a:pt x="155544" y="194660"/>
                </a:lnTo>
                <a:lnTo>
                  <a:pt x="160796" y="201211"/>
                </a:lnTo>
                <a:lnTo>
                  <a:pt x="165249" y="206531"/>
                </a:lnTo>
                <a:lnTo>
                  <a:pt x="169170" y="211030"/>
                </a:lnTo>
                <a:lnTo>
                  <a:pt x="172737" y="214981"/>
                </a:lnTo>
                <a:lnTo>
                  <a:pt x="176067" y="217616"/>
                </a:lnTo>
                <a:lnTo>
                  <a:pt x="182307" y="220543"/>
                </a:lnTo>
                <a:lnTo>
                  <a:pt x="186258" y="220371"/>
                </a:lnTo>
                <a:lnTo>
                  <a:pt x="190797" y="219304"/>
                </a:lnTo>
                <a:lnTo>
                  <a:pt x="195727" y="217640"/>
                </a:lnTo>
                <a:lnTo>
                  <a:pt x="199967" y="215579"/>
                </a:lnTo>
                <a:lnTo>
                  <a:pt x="203745" y="213252"/>
                </a:lnTo>
                <a:lnTo>
                  <a:pt x="214161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53"/>
          <p:cNvSpPr/>
          <p:nvPr/>
        </p:nvSpPr>
        <p:spPr>
          <a:xfrm>
            <a:off x="7195184" y="2239732"/>
            <a:ext cx="231459" cy="188267"/>
          </a:xfrm>
          <a:custGeom>
            <a:avLst/>
            <a:gdLst/>
            <a:ahLst/>
            <a:cxnLst/>
            <a:rect l="0" t="0" r="0" b="0"/>
            <a:pathLst>
              <a:path w="231459" h="188267">
                <a:moveTo>
                  <a:pt x="0" y="14835"/>
                </a:moveTo>
                <a:lnTo>
                  <a:pt x="4551" y="28488"/>
                </a:lnTo>
                <a:lnTo>
                  <a:pt x="6845" y="37272"/>
                </a:lnTo>
                <a:lnTo>
                  <a:pt x="11932" y="59732"/>
                </a:lnTo>
                <a:lnTo>
                  <a:pt x="14623" y="70484"/>
                </a:lnTo>
                <a:lnTo>
                  <a:pt x="17368" y="80509"/>
                </a:lnTo>
                <a:lnTo>
                  <a:pt x="22959" y="99269"/>
                </a:lnTo>
                <a:lnTo>
                  <a:pt x="37161" y="143252"/>
                </a:lnTo>
                <a:lnTo>
                  <a:pt x="45725" y="169089"/>
                </a:lnTo>
                <a:lnTo>
                  <a:pt x="47628" y="175774"/>
                </a:lnTo>
                <a:lnTo>
                  <a:pt x="48897" y="181183"/>
                </a:lnTo>
                <a:lnTo>
                  <a:pt x="49743" y="185741"/>
                </a:lnTo>
                <a:lnTo>
                  <a:pt x="51260" y="187827"/>
                </a:lnTo>
                <a:lnTo>
                  <a:pt x="53223" y="188266"/>
                </a:lnTo>
                <a:lnTo>
                  <a:pt x="55485" y="187605"/>
                </a:lnTo>
                <a:lnTo>
                  <a:pt x="56993" y="186213"/>
                </a:lnTo>
                <a:lnTo>
                  <a:pt x="57998" y="184332"/>
                </a:lnTo>
                <a:lnTo>
                  <a:pt x="58668" y="182125"/>
                </a:lnTo>
                <a:lnTo>
                  <a:pt x="61952" y="166974"/>
                </a:lnTo>
                <a:lnTo>
                  <a:pt x="64162" y="156266"/>
                </a:lnTo>
                <a:lnTo>
                  <a:pt x="69157" y="126588"/>
                </a:lnTo>
                <a:lnTo>
                  <a:pt x="71822" y="109340"/>
                </a:lnTo>
                <a:lnTo>
                  <a:pt x="74552" y="94031"/>
                </a:lnTo>
                <a:lnTo>
                  <a:pt x="77324" y="80015"/>
                </a:lnTo>
                <a:lnTo>
                  <a:pt x="80124" y="66860"/>
                </a:lnTo>
                <a:lnTo>
                  <a:pt x="82943" y="56186"/>
                </a:lnTo>
                <a:lnTo>
                  <a:pt x="85777" y="47165"/>
                </a:lnTo>
                <a:lnTo>
                  <a:pt x="88617" y="39246"/>
                </a:lnTo>
                <a:lnTo>
                  <a:pt x="92416" y="32061"/>
                </a:lnTo>
                <a:lnTo>
                  <a:pt x="96853" y="25367"/>
                </a:lnTo>
                <a:lnTo>
                  <a:pt x="101717" y="18999"/>
                </a:lnTo>
                <a:lnTo>
                  <a:pt x="105911" y="13801"/>
                </a:lnTo>
                <a:lnTo>
                  <a:pt x="109660" y="9383"/>
                </a:lnTo>
                <a:lnTo>
                  <a:pt x="113111" y="5485"/>
                </a:lnTo>
                <a:lnTo>
                  <a:pt x="117318" y="2887"/>
                </a:lnTo>
                <a:lnTo>
                  <a:pt x="122027" y="1155"/>
                </a:lnTo>
                <a:lnTo>
                  <a:pt x="127072" y="0"/>
                </a:lnTo>
                <a:lnTo>
                  <a:pt x="131387" y="182"/>
                </a:lnTo>
                <a:lnTo>
                  <a:pt x="135217" y="1257"/>
                </a:lnTo>
                <a:lnTo>
                  <a:pt x="138722" y="2925"/>
                </a:lnTo>
                <a:lnTo>
                  <a:pt x="142011" y="5943"/>
                </a:lnTo>
                <a:lnTo>
                  <a:pt x="145157" y="9859"/>
                </a:lnTo>
                <a:lnTo>
                  <a:pt x="148207" y="14375"/>
                </a:lnTo>
                <a:lnTo>
                  <a:pt x="151193" y="19291"/>
                </a:lnTo>
                <a:lnTo>
                  <a:pt x="154135" y="24473"/>
                </a:lnTo>
                <a:lnTo>
                  <a:pt x="159945" y="35311"/>
                </a:lnTo>
                <a:lnTo>
                  <a:pt x="165702" y="46478"/>
                </a:lnTo>
                <a:lnTo>
                  <a:pt x="169523" y="53075"/>
                </a:lnTo>
                <a:lnTo>
                  <a:pt x="173976" y="60331"/>
                </a:lnTo>
                <a:lnTo>
                  <a:pt x="178849" y="68026"/>
                </a:lnTo>
                <a:lnTo>
                  <a:pt x="183050" y="77918"/>
                </a:lnTo>
                <a:lnTo>
                  <a:pt x="186804" y="89275"/>
                </a:lnTo>
                <a:lnTo>
                  <a:pt x="190258" y="101609"/>
                </a:lnTo>
                <a:lnTo>
                  <a:pt x="194467" y="113642"/>
                </a:lnTo>
                <a:lnTo>
                  <a:pt x="199177" y="125474"/>
                </a:lnTo>
                <a:lnTo>
                  <a:pt x="204223" y="137172"/>
                </a:lnTo>
                <a:lnTo>
                  <a:pt x="207586" y="146875"/>
                </a:lnTo>
                <a:lnTo>
                  <a:pt x="209829" y="155249"/>
                </a:lnTo>
                <a:lnTo>
                  <a:pt x="211323" y="162737"/>
                </a:lnTo>
                <a:lnTo>
                  <a:pt x="213273" y="168681"/>
                </a:lnTo>
                <a:lnTo>
                  <a:pt x="215524" y="173597"/>
                </a:lnTo>
                <a:lnTo>
                  <a:pt x="217979" y="177826"/>
                </a:lnTo>
                <a:lnTo>
                  <a:pt x="220567" y="180646"/>
                </a:lnTo>
                <a:lnTo>
                  <a:pt x="223244" y="182526"/>
                </a:lnTo>
                <a:lnTo>
                  <a:pt x="231458" y="1862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54"/>
          <p:cNvSpPr/>
          <p:nvPr/>
        </p:nvSpPr>
        <p:spPr>
          <a:xfrm>
            <a:off x="7512367" y="2100262"/>
            <a:ext cx="85726" cy="394336"/>
          </a:xfrm>
          <a:custGeom>
            <a:avLst/>
            <a:gdLst/>
            <a:ahLst/>
            <a:cxnLst/>
            <a:rect l="0" t="0" r="0" b="0"/>
            <a:pathLst>
              <a:path w="85726" h="394336">
                <a:moveTo>
                  <a:pt x="0" y="0"/>
                </a:moveTo>
                <a:lnTo>
                  <a:pt x="0" y="18203"/>
                </a:lnTo>
                <a:lnTo>
                  <a:pt x="953" y="30233"/>
                </a:lnTo>
                <a:lnTo>
                  <a:pt x="4551" y="61380"/>
                </a:lnTo>
                <a:lnTo>
                  <a:pt x="6844" y="76162"/>
                </a:lnTo>
                <a:lnTo>
                  <a:pt x="9325" y="89827"/>
                </a:lnTo>
                <a:lnTo>
                  <a:pt x="29253" y="184643"/>
                </a:lnTo>
                <a:lnTo>
                  <a:pt x="43381" y="247855"/>
                </a:lnTo>
                <a:lnTo>
                  <a:pt x="47018" y="266202"/>
                </a:lnTo>
                <a:lnTo>
                  <a:pt x="53599" y="304367"/>
                </a:lnTo>
                <a:lnTo>
                  <a:pt x="57640" y="321974"/>
                </a:lnTo>
                <a:lnTo>
                  <a:pt x="62240" y="338474"/>
                </a:lnTo>
                <a:lnTo>
                  <a:pt x="67210" y="354237"/>
                </a:lnTo>
                <a:lnTo>
                  <a:pt x="71477" y="365698"/>
                </a:lnTo>
                <a:lnTo>
                  <a:pt x="75274" y="374291"/>
                </a:lnTo>
                <a:lnTo>
                  <a:pt x="85725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55"/>
          <p:cNvSpPr/>
          <p:nvPr/>
        </p:nvSpPr>
        <p:spPr>
          <a:xfrm>
            <a:off x="7529512" y="2287098"/>
            <a:ext cx="188596" cy="216073"/>
          </a:xfrm>
          <a:custGeom>
            <a:avLst/>
            <a:gdLst/>
            <a:ahLst/>
            <a:cxnLst/>
            <a:rect l="0" t="0" r="0" b="0"/>
            <a:pathLst>
              <a:path w="188596" h="216073">
                <a:moveTo>
                  <a:pt x="0" y="27477"/>
                </a:moveTo>
                <a:lnTo>
                  <a:pt x="0" y="32028"/>
                </a:lnTo>
                <a:lnTo>
                  <a:pt x="953" y="33368"/>
                </a:lnTo>
                <a:lnTo>
                  <a:pt x="2540" y="34262"/>
                </a:lnTo>
                <a:lnTo>
                  <a:pt x="4551" y="34857"/>
                </a:lnTo>
                <a:lnTo>
                  <a:pt x="7796" y="34302"/>
                </a:lnTo>
                <a:lnTo>
                  <a:pt x="11865" y="32979"/>
                </a:lnTo>
                <a:lnTo>
                  <a:pt x="16483" y="31145"/>
                </a:lnTo>
                <a:lnTo>
                  <a:pt x="21466" y="29922"/>
                </a:lnTo>
                <a:lnTo>
                  <a:pt x="26694" y="29107"/>
                </a:lnTo>
                <a:lnTo>
                  <a:pt x="32083" y="28563"/>
                </a:lnTo>
                <a:lnTo>
                  <a:pt x="38534" y="27249"/>
                </a:lnTo>
                <a:lnTo>
                  <a:pt x="45692" y="25420"/>
                </a:lnTo>
                <a:lnTo>
                  <a:pt x="53322" y="23248"/>
                </a:lnTo>
                <a:lnTo>
                  <a:pt x="60313" y="20847"/>
                </a:lnTo>
                <a:lnTo>
                  <a:pt x="66879" y="18295"/>
                </a:lnTo>
                <a:lnTo>
                  <a:pt x="73161" y="15640"/>
                </a:lnTo>
                <a:lnTo>
                  <a:pt x="83064" y="11966"/>
                </a:lnTo>
                <a:lnTo>
                  <a:pt x="109308" y="2803"/>
                </a:lnTo>
                <a:lnTo>
                  <a:pt x="120497" y="550"/>
                </a:lnTo>
                <a:lnTo>
                  <a:pt x="129861" y="0"/>
                </a:lnTo>
                <a:lnTo>
                  <a:pt x="144394" y="978"/>
                </a:lnTo>
                <a:lnTo>
                  <a:pt x="154027" y="1412"/>
                </a:lnTo>
                <a:lnTo>
                  <a:pt x="156977" y="2480"/>
                </a:lnTo>
                <a:lnTo>
                  <a:pt x="158944" y="4145"/>
                </a:lnTo>
                <a:lnTo>
                  <a:pt x="162082" y="9487"/>
                </a:lnTo>
                <a:lnTo>
                  <a:pt x="166652" y="18211"/>
                </a:lnTo>
                <a:lnTo>
                  <a:pt x="168251" y="25109"/>
                </a:lnTo>
                <a:lnTo>
                  <a:pt x="169318" y="33518"/>
                </a:lnTo>
                <a:lnTo>
                  <a:pt x="170028" y="42934"/>
                </a:lnTo>
                <a:lnTo>
                  <a:pt x="169549" y="59689"/>
                </a:lnTo>
                <a:lnTo>
                  <a:pt x="165278" y="128567"/>
                </a:lnTo>
                <a:lnTo>
                  <a:pt x="163944" y="168608"/>
                </a:lnTo>
                <a:lnTo>
                  <a:pt x="164541" y="182524"/>
                </a:lnTo>
                <a:lnTo>
                  <a:pt x="165892" y="192754"/>
                </a:lnTo>
                <a:lnTo>
                  <a:pt x="170352" y="211466"/>
                </a:lnTo>
                <a:lnTo>
                  <a:pt x="171670" y="213001"/>
                </a:lnTo>
                <a:lnTo>
                  <a:pt x="173502" y="214024"/>
                </a:lnTo>
                <a:lnTo>
                  <a:pt x="188595" y="2160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6"/>
          <p:cNvSpPr/>
          <p:nvPr/>
        </p:nvSpPr>
        <p:spPr>
          <a:xfrm>
            <a:off x="7700962" y="206597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7"/>
          <p:cNvSpPr/>
          <p:nvPr/>
        </p:nvSpPr>
        <p:spPr>
          <a:xfrm>
            <a:off x="7863840" y="2074545"/>
            <a:ext cx="68580" cy="394336"/>
          </a:xfrm>
          <a:custGeom>
            <a:avLst/>
            <a:gdLst/>
            <a:ahLst/>
            <a:cxnLst/>
            <a:rect l="0" t="0" r="0" b="0"/>
            <a:pathLst>
              <a:path w="68580" h="394336">
                <a:moveTo>
                  <a:pt x="0" y="0"/>
                </a:moveTo>
                <a:lnTo>
                  <a:pt x="0" y="9101"/>
                </a:lnTo>
                <a:lnTo>
                  <a:pt x="952" y="13687"/>
                </a:lnTo>
                <a:lnTo>
                  <a:pt x="2539" y="18650"/>
                </a:lnTo>
                <a:lnTo>
                  <a:pt x="4551" y="23863"/>
                </a:lnTo>
                <a:lnTo>
                  <a:pt x="5891" y="33054"/>
                </a:lnTo>
                <a:lnTo>
                  <a:pt x="6785" y="44895"/>
                </a:lnTo>
                <a:lnTo>
                  <a:pt x="7381" y="58505"/>
                </a:lnTo>
                <a:lnTo>
                  <a:pt x="8730" y="71388"/>
                </a:lnTo>
                <a:lnTo>
                  <a:pt x="10582" y="83787"/>
                </a:lnTo>
                <a:lnTo>
                  <a:pt x="12770" y="95863"/>
                </a:lnTo>
                <a:lnTo>
                  <a:pt x="14228" y="107723"/>
                </a:lnTo>
                <a:lnTo>
                  <a:pt x="15200" y="119441"/>
                </a:lnTo>
                <a:lnTo>
                  <a:pt x="15849" y="131062"/>
                </a:lnTo>
                <a:lnTo>
                  <a:pt x="17233" y="142619"/>
                </a:lnTo>
                <a:lnTo>
                  <a:pt x="19109" y="154135"/>
                </a:lnTo>
                <a:lnTo>
                  <a:pt x="21312" y="165621"/>
                </a:lnTo>
                <a:lnTo>
                  <a:pt x="22780" y="177089"/>
                </a:lnTo>
                <a:lnTo>
                  <a:pt x="23759" y="188544"/>
                </a:lnTo>
                <a:lnTo>
                  <a:pt x="24412" y="199991"/>
                </a:lnTo>
                <a:lnTo>
                  <a:pt x="25800" y="211432"/>
                </a:lnTo>
                <a:lnTo>
                  <a:pt x="27677" y="222870"/>
                </a:lnTo>
                <a:lnTo>
                  <a:pt x="29881" y="234305"/>
                </a:lnTo>
                <a:lnTo>
                  <a:pt x="31351" y="244785"/>
                </a:lnTo>
                <a:lnTo>
                  <a:pt x="32330" y="254630"/>
                </a:lnTo>
                <a:lnTo>
                  <a:pt x="32984" y="264051"/>
                </a:lnTo>
                <a:lnTo>
                  <a:pt x="34371" y="273189"/>
                </a:lnTo>
                <a:lnTo>
                  <a:pt x="36249" y="282138"/>
                </a:lnTo>
                <a:lnTo>
                  <a:pt x="38453" y="290962"/>
                </a:lnTo>
                <a:lnTo>
                  <a:pt x="43443" y="313466"/>
                </a:lnTo>
                <a:lnTo>
                  <a:pt x="46107" y="326135"/>
                </a:lnTo>
                <a:lnTo>
                  <a:pt x="49787" y="338391"/>
                </a:lnTo>
                <a:lnTo>
                  <a:pt x="54147" y="350371"/>
                </a:lnTo>
                <a:lnTo>
                  <a:pt x="58957" y="362168"/>
                </a:lnTo>
                <a:lnTo>
                  <a:pt x="62165" y="370985"/>
                </a:lnTo>
                <a:lnTo>
                  <a:pt x="64303" y="377816"/>
                </a:lnTo>
                <a:lnTo>
                  <a:pt x="68579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8"/>
          <p:cNvSpPr/>
          <p:nvPr/>
        </p:nvSpPr>
        <p:spPr>
          <a:xfrm>
            <a:off x="7803832" y="2238217"/>
            <a:ext cx="470148" cy="460348"/>
          </a:xfrm>
          <a:custGeom>
            <a:avLst/>
            <a:gdLst/>
            <a:ahLst/>
            <a:cxnLst/>
            <a:rect l="0" t="0" r="0" b="0"/>
            <a:pathLst>
              <a:path w="470148" h="460348">
                <a:moveTo>
                  <a:pt x="0" y="127793"/>
                </a:moveTo>
                <a:lnTo>
                  <a:pt x="11932" y="103929"/>
                </a:lnTo>
                <a:lnTo>
                  <a:pt x="19909" y="93056"/>
                </a:lnTo>
                <a:lnTo>
                  <a:pt x="24702" y="87490"/>
                </a:lnTo>
                <a:lnTo>
                  <a:pt x="33613" y="79969"/>
                </a:lnTo>
                <a:lnTo>
                  <a:pt x="45269" y="71145"/>
                </a:lnTo>
                <a:lnTo>
                  <a:pt x="58754" y="61453"/>
                </a:lnTo>
                <a:lnTo>
                  <a:pt x="71555" y="54038"/>
                </a:lnTo>
                <a:lnTo>
                  <a:pt x="83898" y="48143"/>
                </a:lnTo>
                <a:lnTo>
                  <a:pt x="95937" y="43260"/>
                </a:lnTo>
                <a:lnTo>
                  <a:pt x="107773" y="38101"/>
                </a:lnTo>
                <a:lnTo>
                  <a:pt x="131085" y="27287"/>
                </a:lnTo>
                <a:lnTo>
                  <a:pt x="141682" y="22689"/>
                </a:lnTo>
                <a:lnTo>
                  <a:pt x="151605" y="18671"/>
                </a:lnTo>
                <a:lnTo>
                  <a:pt x="170250" y="11666"/>
                </a:lnTo>
                <a:lnTo>
                  <a:pt x="188061" y="5378"/>
                </a:lnTo>
                <a:lnTo>
                  <a:pt x="195860" y="4273"/>
                </a:lnTo>
                <a:lnTo>
                  <a:pt x="209605" y="5585"/>
                </a:lnTo>
                <a:lnTo>
                  <a:pt x="222063" y="9343"/>
                </a:lnTo>
                <a:lnTo>
                  <a:pt x="232997" y="14188"/>
                </a:lnTo>
                <a:lnTo>
                  <a:pt x="241031" y="19517"/>
                </a:lnTo>
                <a:lnTo>
                  <a:pt x="243555" y="23224"/>
                </a:lnTo>
                <a:lnTo>
                  <a:pt x="246360" y="32423"/>
                </a:lnTo>
                <a:lnTo>
                  <a:pt x="247606" y="42861"/>
                </a:lnTo>
                <a:lnTo>
                  <a:pt x="248160" y="54803"/>
                </a:lnTo>
                <a:lnTo>
                  <a:pt x="248405" y="69635"/>
                </a:lnTo>
                <a:lnTo>
                  <a:pt x="247519" y="82353"/>
                </a:lnTo>
                <a:lnTo>
                  <a:pt x="242672" y="131898"/>
                </a:lnTo>
                <a:lnTo>
                  <a:pt x="241791" y="144817"/>
                </a:lnTo>
                <a:lnTo>
                  <a:pt x="241204" y="156287"/>
                </a:lnTo>
                <a:lnTo>
                  <a:pt x="242718" y="166791"/>
                </a:lnTo>
                <a:lnTo>
                  <a:pt x="245632" y="176652"/>
                </a:lnTo>
                <a:lnTo>
                  <a:pt x="249481" y="186083"/>
                </a:lnTo>
                <a:lnTo>
                  <a:pt x="252997" y="192370"/>
                </a:lnTo>
                <a:lnTo>
                  <a:pt x="256295" y="196562"/>
                </a:lnTo>
                <a:lnTo>
                  <a:pt x="259446" y="199356"/>
                </a:lnTo>
                <a:lnTo>
                  <a:pt x="262499" y="201219"/>
                </a:lnTo>
                <a:lnTo>
                  <a:pt x="268431" y="203289"/>
                </a:lnTo>
                <a:lnTo>
                  <a:pt x="277127" y="204455"/>
                </a:lnTo>
                <a:lnTo>
                  <a:pt x="280001" y="203665"/>
                </a:lnTo>
                <a:lnTo>
                  <a:pt x="298868" y="192970"/>
                </a:lnTo>
                <a:lnTo>
                  <a:pt x="309361" y="185018"/>
                </a:lnTo>
                <a:lnTo>
                  <a:pt x="320374" y="175134"/>
                </a:lnTo>
                <a:lnTo>
                  <a:pt x="331618" y="164390"/>
                </a:lnTo>
                <a:lnTo>
                  <a:pt x="342966" y="150726"/>
                </a:lnTo>
                <a:lnTo>
                  <a:pt x="348658" y="143081"/>
                </a:lnTo>
                <a:lnTo>
                  <a:pt x="353408" y="135128"/>
                </a:lnTo>
                <a:lnTo>
                  <a:pt x="357525" y="126968"/>
                </a:lnTo>
                <a:lnTo>
                  <a:pt x="361223" y="118670"/>
                </a:lnTo>
                <a:lnTo>
                  <a:pt x="372951" y="94211"/>
                </a:lnTo>
                <a:lnTo>
                  <a:pt x="394662" y="50145"/>
                </a:lnTo>
                <a:lnTo>
                  <a:pt x="398363" y="41737"/>
                </a:lnTo>
                <a:lnTo>
                  <a:pt x="401783" y="33275"/>
                </a:lnTo>
                <a:lnTo>
                  <a:pt x="405015" y="24776"/>
                </a:lnTo>
                <a:lnTo>
                  <a:pt x="408607" y="12792"/>
                </a:lnTo>
                <a:lnTo>
                  <a:pt x="411312" y="0"/>
                </a:lnTo>
                <a:lnTo>
                  <a:pt x="418290" y="18941"/>
                </a:lnTo>
                <a:lnTo>
                  <a:pt x="423397" y="30519"/>
                </a:lnTo>
                <a:lnTo>
                  <a:pt x="426092" y="39131"/>
                </a:lnTo>
                <a:lnTo>
                  <a:pt x="428842" y="49635"/>
                </a:lnTo>
                <a:lnTo>
                  <a:pt x="431628" y="61400"/>
                </a:lnTo>
                <a:lnTo>
                  <a:pt x="434436" y="72101"/>
                </a:lnTo>
                <a:lnTo>
                  <a:pt x="440098" y="91611"/>
                </a:lnTo>
                <a:lnTo>
                  <a:pt x="451494" y="128371"/>
                </a:lnTo>
                <a:lnTo>
                  <a:pt x="457204" y="149322"/>
                </a:lnTo>
                <a:lnTo>
                  <a:pt x="459108" y="160243"/>
                </a:lnTo>
                <a:lnTo>
                  <a:pt x="460376" y="171334"/>
                </a:lnTo>
                <a:lnTo>
                  <a:pt x="461223" y="182538"/>
                </a:lnTo>
                <a:lnTo>
                  <a:pt x="464703" y="215306"/>
                </a:lnTo>
                <a:lnTo>
                  <a:pt x="466965" y="234713"/>
                </a:lnTo>
                <a:lnTo>
                  <a:pt x="468472" y="250508"/>
                </a:lnTo>
                <a:lnTo>
                  <a:pt x="469477" y="263895"/>
                </a:lnTo>
                <a:lnTo>
                  <a:pt x="470147" y="275678"/>
                </a:lnTo>
                <a:lnTo>
                  <a:pt x="469642" y="287343"/>
                </a:lnTo>
                <a:lnTo>
                  <a:pt x="468352" y="298929"/>
                </a:lnTo>
                <a:lnTo>
                  <a:pt x="466540" y="310464"/>
                </a:lnTo>
                <a:lnTo>
                  <a:pt x="464379" y="321963"/>
                </a:lnTo>
                <a:lnTo>
                  <a:pt x="459438" y="344901"/>
                </a:lnTo>
                <a:lnTo>
                  <a:pt x="455835" y="355399"/>
                </a:lnTo>
                <a:lnTo>
                  <a:pt x="451528" y="365255"/>
                </a:lnTo>
                <a:lnTo>
                  <a:pt x="446751" y="374683"/>
                </a:lnTo>
                <a:lnTo>
                  <a:pt x="441662" y="382874"/>
                </a:lnTo>
                <a:lnTo>
                  <a:pt x="430926" y="397055"/>
                </a:lnTo>
                <a:lnTo>
                  <a:pt x="425397" y="404455"/>
                </a:lnTo>
                <a:lnTo>
                  <a:pt x="414173" y="420299"/>
                </a:lnTo>
                <a:lnTo>
                  <a:pt x="400295" y="431785"/>
                </a:lnTo>
                <a:lnTo>
                  <a:pt x="392593" y="436182"/>
                </a:lnTo>
                <a:lnTo>
                  <a:pt x="378956" y="443607"/>
                </a:lnTo>
                <a:lnTo>
                  <a:pt x="354679" y="456135"/>
                </a:lnTo>
                <a:lnTo>
                  <a:pt x="343055" y="459460"/>
                </a:lnTo>
                <a:lnTo>
                  <a:pt x="337289" y="460347"/>
                </a:lnTo>
                <a:lnTo>
                  <a:pt x="323261" y="458792"/>
                </a:lnTo>
                <a:lnTo>
                  <a:pt x="315520" y="457044"/>
                </a:lnTo>
                <a:lnTo>
                  <a:pt x="301839" y="455101"/>
                </a:lnTo>
                <a:lnTo>
                  <a:pt x="295524" y="454583"/>
                </a:lnTo>
                <a:lnTo>
                  <a:pt x="285966" y="451468"/>
                </a:lnTo>
                <a:lnTo>
                  <a:pt x="278543" y="446908"/>
                </a:lnTo>
                <a:lnTo>
                  <a:pt x="266018" y="436220"/>
                </a:lnTo>
                <a:lnTo>
                  <a:pt x="263070" y="433423"/>
                </a:lnTo>
                <a:lnTo>
                  <a:pt x="257255" y="425236"/>
                </a:lnTo>
                <a:lnTo>
                  <a:pt x="248602" y="4106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9"/>
          <p:cNvSpPr/>
          <p:nvPr/>
        </p:nvSpPr>
        <p:spPr>
          <a:xfrm>
            <a:off x="4170670" y="2871787"/>
            <a:ext cx="155645" cy="274113"/>
          </a:xfrm>
          <a:custGeom>
            <a:avLst/>
            <a:gdLst/>
            <a:ahLst/>
            <a:cxnLst/>
            <a:rect l="0" t="0" r="0" b="0"/>
            <a:pathLst>
              <a:path w="155645" h="274113">
                <a:moveTo>
                  <a:pt x="144155" y="0"/>
                </a:moveTo>
                <a:lnTo>
                  <a:pt x="110080" y="0"/>
                </a:lnTo>
                <a:lnTo>
                  <a:pt x="105246" y="953"/>
                </a:lnTo>
                <a:lnTo>
                  <a:pt x="100118" y="2540"/>
                </a:lnTo>
                <a:lnTo>
                  <a:pt x="94794" y="4551"/>
                </a:lnTo>
                <a:lnTo>
                  <a:pt x="90293" y="7797"/>
                </a:lnTo>
                <a:lnTo>
                  <a:pt x="86339" y="11865"/>
                </a:lnTo>
                <a:lnTo>
                  <a:pt x="82751" y="16483"/>
                </a:lnTo>
                <a:lnTo>
                  <a:pt x="76549" y="22418"/>
                </a:lnTo>
                <a:lnTo>
                  <a:pt x="68604" y="29233"/>
                </a:lnTo>
                <a:lnTo>
                  <a:pt x="59498" y="36634"/>
                </a:lnTo>
                <a:lnTo>
                  <a:pt x="52474" y="44425"/>
                </a:lnTo>
                <a:lnTo>
                  <a:pt x="46840" y="52477"/>
                </a:lnTo>
                <a:lnTo>
                  <a:pt x="29278" y="82541"/>
                </a:lnTo>
                <a:lnTo>
                  <a:pt x="21850" y="95033"/>
                </a:lnTo>
                <a:lnTo>
                  <a:pt x="16898" y="106218"/>
                </a:lnTo>
                <a:lnTo>
                  <a:pt x="13597" y="116532"/>
                </a:lnTo>
                <a:lnTo>
                  <a:pt x="11396" y="126266"/>
                </a:lnTo>
                <a:lnTo>
                  <a:pt x="6411" y="152321"/>
                </a:lnTo>
                <a:lnTo>
                  <a:pt x="3748" y="167269"/>
                </a:lnTo>
                <a:lnTo>
                  <a:pt x="1972" y="180093"/>
                </a:lnTo>
                <a:lnTo>
                  <a:pt x="789" y="191500"/>
                </a:lnTo>
                <a:lnTo>
                  <a:pt x="0" y="201961"/>
                </a:lnTo>
                <a:lnTo>
                  <a:pt x="426" y="211793"/>
                </a:lnTo>
                <a:lnTo>
                  <a:pt x="1663" y="221206"/>
                </a:lnTo>
                <a:lnTo>
                  <a:pt x="3441" y="230338"/>
                </a:lnTo>
                <a:lnTo>
                  <a:pt x="5578" y="238331"/>
                </a:lnTo>
                <a:lnTo>
                  <a:pt x="7955" y="245565"/>
                </a:lnTo>
                <a:lnTo>
                  <a:pt x="10492" y="252293"/>
                </a:lnTo>
                <a:lnTo>
                  <a:pt x="14089" y="257730"/>
                </a:lnTo>
                <a:lnTo>
                  <a:pt x="18392" y="262308"/>
                </a:lnTo>
                <a:lnTo>
                  <a:pt x="23165" y="266312"/>
                </a:lnTo>
                <a:lnTo>
                  <a:pt x="28253" y="268981"/>
                </a:lnTo>
                <a:lnTo>
                  <a:pt x="33549" y="270761"/>
                </a:lnTo>
                <a:lnTo>
                  <a:pt x="38985" y="271947"/>
                </a:lnTo>
                <a:lnTo>
                  <a:pt x="43561" y="272738"/>
                </a:lnTo>
                <a:lnTo>
                  <a:pt x="47565" y="273265"/>
                </a:lnTo>
                <a:lnTo>
                  <a:pt x="51187" y="273617"/>
                </a:lnTo>
                <a:lnTo>
                  <a:pt x="55506" y="273851"/>
                </a:lnTo>
                <a:lnTo>
                  <a:pt x="65385" y="274112"/>
                </a:lnTo>
                <a:lnTo>
                  <a:pt x="70687" y="273229"/>
                </a:lnTo>
                <a:lnTo>
                  <a:pt x="76126" y="271687"/>
                </a:lnTo>
                <a:lnTo>
                  <a:pt x="81658" y="269708"/>
                </a:lnTo>
                <a:lnTo>
                  <a:pt x="87250" y="266482"/>
                </a:lnTo>
                <a:lnTo>
                  <a:pt x="92883" y="262427"/>
                </a:lnTo>
                <a:lnTo>
                  <a:pt x="98543" y="257819"/>
                </a:lnTo>
                <a:lnTo>
                  <a:pt x="104222" y="251889"/>
                </a:lnTo>
                <a:lnTo>
                  <a:pt x="109913" y="245079"/>
                </a:lnTo>
                <a:lnTo>
                  <a:pt x="115612" y="237681"/>
                </a:lnTo>
                <a:lnTo>
                  <a:pt x="120363" y="229892"/>
                </a:lnTo>
                <a:lnTo>
                  <a:pt x="124484" y="221841"/>
                </a:lnTo>
                <a:lnTo>
                  <a:pt x="128184" y="213616"/>
                </a:lnTo>
                <a:lnTo>
                  <a:pt x="137374" y="191778"/>
                </a:lnTo>
                <a:lnTo>
                  <a:pt x="142492" y="179287"/>
                </a:lnTo>
                <a:lnTo>
                  <a:pt x="150718" y="157788"/>
                </a:lnTo>
                <a:lnTo>
                  <a:pt x="154245" y="148055"/>
                </a:lnTo>
                <a:lnTo>
                  <a:pt x="155644" y="136803"/>
                </a:lnTo>
                <a:lnTo>
                  <a:pt x="155624" y="124540"/>
                </a:lnTo>
                <a:lnTo>
                  <a:pt x="154658" y="111601"/>
                </a:lnTo>
                <a:lnTo>
                  <a:pt x="153062" y="101071"/>
                </a:lnTo>
                <a:lnTo>
                  <a:pt x="151045" y="92146"/>
                </a:lnTo>
                <a:lnTo>
                  <a:pt x="148748" y="84290"/>
                </a:lnTo>
                <a:lnTo>
                  <a:pt x="146264" y="78101"/>
                </a:lnTo>
                <a:lnTo>
                  <a:pt x="143656" y="73022"/>
                </a:lnTo>
                <a:lnTo>
                  <a:pt x="140965" y="68684"/>
                </a:lnTo>
                <a:lnTo>
                  <a:pt x="137266" y="64839"/>
                </a:lnTo>
                <a:lnTo>
                  <a:pt x="132895" y="61324"/>
                </a:lnTo>
                <a:lnTo>
                  <a:pt x="128075" y="58028"/>
                </a:lnTo>
                <a:lnTo>
                  <a:pt x="123910" y="55830"/>
                </a:lnTo>
                <a:lnTo>
                  <a:pt x="120181" y="54365"/>
                </a:lnTo>
                <a:lnTo>
                  <a:pt x="116742" y="53389"/>
                </a:lnTo>
                <a:lnTo>
                  <a:pt x="112544" y="52737"/>
                </a:lnTo>
                <a:lnTo>
                  <a:pt x="107841" y="52303"/>
                </a:lnTo>
                <a:lnTo>
                  <a:pt x="102801" y="52014"/>
                </a:lnTo>
                <a:lnTo>
                  <a:pt x="92120" y="51692"/>
                </a:lnTo>
                <a:lnTo>
                  <a:pt x="69741" y="51486"/>
                </a:lnTo>
                <a:lnTo>
                  <a:pt x="63113" y="52422"/>
                </a:lnTo>
                <a:lnTo>
                  <a:pt x="55837" y="53998"/>
                </a:lnTo>
                <a:lnTo>
                  <a:pt x="48129" y="56001"/>
                </a:lnTo>
                <a:lnTo>
                  <a:pt x="42037" y="58289"/>
                </a:lnTo>
                <a:lnTo>
                  <a:pt x="37024" y="60767"/>
                </a:lnTo>
                <a:lnTo>
                  <a:pt x="24139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60"/>
          <p:cNvSpPr/>
          <p:nvPr/>
        </p:nvSpPr>
        <p:spPr>
          <a:xfrm>
            <a:off x="4443560" y="2683192"/>
            <a:ext cx="42716" cy="531496"/>
          </a:xfrm>
          <a:custGeom>
            <a:avLst/>
            <a:gdLst/>
            <a:ahLst/>
            <a:cxnLst/>
            <a:rect l="0" t="0" r="0" b="0"/>
            <a:pathLst>
              <a:path w="42716" h="531496">
                <a:moveTo>
                  <a:pt x="42715" y="0"/>
                </a:moveTo>
                <a:lnTo>
                  <a:pt x="38164" y="4551"/>
                </a:lnTo>
                <a:lnTo>
                  <a:pt x="35871" y="7797"/>
                </a:lnTo>
                <a:lnTo>
                  <a:pt x="33389" y="11865"/>
                </a:lnTo>
                <a:lnTo>
                  <a:pt x="30783" y="16483"/>
                </a:lnTo>
                <a:lnTo>
                  <a:pt x="25347" y="26693"/>
                </a:lnTo>
                <a:lnTo>
                  <a:pt x="14096" y="48770"/>
                </a:lnTo>
                <a:lnTo>
                  <a:pt x="11252" y="56326"/>
                </a:lnTo>
                <a:lnTo>
                  <a:pt x="8405" y="65173"/>
                </a:lnTo>
                <a:lnTo>
                  <a:pt x="5554" y="74882"/>
                </a:lnTo>
                <a:lnTo>
                  <a:pt x="3653" y="88021"/>
                </a:lnTo>
                <a:lnTo>
                  <a:pt x="2386" y="103448"/>
                </a:lnTo>
                <a:lnTo>
                  <a:pt x="978" y="135512"/>
                </a:lnTo>
                <a:lnTo>
                  <a:pt x="186" y="174983"/>
                </a:lnTo>
                <a:lnTo>
                  <a:pt x="0" y="199056"/>
                </a:lnTo>
                <a:lnTo>
                  <a:pt x="903" y="214619"/>
                </a:lnTo>
                <a:lnTo>
                  <a:pt x="2458" y="232614"/>
                </a:lnTo>
                <a:lnTo>
                  <a:pt x="4447" y="252231"/>
                </a:lnTo>
                <a:lnTo>
                  <a:pt x="5773" y="269119"/>
                </a:lnTo>
                <a:lnTo>
                  <a:pt x="6657" y="284188"/>
                </a:lnTo>
                <a:lnTo>
                  <a:pt x="7246" y="298044"/>
                </a:lnTo>
                <a:lnTo>
                  <a:pt x="12981" y="361699"/>
                </a:lnTo>
                <a:lnTo>
                  <a:pt x="19975" y="434123"/>
                </a:lnTo>
                <a:lnTo>
                  <a:pt x="23083" y="472661"/>
                </a:lnTo>
                <a:lnTo>
                  <a:pt x="24464" y="493599"/>
                </a:lnTo>
                <a:lnTo>
                  <a:pt x="24833" y="500516"/>
                </a:lnTo>
                <a:lnTo>
                  <a:pt x="26031" y="506080"/>
                </a:lnTo>
                <a:lnTo>
                  <a:pt x="27782" y="510742"/>
                </a:lnTo>
                <a:lnTo>
                  <a:pt x="34142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61"/>
          <p:cNvSpPr/>
          <p:nvPr/>
        </p:nvSpPr>
        <p:spPr>
          <a:xfrm>
            <a:off x="4383404" y="2880360"/>
            <a:ext cx="222887" cy="137161"/>
          </a:xfrm>
          <a:custGeom>
            <a:avLst/>
            <a:gdLst/>
            <a:ahLst/>
            <a:cxnLst/>
            <a:rect l="0" t="0" r="0" b="0"/>
            <a:pathLst>
              <a:path w="222887" h="137161">
                <a:moveTo>
                  <a:pt x="0" y="137160"/>
                </a:moveTo>
                <a:lnTo>
                  <a:pt x="9103" y="128058"/>
                </a:lnTo>
                <a:lnTo>
                  <a:pt x="12736" y="123472"/>
                </a:lnTo>
                <a:lnTo>
                  <a:pt x="16111" y="118510"/>
                </a:lnTo>
                <a:lnTo>
                  <a:pt x="19313" y="113296"/>
                </a:lnTo>
                <a:lnTo>
                  <a:pt x="24306" y="107916"/>
                </a:lnTo>
                <a:lnTo>
                  <a:pt x="30491" y="102424"/>
                </a:lnTo>
                <a:lnTo>
                  <a:pt x="37473" y="96857"/>
                </a:lnTo>
                <a:lnTo>
                  <a:pt x="44032" y="92194"/>
                </a:lnTo>
                <a:lnTo>
                  <a:pt x="50310" y="88132"/>
                </a:lnTo>
                <a:lnTo>
                  <a:pt x="56400" y="84472"/>
                </a:lnTo>
                <a:lnTo>
                  <a:pt x="64270" y="79175"/>
                </a:lnTo>
                <a:lnTo>
                  <a:pt x="110687" y="46550"/>
                </a:lnTo>
                <a:lnTo>
                  <a:pt x="119512" y="41511"/>
                </a:lnTo>
                <a:lnTo>
                  <a:pt x="128252" y="37199"/>
                </a:lnTo>
                <a:lnTo>
                  <a:pt x="136937" y="33372"/>
                </a:lnTo>
                <a:lnTo>
                  <a:pt x="156746" y="24039"/>
                </a:lnTo>
                <a:lnTo>
                  <a:pt x="184238" y="10615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62"/>
          <p:cNvSpPr/>
          <p:nvPr/>
        </p:nvSpPr>
        <p:spPr>
          <a:xfrm>
            <a:off x="4788103" y="2888932"/>
            <a:ext cx="186805" cy="308256"/>
          </a:xfrm>
          <a:custGeom>
            <a:avLst/>
            <a:gdLst/>
            <a:ahLst/>
            <a:cxnLst/>
            <a:rect l="0" t="0" r="0" b="0"/>
            <a:pathLst>
              <a:path w="186805" h="308256">
                <a:moveTo>
                  <a:pt x="118224" y="0"/>
                </a:moveTo>
                <a:lnTo>
                  <a:pt x="100021" y="4551"/>
                </a:lnTo>
                <a:lnTo>
                  <a:pt x="92754" y="7797"/>
                </a:lnTo>
                <a:lnTo>
                  <a:pt x="86004" y="11865"/>
                </a:lnTo>
                <a:lnTo>
                  <a:pt x="79599" y="16483"/>
                </a:lnTo>
                <a:lnTo>
                  <a:pt x="74376" y="21466"/>
                </a:lnTo>
                <a:lnTo>
                  <a:pt x="69943" y="26693"/>
                </a:lnTo>
                <a:lnTo>
                  <a:pt x="66034" y="32083"/>
                </a:lnTo>
                <a:lnTo>
                  <a:pt x="59618" y="42343"/>
                </a:lnTo>
                <a:lnTo>
                  <a:pt x="42329" y="71525"/>
                </a:lnTo>
                <a:lnTo>
                  <a:pt x="35243" y="84830"/>
                </a:lnTo>
                <a:lnTo>
                  <a:pt x="29566" y="96559"/>
                </a:lnTo>
                <a:lnTo>
                  <a:pt x="24829" y="107235"/>
                </a:lnTo>
                <a:lnTo>
                  <a:pt x="20718" y="118163"/>
                </a:lnTo>
                <a:lnTo>
                  <a:pt x="17025" y="129257"/>
                </a:lnTo>
                <a:lnTo>
                  <a:pt x="13611" y="140464"/>
                </a:lnTo>
                <a:lnTo>
                  <a:pt x="7276" y="163076"/>
                </a:lnTo>
                <a:lnTo>
                  <a:pt x="4254" y="174440"/>
                </a:lnTo>
                <a:lnTo>
                  <a:pt x="2239" y="185826"/>
                </a:lnTo>
                <a:lnTo>
                  <a:pt x="896" y="197226"/>
                </a:lnTo>
                <a:lnTo>
                  <a:pt x="0" y="208637"/>
                </a:lnTo>
                <a:lnTo>
                  <a:pt x="356" y="220054"/>
                </a:lnTo>
                <a:lnTo>
                  <a:pt x="1545" y="231475"/>
                </a:lnTo>
                <a:lnTo>
                  <a:pt x="3290" y="242899"/>
                </a:lnTo>
                <a:lnTo>
                  <a:pt x="4454" y="253373"/>
                </a:lnTo>
                <a:lnTo>
                  <a:pt x="5230" y="263213"/>
                </a:lnTo>
                <a:lnTo>
                  <a:pt x="5747" y="272630"/>
                </a:lnTo>
                <a:lnTo>
                  <a:pt x="7045" y="280814"/>
                </a:lnTo>
                <a:lnTo>
                  <a:pt x="8862" y="288174"/>
                </a:lnTo>
                <a:lnTo>
                  <a:pt x="11026" y="294986"/>
                </a:lnTo>
                <a:lnTo>
                  <a:pt x="13421" y="299527"/>
                </a:lnTo>
                <a:lnTo>
                  <a:pt x="15970" y="302555"/>
                </a:lnTo>
                <a:lnTo>
                  <a:pt x="18622" y="304573"/>
                </a:lnTo>
                <a:lnTo>
                  <a:pt x="24109" y="306816"/>
                </a:lnTo>
                <a:lnTo>
                  <a:pt x="29723" y="307813"/>
                </a:lnTo>
                <a:lnTo>
                  <a:pt x="35393" y="308255"/>
                </a:lnTo>
                <a:lnTo>
                  <a:pt x="38238" y="306469"/>
                </a:lnTo>
                <a:lnTo>
                  <a:pt x="43940" y="299403"/>
                </a:lnTo>
                <a:lnTo>
                  <a:pt x="49648" y="289913"/>
                </a:lnTo>
                <a:lnTo>
                  <a:pt x="52505" y="284715"/>
                </a:lnTo>
                <a:lnTo>
                  <a:pt x="55361" y="278393"/>
                </a:lnTo>
                <a:lnTo>
                  <a:pt x="58218" y="271320"/>
                </a:lnTo>
                <a:lnTo>
                  <a:pt x="61075" y="263748"/>
                </a:lnTo>
                <a:lnTo>
                  <a:pt x="63932" y="254889"/>
                </a:lnTo>
                <a:lnTo>
                  <a:pt x="66789" y="245174"/>
                </a:lnTo>
                <a:lnTo>
                  <a:pt x="93812" y="145951"/>
                </a:lnTo>
                <a:lnTo>
                  <a:pt x="106104" y="98522"/>
                </a:lnTo>
                <a:lnTo>
                  <a:pt x="110144" y="84732"/>
                </a:lnTo>
                <a:lnTo>
                  <a:pt x="112837" y="77443"/>
                </a:lnTo>
                <a:lnTo>
                  <a:pt x="114633" y="74489"/>
                </a:lnTo>
                <a:lnTo>
                  <a:pt x="116782" y="75376"/>
                </a:lnTo>
                <a:lnTo>
                  <a:pt x="121711" y="83983"/>
                </a:lnTo>
                <a:lnTo>
                  <a:pt x="123406" y="89326"/>
                </a:lnTo>
                <a:lnTo>
                  <a:pt x="124536" y="94794"/>
                </a:lnTo>
                <a:lnTo>
                  <a:pt x="125290" y="100343"/>
                </a:lnTo>
                <a:lnTo>
                  <a:pt x="127697" y="107853"/>
                </a:lnTo>
                <a:lnTo>
                  <a:pt x="131207" y="116670"/>
                </a:lnTo>
                <a:lnTo>
                  <a:pt x="135452" y="126357"/>
                </a:lnTo>
                <a:lnTo>
                  <a:pt x="140187" y="134721"/>
                </a:lnTo>
                <a:lnTo>
                  <a:pt x="145248" y="142201"/>
                </a:lnTo>
                <a:lnTo>
                  <a:pt x="150528" y="149093"/>
                </a:lnTo>
                <a:lnTo>
                  <a:pt x="155000" y="154641"/>
                </a:lnTo>
                <a:lnTo>
                  <a:pt x="158934" y="159291"/>
                </a:lnTo>
                <a:lnTo>
                  <a:pt x="162509" y="163344"/>
                </a:lnTo>
                <a:lnTo>
                  <a:pt x="169021" y="170387"/>
                </a:lnTo>
                <a:lnTo>
                  <a:pt x="172091" y="173599"/>
                </a:lnTo>
                <a:lnTo>
                  <a:pt x="175090" y="175740"/>
                </a:lnTo>
                <a:lnTo>
                  <a:pt x="178043" y="177168"/>
                </a:lnTo>
                <a:lnTo>
                  <a:pt x="186804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63"/>
          <p:cNvSpPr/>
          <p:nvPr/>
        </p:nvSpPr>
        <p:spPr>
          <a:xfrm>
            <a:off x="5129212" y="2854642"/>
            <a:ext cx="240031" cy="240031"/>
          </a:xfrm>
          <a:custGeom>
            <a:avLst/>
            <a:gdLst/>
            <a:ahLst/>
            <a:cxnLst/>
            <a:rect l="0" t="0" r="0" b="0"/>
            <a:pathLst>
              <a:path w="240031" h="240031">
                <a:moveTo>
                  <a:pt x="0" y="0"/>
                </a:moveTo>
                <a:lnTo>
                  <a:pt x="0" y="9102"/>
                </a:lnTo>
                <a:lnTo>
                  <a:pt x="953" y="17498"/>
                </a:lnTo>
                <a:lnTo>
                  <a:pt x="11931" y="92580"/>
                </a:lnTo>
                <a:lnTo>
                  <a:pt x="15574" y="110298"/>
                </a:lnTo>
                <a:lnTo>
                  <a:pt x="19908" y="127824"/>
                </a:lnTo>
                <a:lnTo>
                  <a:pt x="24702" y="145224"/>
                </a:lnTo>
                <a:lnTo>
                  <a:pt x="29803" y="161586"/>
                </a:lnTo>
                <a:lnTo>
                  <a:pt x="35109" y="177257"/>
                </a:lnTo>
                <a:lnTo>
                  <a:pt x="40551" y="192466"/>
                </a:lnTo>
                <a:lnTo>
                  <a:pt x="45131" y="203558"/>
                </a:lnTo>
                <a:lnTo>
                  <a:pt x="49138" y="211905"/>
                </a:lnTo>
                <a:lnTo>
                  <a:pt x="52761" y="218423"/>
                </a:lnTo>
                <a:lnTo>
                  <a:pt x="56129" y="223720"/>
                </a:lnTo>
                <a:lnTo>
                  <a:pt x="59327" y="228204"/>
                </a:lnTo>
                <a:lnTo>
                  <a:pt x="62411" y="232146"/>
                </a:lnTo>
                <a:lnTo>
                  <a:pt x="64467" y="231917"/>
                </a:lnTo>
                <a:lnTo>
                  <a:pt x="65838" y="228906"/>
                </a:lnTo>
                <a:lnTo>
                  <a:pt x="66753" y="224042"/>
                </a:lnTo>
                <a:lnTo>
                  <a:pt x="66409" y="215083"/>
                </a:lnTo>
                <a:lnTo>
                  <a:pt x="65228" y="203397"/>
                </a:lnTo>
                <a:lnTo>
                  <a:pt x="63488" y="189890"/>
                </a:lnTo>
                <a:lnTo>
                  <a:pt x="62328" y="177076"/>
                </a:lnTo>
                <a:lnTo>
                  <a:pt x="61554" y="164723"/>
                </a:lnTo>
                <a:lnTo>
                  <a:pt x="61039" y="152678"/>
                </a:lnTo>
                <a:lnTo>
                  <a:pt x="61648" y="141790"/>
                </a:lnTo>
                <a:lnTo>
                  <a:pt x="63006" y="131675"/>
                </a:lnTo>
                <a:lnTo>
                  <a:pt x="64864" y="122073"/>
                </a:lnTo>
                <a:lnTo>
                  <a:pt x="68007" y="109957"/>
                </a:lnTo>
                <a:lnTo>
                  <a:pt x="72009" y="96165"/>
                </a:lnTo>
                <a:lnTo>
                  <a:pt x="87566" y="46618"/>
                </a:lnTo>
                <a:lnTo>
                  <a:pt x="91715" y="38699"/>
                </a:lnTo>
                <a:lnTo>
                  <a:pt x="96386" y="32467"/>
                </a:lnTo>
                <a:lnTo>
                  <a:pt x="101404" y="27359"/>
                </a:lnTo>
                <a:lnTo>
                  <a:pt x="106656" y="23002"/>
                </a:lnTo>
                <a:lnTo>
                  <a:pt x="112061" y="19145"/>
                </a:lnTo>
                <a:lnTo>
                  <a:pt x="117570" y="15621"/>
                </a:lnTo>
                <a:lnTo>
                  <a:pt x="122195" y="13271"/>
                </a:lnTo>
                <a:lnTo>
                  <a:pt x="126231" y="11705"/>
                </a:lnTo>
                <a:lnTo>
                  <a:pt x="129874" y="10661"/>
                </a:lnTo>
                <a:lnTo>
                  <a:pt x="134207" y="9965"/>
                </a:lnTo>
                <a:lnTo>
                  <a:pt x="139002" y="9501"/>
                </a:lnTo>
                <a:lnTo>
                  <a:pt x="144103" y="9191"/>
                </a:lnTo>
                <a:lnTo>
                  <a:pt x="149409" y="9938"/>
                </a:lnTo>
                <a:lnTo>
                  <a:pt x="154851" y="11387"/>
                </a:lnTo>
                <a:lnTo>
                  <a:pt x="160384" y="13307"/>
                </a:lnTo>
                <a:lnTo>
                  <a:pt x="165025" y="17444"/>
                </a:lnTo>
                <a:lnTo>
                  <a:pt x="169072" y="23059"/>
                </a:lnTo>
                <a:lnTo>
                  <a:pt x="172722" y="29660"/>
                </a:lnTo>
                <a:lnTo>
                  <a:pt x="176108" y="36918"/>
                </a:lnTo>
                <a:lnTo>
                  <a:pt x="179318" y="44615"/>
                </a:lnTo>
                <a:lnTo>
                  <a:pt x="182411" y="52603"/>
                </a:lnTo>
                <a:lnTo>
                  <a:pt x="188386" y="69099"/>
                </a:lnTo>
                <a:lnTo>
                  <a:pt x="191313" y="77499"/>
                </a:lnTo>
                <a:lnTo>
                  <a:pt x="194217" y="86908"/>
                </a:lnTo>
                <a:lnTo>
                  <a:pt x="199984" y="107523"/>
                </a:lnTo>
                <a:lnTo>
                  <a:pt x="202855" y="120260"/>
                </a:lnTo>
                <a:lnTo>
                  <a:pt x="208585" y="149651"/>
                </a:lnTo>
                <a:lnTo>
                  <a:pt x="211447" y="162633"/>
                </a:lnTo>
                <a:lnTo>
                  <a:pt x="214307" y="174144"/>
                </a:lnTo>
                <a:lnTo>
                  <a:pt x="217167" y="184676"/>
                </a:lnTo>
                <a:lnTo>
                  <a:pt x="222883" y="203999"/>
                </a:lnTo>
                <a:lnTo>
                  <a:pt x="225742" y="213151"/>
                </a:lnTo>
                <a:lnTo>
                  <a:pt x="228600" y="220206"/>
                </a:lnTo>
                <a:lnTo>
                  <a:pt x="231457" y="225861"/>
                </a:lnTo>
                <a:lnTo>
                  <a:pt x="24003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64"/>
          <p:cNvSpPr/>
          <p:nvPr/>
        </p:nvSpPr>
        <p:spPr>
          <a:xfrm>
            <a:off x="5439013" y="2863214"/>
            <a:ext cx="204550" cy="251050"/>
          </a:xfrm>
          <a:custGeom>
            <a:avLst/>
            <a:gdLst/>
            <a:ahLst/>
            <a:cxnLst/>
            <a:rect l="0" t="0" r="0" b="0"/>
            <a:pathLst>
              <a:path w="204550" h="251050">
                <a:moveTo>
                  <a:pt x="7382" y="0"/>
                </a:moveTo>
                <a:lnTo>
                  <a:pt x="0" y="22143"/>
                </a:lnTo>
                <a:lnTo>
                  <a:pt x="556" y="33812"/>
                </a:lnTo>
                <a:lnTo>
                  <a:pt x="3713" y="74718"/>
                </a:lnTo>
                <a:lnTo>
                  <a:pt x="5888" y="93627"/>
                </a:lnTo>
                <a:lnTo>
                  <a:pt x="8291" y="110043"/>
                </a:lnTo>
                <a:lnTo>
                  <a:pt x="13501" y="141301"/>
                </a:lnTo>
                <a:lnTo>
                  <a:pt x="18991" y="177418"/>
                </a:lnTo>
                <a:lnTo>
                  <a:pt x="21789" y="191622"/>
                </a:lnTo>
                <a:lnTo>
                  <a:pt x="24606" y="202995"/>
                </a:lnTo>
                <a:lnTo>
                  <a:pt x="27437" y="212483"/>
                </a:lnTo>
                <a:lnTo>
                  <a:pt x="30277" y="220713"/>
                </a:lnTo>
                <a:lnTo>
                  <a:pt x="33123" y="228105"/>
                </a:lnTo>
                <a:lnTo>
                  <a:pt x="35972" y="234937"/>
                </a:lnTo>
                <a:lnTo>
                  <a:pt x="39777" y="240445"/>
                </a:lnTo>
                <a:lnTo>
                  <a:pt x="44218" y="245069"/>
                </a:lnTo>
                <a:lnTo>
                  <a:pt x="49084" y="249105"/>
                </a:lnTo>
                <a:lnTo>
                  <a:pt x="53281" y="250843"/>
                </a:lnTo>
                <a:lnTo>
                  <a:pt x="57031" y="251049"/>
                </a:lnTo>
                <a:lnTo>
                  <a:pt x="60484" y="250233"/>
                </a:lnTo>
                <a:lnTo>
                  <a:pt x="66860" y="246788"/>
                </a:lnTo>
                <a:lnTo>
                  <a:pt x="72869" y="242081"/>
                </a:lnTo>
                <a:lnTo>
                  <a:pt x="78715" y="236814"/>
                </a:lnTo>
                <a:lnTo>
                  <a:pt x="80654" y="233124"/>
                </a:lnTo>
                <a:lnTo>
                  <a:pt x="81948" y="228759"/>
                </a:lnTo>
                <a:lnTo>
                  <a:pt x="82810" y="223944"/>
                </a:lnTo>
                <a:lnTo>
                  <a:pt x="84337" y="217876"/>
                </a:lnTo>
                <a:lnTo>
                  <a:pt x="86308" y="210973"/>
                </a:lnTo>
                <a:lnTo>
                  <a:pt x="91038" y="195684"/>
                </a:lnTo>
                <a:lnTo>
                  <a:pt x="96315" y="179364"/>
                </a:lnTo>
                <a:lnTo>
                  <a:pt x="100008" y="164343"/>
                </a:lnTo>
                <a:lnTo>
                  <a:pt x="109191" y="122254"/>
                </a:lnTo>
                <a:lnTo>
                  <a:pt x="112402" y="103410"/>
                </a:lnTo>
                <a:lnTo>
                  <a:pt x="114543" y="87038"/>
                </a:lnTo>
                <a:lnTo>
                  <a:pt x="115970" y="72313"/>
                </a:lnTo>
                <a:lnTo>
                  <a:pt x="116921" y="70117"/>
                </a:lnTo>
                <a:lnTo>
                  <a:pt x="117556" y="76272"/>
                </a:lnTo>
                <a:lnTo>
                  <a:pt x="117978" y="87995"/>
                </a:lnTo>
                <a:lnTo>
                  <a:pt x="119213" y="98669"/>
                </a:lnTo>
                <a:lnTo>
                  <a:pt x="120988" y="108642"/>
                </a:lnTo>
                <a:lnTo>
                  <a:pt x="123125" y="118148"/>
                </a:lnTo>
                <a:lnTo>
                  <a:pt x="124548" y="127343"/>
                </a:lnTo>
                <a:lnTo>
                  <a:pt x="125498" y="136331"/>
                </a:lnTo>
                <a:lnTo>
                  <a:pt x="126131" y="145180"/>
                </a:lnTo>
                <a:lnTo>
                  <a:pt x="128458" y="152984"/>
                </a:lnTo>
                <a:lnTo>
                  <a:pt x="131914" y="160092"/>
                </a:lnTo>
                <a:lnTo>
                  <a:pt x="136123" y="166736"/>
                </a:lnTo>
                <a:lnTo>
                  <a:pt x="141787" y="174022"/>
                </a:lnTo>
                <a:lnTo>
                  <a:pt x="148420" y="181738"/>
                </a:lnTo>
                <a:lnTo>
                  <a:pt x="155700" y="189738"/>
                </a:lnTo>
                <a:lnTo>
                  <a:pt x="162458" y="196025"/>
                </a:lnTo>
                <a:lnTo>
                  <a:pt x="168868" y="201169"/>
                </a:lnTo>
                <a:lnTo>
                  <a:pt x="175047" y="205550"/>
                </a:lnTo>
                <a:lnTo>
                  <a:pt x="180119" y="208471"/>
                </a:lnTo>
                <a:lnTo>
                  <a:pt x="184452" y="210418"/>
                </a:lnTo>
                <a:lnTo>
                  <a:pt x="204549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65"/>
          <p:cNvSpPr/>
          <p:nvPr/>
        </p:nvSpPr>
        <p:spPr>
          <a:xfrm>
            <a:off x="5712142" y="2880360"/>
            <a:ext cx="274321" cy="234021"/>
          </a:xfrm>
          <a:custGeom>
            <a:avLst/>
            <a:gdLst/>
            <a:ahLst/>
            <a:cxnLst/>
            <a:rect l="0" t="0" r="0" b="0"/>
            <a:pathLst>
              <a:path w="274321" h="234021">
                <a:moveTo>
                  <a:pt x="0" y="0"/>
                </a:moveTo>
                <a:lnTo>
                  <a:pt x="0" y="55719"/>
                </a:lnTo>
                <a:lnTo>
                  <a:pt x="1905" y="78103"/>
                </a:lnTo>
                <a:lnTo>
                  <a:pt x="5080" y="102551"/>
                </a:lnTo>
                <a:lnTo>
                  <a:pt x="9102" y="128375"/>
                </a:lnTo>
                <a:lnTo>
                  <a:pt x="12735" y="149401"/>
                </a:lnTo>
                <a:lnTo>
                  <a:pt x="19313" y="182922"/>
                </a:lnTo>
                <a:lnTo>
                  <a:pt x="23352" y="195291"/>
                </a:lnTo>
                <a:lnTo>
                  <a:pt x="27951" y="205441"/>
                </a:lnTo>
                <a:lnTo>
                  <a:pt x="32921" y="214113"/>
                </a:lnTo>
                <a:lnTo>
                  <a:pt x="36235" y="218942"/>
                </a:lnTo>
                <a:lnTo>
                  <a:pt x="38444" y="221209"/>
                </a:lnTo>
                <a:lnTo>
                  <a:pt x="39917" y="221767"/>
                </a:lnTo>
                <a:lnTo>
                  <a:pt x="40899" y="220235"/>
                </a:lnTo>
                <a:lnTo>
                  <a:pt x="41990" y="213452"/>
                </a:lnTo>
                <a:lnTo>
                  <a:pt x="48581" y="116987"/>
                </a:lnTo>
                <a:lnTo>
                  <a:pt x="50167" y="86601"/>
                </a:lnTo>
                <a:lnTo>
                  <a:pt x="51542" y="75832"/>
                </a:lnTo>
                <a:lnTo>
                  <a:pt x="53412" y="66747"/>
                </a:lnTo>
                <a:lnTo>
                  <a:pt x="55610" y="58785"/>
                </a:lnTo>
                <a:lnTo>
                  <a:pt x="57076" y="52525"/>
                </a:lnTo>
                <a:lnTo>
                  <a:pt x="58053" y="47399"/>
                </a:lnTo>
                <a:lnTo>
                  <a:pt x="58704" y="43029"/>
                </a:lnTo>
                <a:lnTo>
                  <a:pt x="60091" y="40116"/>
                </a:lnTo>
                <a:lnTo>
                  <a:pt x="61969" y="38174"/>
                </a:lnTo>
                <a:lnTo>
                  <a:pt x="64172" y="36879"/>
                </a:lnTo>
                <a:lnTo>
                  <a:pt x="69161" y="35441"/>
                </a:lnTo>
                <a:lnTo>
                  <a:pt x="71825" y="35057"/>
                </a:lnTo>
                <a:lnTo>
                  <a:pt x="74553" y="35754"/>
                </a:lnTo>
                <a:lnTo>
                  <a:pt x="82944" y="40333"/>
                </a:lnTo>
                <a:lnTo>
                  <a:pt x="88617" y="41738"/>
                </a:lnTo>
                <a:lnTo>
                  <a:pt x="91463" y="44018"/>
                </a:lnTo>
                <a:lnTo>
                  <a:pt x="94313" y="47442"/>
                </a:lnTo>
                <a:lnTo>
                  <a:pt x="97165" y="51631"/>
                </a:lnTo>
                <a:lnTo>
                  <a:pt x="99067" y="57280"/>
                </a:lnTo>
                <a:lnTo>
                  <a:pt x="100334" y="63904"/>
                </a:lnTo>
                <a:lnTo>
                  <a:pt x="101180" y="71178"/>
                </a:lnTo>
                <a:lnTo>
                  <a:pt x="102696" y="78884"/>
                </a:lnTo>
                <a:lnTo>
                  <a:pt x="104659" y="86879"/>
                </a:lnTo>
                <a:lnTo>
                  <a:pt x="109380" y="104335"/>
                </a:lnTo>
                <a:lnTo>
                  <a:pt x="114653" y="124793"/>
                </a:lnTo>
                <a:lnTo>
                  <a:pt x="116441" y="134630"/>
                </a:lnTo>
                <a:lnTo>
                  <a:pt x="117632" y="144046"/>
                </a:lnTo>
                <a:lnTo>
                  <a:pt x="118426" y="153181"/>
                </a:lnTo>
                <a:lnTo>
                  <a:pt x="119909" y="164985"/>
                </a:lnTo>
                <a:lnTo>
                  <a:pt x="125593" y="204142"/>
                </a:lnTo>
                <a:lnTo>
                  <a:pt x="126591" y="212295"/>
                </a:lnTo>
                <a:lnTo>
                  <a:pt x="127256" y="218682"/>
                </a:lnTo>
                <a:lnTo>
                  <a:pt x="127700" y="223893"/>
                </a:lnTo>
                <a:lnTo>
                  <a:pt x="127996" y="228319"/>
                </a:lnTo>
                <a:lnTo>
                  <a:pt x="128193" y="232223"/>
                </a:lnTo>
                <a:lnTo>
                  <a:pt x="127372" y="233872"/>
                </a:lnTo>
                <a:lnTo>
                  <a:pt x="125872" y="234020"/>
                </a:lnTo>
                <a:lnTo>
                  <a:pt x="123920" y="233166"/>
                </a:lnTo>
                <a:lnTo>
                  <a:pt x="122618" y="231644"/>
                </a:lnTo>
                <a:lnTo>
                  <a:pt x="121751" y="229677"/>
                </a:lnTo>
                <a:lnTo>
                  <a:pt x="119834" y="223046"/>
                </a:lnTo>
                <a:lnTo>
                  <a:pt x="115807" y="210574"/>
                </a:lnTo>
                <a:lnTo>
                  <a:pt x="114352" y="203247"/>
                </a:lnTo>
                <a:lnTo>
                  <a:pt x="113383" y="195506"/>
                </a:lnTo>
                <a:lnTo>
                  <a:pt x="112736" y="187487"/>
                </a:lnTo>
                <a:lnTo>
                  <a:pt x="113257" y="179284"/>
                </a:lnTo>
                <a:lnTo>
                  <a:pt x="114557" y="170957"/>
                </a:lnTo>
                <a:lnTo>
                  <a:pt x="116377" y="162549"/>
                </a:lnTo>
                <a:lnTo>
                  <a:pt x="117589" y="153133"/>
                </a:lnTo>
                <a:lnTo>
                  <a:pt x="118398" y="143046"/>
                </a:lnTo>
                <a:lnTo>
                  <a:pt x="118937" y="132511"/>
                </a:lnTo>
                <a:lnTo>
                  <a:pt x="120249" y="121678"/>
                </a:lnTo>
                <a:lnTo>
                  <a:pt x="122076" y="110646"/>
                </a:lnTo>
                <a:lnTo>
                  <a:pt x="124246" y="99482"/>
                </a:lnTo>
                <a:lnTo>
                  <a:pt x="127599" y="89181"/>
                </a:lnTo>
                <a:lnTo>
                  <a:pt x="131738" y="79456"/>
                </a:lnTo>
                <a:lnTo>
                  <a:pt x="147519" y="47868"/>
                </a:lnTo>
                <a:lnTo>
                  <a:pt x="150733" y="42389"/>
                </a:lnTo>
                <a:lnTo>
                  <a:pt x="153829" y="37784"/>
                </a:lnTo>
                <a:lnTo>
                  <a:pt x="156845" y="33762"/>
                </a:lnTo>
                <a:lnTo>
                  <a:pt x="162737" y="26753"/>
                </a:lnTo>
                <a:lnTo>
                  <a:pt x="165641" y="23550"/>
                </a:lnTo>
                <a:lnTo>
                  <a:pt x="169483" y="21415"/>
                </a:lnTo>
                <a:lnTo>
                  <a:pt x="173948" y="19991"/>
                </a:lnTo>
                <a:lnTo>
                  <a:pt x="178830" y="19043"/>
                </a:lnTo>
                <a:lnTo>
                  <a:pt x="182086" y="19362"/>
                </a:lnTo>
                <a:lnTo>
                  <a:pt x="184255" y="20528"/>
                </a:lnTo>
                <a:lnTo>
                  <a:pt x="189849" y="26720"/>
                </a:lnTo>
                <a:lnTo>
                  <a:pt x="192289" y="29243"/>
                </a:lnTo>
                <a:lnTo>
                  <a:pt x="200079" y="34587"/>
                </a:lnTo>
                <a:lnTo>
                  <a:pt x="204824" y="37345"/>
                </a:lnTo>
                <a:lnTo>
                  <a:pt x="208939" y="41089"/>
                </a:lnTo>
                <a:lnTo>
                  <a:pt x="212635" y="45490"/>
                </a:lnTo>
                <a:lnTo>
                  <a:pt x="216052" y="50329"/>
                </a:lnTo>
                <a:lnTo>
                  <a:pt x="219282" y="56413"/>
                </a:lnTo>
                <a:lnTo>
                  <a:pt x="222388" y="63326"/>
                </a:lnTo>
                <a:lnTo>
                  <a:pt x="225412" y="70792"/>
                </a:lnTo>
                <a:lnTo>
                  <a:pt x="227427" y="78627"/>
                </a:lnTo>
                <a:lnTo>
                  <a:pt x="228770" y="86708"/>
                </a:lnTo>
                <a:lnTo>
                  <a:pt x="229666" y="94953"/>
                </a:lnTo>
                <a:lnTo>
                  <a:pt x="231216" y="103307"/>
                </a:lnTo>
                <a:lnTo>
                  <a:pt x="233202" y="111733"/>
                </a:lnTo>
                <a:lnTo>
                  <a:pt x="235477" y="120209"/>
                </a:lnTo>
                <a:lnTo>
                  <a:pt x="236995" y="129669"/>
                </a:lnTo>
                <a:lnTo>
                  <a:pt x="238007" y="139786"/>
                </a:lnTo>
                <a:lnTo>
                  <a:pt x="238681" y="150340"/>
                </a:lnTo>
                <a:lnTo>
                  <a:pt x="240083" y="159282"/>
                </a:lnTo>
                <a:lnTo>
                  <a:pt x="241971" y="167148"/>
                </a:lnTo>
                <a:lnTo>
                  <a:pt x="247292" y="184358"/>
                </a:lnTo>
                <a:lnTo>
                  <a:pt x="249634" y="186723"/>
                </a:lnTo>
                <a:lnTo>
                  <a:pt x="257316" y="191890"/>
                </a:lnTo>
                <a:lnTo>
                  <a:pt x="262000" y="194822"/>
                </a:lnTo>
                <a:lnTo>
                  <a:pt x="27432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66"/>
          <p:cNvSpPr/>
          <p:nvPr/>
        </p:nvSpPr>
        <p:spPr>
          <a:xfrm>
            <a:off x="6029325" y="2700337"/>
            <a:ext cx="222340" cy="427264"/>
          </a:xfrm>
          <a:custGeom>
            <a:avLst/>
            <a:gdLst/>
            <a:ahLst/>
            <a:cxnLst/>
            <a:rect l="0" t="0" r="0" b="0"/>
            <a:pathLst>
              <a:path w="222340" h="427264">
                <a:moveTo>
                  <a:pt x="0" y="0"/>
                </a:moveTo>
                <a:lnTo>
                  <a:pt x="4550" y="13652"/>
                </a:lnTo>
                <a:lnTo>
                  <a:pt x="6843" y="21484"/>
                </a:lnTo>
                <a:lnTo>
                  <a:pt x="14621" y="49757"/>
                </a:lnTo>
                <a:lnTo>
                  <a:pt x="20151" y="67834"/>
                </a:lnTo>
                <a:lnTo>
                  <a:pt x="28619" y="94077"/>
                </a:lnTo>
                <a:lnTo>
                  <a:pt x="31462" y="103675"/>
                </a:lnTo>
                <a:lnTo>
                  <a:pt x="37160" y="124501"/>
                </a:lnTo>
                <a:lnTo>
                  <a:pt x="39061" y="134435"/>
                </a:lnTo>
                <a:lnTo>
                  <a:pt x="40328" y="143916"/>
                </a:lnTo>
                <a:lnTo>
                  <a:pt x="41173" y="153094"/>
                </a:lnTo>
                <a:lnTo>
                  <a:pt x="42688" y="163023"/>
                </a:lnTo>
                <a:lnTo>
                  <a:pt x="44651" y="173452"/>
                </a:lnTo>
                <a:lnTo>
                  <a:pt x="46912" y="184215"/>
                </a:lnTo>
                <a:lnTo>
                  <a:pt x="48420" y="195200"/>
                </a:lnTo>
                <a:lnTo>
                  <a:pt x="49425" y="206333"/>
                </a:lnTo>
                <a:lnTo>
                  <a:pt x="50095" y="217565"/>
                </a:lnTo>
                <a:lnTo>
                  <a:pt x="51494" y="227911"/>
                </a:lnTo>
                <a:lnTo>
                  <a:pt x="53379" y="237666"/>
                </a:lnTo>
                <a:lnTo>
                  <a:pt x="55588" y="247026"/>
                </a:lnTo>
                <a:lnTo>
                  <a:pt x="57061" y="259934"/>
                </a:lnTo>
                <a:lnTo>
                  <a:pt x="58043" y="275207"/>
                </a:lnTo>
                <a:lnTo>
                  <a:pt x="58698" y="292056"/>
                </a:lnTo>
                <a:lnTo>
                  <a:pt x="60087" y="306147"/>
                </a:lnTo>
                <a:lnTo>
                  <a:pt x="61965" y="318398"/>
                </a:lnTo>
                <a:lnTo>
                  <a:pt x="64170" y="329423"/>
                </a:lnTo>
                <a:lnTo>
                  <a:pt x="65640" y="339630"/>
                </a:lnTo>
                <a:lnTo>
                  <a:pt x="66619" y="349293"/>
                </a:lnTo>
                <a:lnTo>
                  <a:pt x="67273" y="358592"/>
                </a:lnTo>
                <a:lnTo>
                  <a:pt x="68661" y="366696"/>
                </a:lnTo>
                <a:lnTo>
                  <a:pt x="70539" y="374004"/>
                </a:lnTo>
                <a:lnTo>
                  <a:pt x="74213" y="384347"/>
                </a:lnTo>
                <a:lnTo>
                  <a:pt x="75193" y="385771"/>
                </a:lnTo>
                <a:lnTo>
                  <a:pt x="75846" y="385768"/>
                </a:lnTo>
                <a:lnTo>
                  <a:pt x="76281" y="384814"/>
                </a:lnTo>
                <a:lnTo>
                  <a:pt x="76765" y="381213"/>
                </a:lnTo>
                <a:lnTo>
                  <a:pt x="74440" y="373898"/>
                </a:lnTo>
                <a:lnTo>
                  <a:pt x="72487" y="369281"/>
                </a:lnTo>
                <a:lnTo>
                  <a:pt x="71184" y="360487"/>
                </a:lnTo>
                <a:lnTo>
                  <a:pt x="70316" y="348910"/>
                </a:lnTo>
                <a:lnTo>
                  <a:pt x="69351" y="323663"/>
                </a:lnTo>
                <a:lnTo>
                  <a:pt x="68923" y="302918"/>
                </a:lnTo>
                <a:lnTo>
                  <a:pt x="69760" y="293385"/>
                </a:lnTo>
                <a:lnTo>
                  <a:pt x="71272" y="284173"/>
                </a:lnTo>
                <a:lnTo>
                  <a:pt x="73232" y="275174"/>
                </a:lnTo>
                <a:lnTo>
                  <a:pt x="76444" y="264412"/>
                </a:lnTo>
                <a:lnTo>
                  <a:pt x="80490" y="252474"/>
                </a:lnTo>
                <a:lnTo>
                  <a:pt x="85092" y="239754"/>
                </a:lnTo>
                <a:lnTo>
                  <a:pt x="91971" y="227463"/>
                </a:lnTo>
                <a:lnTo>
                  <a:pt x="100366" y="215460"/>
                </a:lnTo>
                <a:lnTo>
                  <a:pt x="116997" y="194820"/>
                </a:lnTo>
                <a:lnTo>
                  <a:pt x="122765" y="187983"/>
                </a:lnTo>
                <a:lnTo>
                  <a:pt x="127563" y="182472"/>
                </a:lnTo>
                <a:lnTo>
                  <a:pt x="132667" y="177845"/>
                </a:lnTo>
                <a:lnTo>
                  <a:pt x="137975" y="173809"/>
                </a:lnTo>
                <a:lnTo>
                  <a:pt x="143418" y="170165"/>
                </a:lnTo>
                <a:lnTo>
                  <a:pt x="148952" y="167736"/>
                </a:lnTo>
                <a:lnTo>
                  <a:pt x="154546" y="166116"/>
                </a:lnTo>
                <a:lnTo>
                  <a:pt x="160180" y="165037"/>
                </a:lnTo>
                <a:lnTo>
                  <a:pt x="165842" y="165270"/>
                </a:lnTo>
                <a:lnTo>
                  <a:pt x="171521" y="166377"/>
                </a:lnTo>
                <a:lnTo>
                  <a:pt x="177212" y="168068"/>
                </a:lnTo>
                <a:lnTo>
                  <a:pt x="182911" y="170148"/>
                </a:lnTo>
                <a:lnTo>
                  <a:pt x="188616" y="172487"/>
                </a:lnTo>
                <a:lnTo>
                  <a:pt x="194324" y="174999"/>
                </a:lnTo>
                <a:lnTo>
                  <a:pt x="199082" y="177626"/>
                </a:lnTo>
                <a:lnTo>
                  <a:pt x="203206" y="180330"/>
                </a:lnTo>
                <a:lnTo>
                  <a:pt x="206908" y="183085"/>
                </a:lnTo>
                <a:lnTo>
                  <a:pt x="213561" y="191226"/>
                </a:lnTo>
                <a:lnTo>
                  <a:pt x="216669" y="196064"/>
                </a:lnTo>
                <a:lnTo>
                  <a:pt x="220122" y="209060"/>
                </a:lnTo>
                <a:lnTo>
                  <a:pt x="221043" y="216526"/>
                </a:lnTo>
                <a:lnTo>
                  <a:pt x="221657" y="224361"/>
                </a:lnTo>
                <a:lnTo>
                  <a:pt x="222066" y="232441"/>
                </a:lnTo>
                <a:lnTo>
                  <a:pt x="222339" y="240686"/>
                </a:lnTo>
                <a:lnTo>
                  <a:pt x="221568" y="249992"/>
                </a:lnTo>
                <a:lnTo>
                  <a:pt x="220102" y="260006"/>
                </a:lnTo>
                <a:lnTo>
                  <a:pt x="218172" y="270493"/>
                </a:lnTo>
                <a:lnTo>
                  <a:pt x="215933" y="280341"/>
                </a:lnTo>
                <a:lnTo>
                  <a:pt x="213487" y="289764"/>
                </a:lnTo>
                <a:lnTo>
                  <a:pt x="210905" y="298903"/>
                </a:lnTo>
                <a:lnTo>
                  <a:pt x="207278" y="307854"/>
                </a:lnTo>
                <a:lnTo>
                  <a:pt x="202955" y="316679"/>
                </a:lnTo>
                <a:lnTo>
                  <a:pt x="198168" y="325419"/>
                </a:lnTo>
                <a:lnTo>
                  <a:pt x="192120" y="334104"/>
                </a:lnTo>
                <a:lnTo>
                  <a:pt x="185230" y="342751"/>
                </a:lnTo>
                <a:lnTo>
                  <a:pt x="177779" y="351373"/>
                </a:lnTo>
                <a:lnTo>
                  <a:pt x="149089" y="386262"/>
                </a:lnTo>
                <a:lnTo>
                  <a:pt x="139397" y="396573"/>
                </a:lnTo>
                <a:lnTo>
                  <a:pt x="130079" y="405352"/>
                </a:lnTo>
                <a:lnTo>
                  <a:pt x="121009" y="413110"/>
                </a:lnTo>
                <a:lnTo>
                  <a:pt x="114010" y="418281"/>
                </a:lnTo>
                <a:lnTo>
                  <a:pt x="108392" y="421729"/>
                </a:lnTo>
                <a:lnTo>
                  <a:pt x="103694" y="424028"/>
                </a:lnTo>
                <a:lnTo>
                  <a:pt x="98657" y="425560"/>
                </a:lnTo>
                <a:lnTo>
                  <a:pt x="93393" y="426582"/>
                </a:lnTo>
                <a:lnTo>
                  <a:pt x="87979" y="427263"/>
                </a:lnTo>
                <a:lnTo>
                  <a:pt x="84370" y="426764"/>
                </a:lnTo>
                <a:lnTo>
                  <a:pt x="81965" y="425480"/>
                </a:lnTo>
                <a:lnTo>
                  <a:pt x="76038" y="419121"/>
                </a:lnTo>
                <a:lnTo>
                  <a:pt x="68579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67"/>
          <p:cNvSpPr/>
          <p:nvPr/>
        </p:nvSpPr>
        <p:spPr>
          <a:xfrm>
            <a:off x="6269354" y="2824419"/>
            <a:ext cx="257177" cy="294159"/>
          </a:xfrm>
          <a:custGeom>
            <a:avLst/>
            <a:gdLst/>
            <a:ahLst/>
            <a:cxnLst/>
            <a:rect l="0" t="0" r="0" b="0"/>
            <a:pathLst>
              <a:path w="257177" h="294159">
                <a:moveTo>
                  <a:pt x="0" y="141666"/>
                </a:moveTo>
                <a:lnTo>
                  <a:pt x="9103" y="146217"/>
                </a:lnTo>
                <a:lnTo>
                  <a:pt x="16111" y="148451"/>
                </a:lnTo>
                <a:lnTo>
                  <a:pt x="22401" y="149444"/>
                </a:lnTo>
                <a:lnTo>
                  <a:pt x="28371" y="149885"/>
                </a:lnTo>
                <a:lnTo>
                  <a:pt x="36740" y="150081"/>
                </a:lnTo>
                <a:lnTo>
                  <a:pt x="41638" y="150133"/>
                </a:lnTo>
                <a:lnTo>
                  <a:pt x="46809" y="149216"/>
                </a:lnTo>
                <a:lnTo>
                  <a:pt x="52161" y="147651"/>
                </a:lnTo>
                <a:lnTo>
                  <a:pt x="57634" y="145656"/>
                </a:lnTo>
                <a:lnTo>
                  <a:pt x="63188" y="142421"/>
                </a:lnTo>
                <a:lnTo>
                  <a:pt x="68795" y="138359"/>
                </a:lnTo>
                <a:lnTo>
                  <a:pt x="74439" y="133746"/>
                </a:lnTo>
                <a:lnTo>
                  <a:pt x="80106" y="129719"/>
                </a:lnTo>
                <a:lnTo>
                  <a:pt x="85789" y="126081"/>
                </a:lnTo>
                <a:lnTo>
                  <a:pt x="91483" y="122703"/>
                </a:lnTo>
                <a:lnTo>
                  <a:pt x="97184" y="118547"/>
                </a:lnTo>
                <a:lnTo>
                  <a:pt x="102889" y="113870"/>
                </a:lnTo>
                <a:lnTo>
                  <a:pt x="108598" y="108848"/>
                </a:lnTo>
                <a:lnTo>
                  <a:pt x="114309" y="103595"/>
                </a:lnTo>
                <a:lnTo>
                  <a:pt x="125734" y="92678"/>
                </a:lnTo>
                <a:lnTo>
                  <a:pt x="130496" y="87099"/>
                </a:lnTo>
                <a:lnTo>
                  <a:pt x="134622" y="81476"/>
                </a:lnTo>
                <a:lnTo>
                  <a:pt x="138326" y="75821"/>
                </a:lnTo>
                <a:lnTo>
                  <a:pt x="142700" y="70147"/>
                </a:lnTo>
                <a:lnTo>
                  <a:pt x="147521" y="64459"/>
                </a:lnTo>
                <a:lnTo>
                  <a:pt x="152640" y="58762"/>
                </a:lnTo>
                <a:lnTo>
                  <a:pt x="157005" y="53059"/>
                </a:lnTo>
                <a:lnTo>
                  <a:pt x="160868" y="47352"/>
                </a:lnTo>
                <a:lnTo>
                  <a:pt x="164395" y="41642"/>
                </a:lnTo>
                <a:lnTo>
                  <a:pt x="167699" y="35931"/>
                </a:lnTo>
                <a:lnTo>
                  <a:pt x="173911" y="24505"/>
                </a:lnTo>
                <a:lnTo>
                  <a:pt x="177307" y="15617"/>
                </a:lnTo>
                <a:lnTo>
                  <a:pt x="178212" y="11913"/>
                </a:lnTo>
                <a:lnTo>
                  <a:pt x="177863" y="9444"/>
                </a:lnTo>
                <a:lnTo>
                  <a:pt x="176678" y="7798"/>
                </a:lnTo>
                <a:lnTo>
                  <a:pt x="172821" y="5016"/>
                </a:lnTo>
                <a:lnTo>
                  <a:pt x="167932" y="605"/>
                </a:lnTo>
                <a:lnTo>
                  <a:pt x="165295" y="0"/>
                </a:lnTo>
                <a:lnTo>
                  <a:pt x="162584" y="550"/>
                </a:lnTo>
                <a:lnTo>
                  <a:pt x="157033" y="3700"/>
                </a:lnTo>
                <a:lnTo>
                  <a:pt x="151390" y="8275"/>
                </a:lnTo>
                <a:lnTo>
                  <a:pt x="138087" y="21103"/>
                </a:lnTo>
                <a:lnTo>
                  <a:pt x="129206" y="29858"/>
                </a:lnTo>
                <a:lnTo>
                  <a:pt x="121380" y="38552"/>
                </a:lnTo>
                <a:lnTo>
                  <a:pt x="114258" y="47206"/>
                </a:lnTo>
                <a:lnTo>
                  <a:pt x="107605" y="55833"/>
                </a:lnTo>
                <a:lnTo>
                  <a:pt x="101264" y="64441"/>
                </a:lnTo>
                <a:lnTo>
                  <a:pt x="89139" y="81626"/>
                </a:lnTo>
                <a:lnTo>
                  <a:pt x="84191" y="90209"/>
                </a:lnTo>
                <a:lnTo>
                  <a:pt x="79940" y="98789"/>
                </a:lnTo>
                <a:lnTo>
                  <a:pt x="76154" y="107366"/>
                </a:lnTo>
                <a:lnTo>
                  <a:pt x="72677" y="116894"/>
                </a:lnTo>
                <a:lnTo>
                  <a:pt x="69407" y="127056"/>
                </a:lnTo>
                <a:lnTo>
                  <a:pt x="66274" y="137641"/>
                </a:lnTo>
                <a:lnTo>
                  <a:pt x="64185" y="147555"/>
                </a:lnTo>
                <a:lnTo>
                  <a:pt x="62793" y="157022"/>
                </a:lnTo>
                <a:lnTo>
                  <a:pt x="61865" y="166191"/>
                </a:lnTo>
                <a:lnTo>
                  <a:pt x="61246" y="175161"/>
                </a:lnTo>
                <a:lnTo>
                  <a:pt x="60833" y="183998"/>
                </a:lnTo>
                <a:lnTo>
                  <a:pt x="60375" y="201438"/>
                </a:lnTo>
                <a:lnTo>
                  <a:pt x="60171" y="218713"/>
                </a:lnTo>
                <a:lnTo>
                  <a:pt x="62022" y="228273"/>
                </a:lnTo>
                <a:lnTo>
                  <a:pt x="65161" y="238457"/>
                </a:lnTo>
                <a:lnTo>
                  <a:pt x="69158" y="249055"/>
                </a:lnTo>
                <a:lnTo>
                  <a:pt x="73728" y="257074"/>
                </a:lnTo>
                <a:lnTo>
                  <a:pt x="78680" y="263372"/>
                </a:lnTo>
                <a:lnTo>
                  <a:pt x="83886" y="268523"/>
                </a:lnTo>
                <a:lnTo>
                  <a:pt x="89262" y="272910"/>
                </a:lnTo>
                <a:lnTo>
                  <a:pt x="94750" y="276787"/>
                </a:lnTo>
                <a:lnTo>
                  <a:pt x="100314" y="280324"/>
                </a:lnTo>
                <a:lnTo>
                  <a:pt x="105929" y="283635"/>
                </a:lnTo>
                <a:lnTo>
                  <a:pt x="111577" y="286794"/>
                </a:lnTo>
                <a:lnTo>
                  <a:pt x="117247" y="289853"/>
                </a:lnTo>
                <a:lnTo>
                  <a:pt x="122932" y="291892"/>
                </a:lnTo>
                <a:lnTo>
                  <a:pt x="128628" y="293252"/>
                </a:lnTo>
                <a:lnTo>
                  <a:pt x="134329" y="294158"/>
                </a:lnTo>
                <a:lnTo>
                  <a:pt x="140036" y="293810"/>
                </a:lnTo>
                <a:lnTo>
                  <a:pt x="145745" y="292625"/>
                </a:lnTo>
                <a:lnTo>
                  <a:pt x="151456" y="290883"/>
                </a:lnTo>
                <a:lnTo>
                  <a:pt x="158121" y="289721"/>
                </a:lnTo>
                <a:lnTo>
                  <a:pt x="165421" y="288947"/>
                </a:lnTo>
                <a:lnTo>
                  <a:pt x="173146" y="288431"/>
                </a:lnTo>
                <a:lnTo>
                  <a:pt x="180201" y="286181"/>
                </a:lnTo>
                <a:lnTo>
                  <a:pt x="186809" y="282777"/>
                </a:lnTo>
                <a:lnTo>
                  <a:pt x="257176" y="2359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8"/>
          <p:cNvSpPr/>
          <p:nvPr/>
        </p:nvSpPr>
        <p:spPr>
          <a:xfrm>
            <a:off x="6586537" y="2846070"/>
            <a:ext cx="205741" cy="242318"/>
          </a:xfrm>
          <a:custGeom>
            <a:avLst/>
            <a:gdLst/>
            <a:ahLst/>
            <a:cxnLst/>
            <a:rect l="0" t="0" r="0" b="0"/>
            <a:pathLst>
              <a:path w="205741" h="242318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11932" y="53072"/>
                </a:lnTo>
                <a:lnTo>
                  <a:pt x="15574" y="66814"/>
                </a:lnTo>
                <a:lnTo>
                  <a:pt x="24702" y="104942"/>
                </a:lnTo>
                <a:lnTo>
                  <a:pt x="28851" y="120444"/>
                </a:lnTo>
                <a:lnTo>
                  <a:pt x="32569" y="132683"/>
                </a:lnTo>
                <a:lnTo>
                  <a:pt x="36000" y="142748"/>
                </a:lnTo>
                <a:lnTo>
                  <a:pt x="44893" y="171711"/>
                </a:lnTo>
                <a:lnTo>
                  <a:pt x="49931" y="188769"/>
                </a:lnTo>
                <a:lnTo>
                  <a:pt x="53290" y="202998"/>
                </a:lnTo>
                <a:lnTo>
                  <a:pt x="55529" y="215342"/>
                </a:lnTo>
                <a:lnTo>
                  <a:pt x="57022" y="226429"/>
                </a:lnTo>
                <a:lnTo>
                  <a:pt x="57065" y="233820"/>
                </a:lnTo>
                <a:lnTo>
                  <a:pt x="56141" y="238747"/>
                </a:lnTo>
                <a:lnTo>
                  <a:pt x="54573" y="242032"/>
                </a:lnTo>
                <a:lnTo>
                  <a:pt x="52574" y="242317"/>
                </a:lnTo>
                <a:lnTo>
                  <a:pt x="50290" y="240602"/>
                </a:lnTo>
                <a:lnTo>
                  <a:pt x="47814" y="237554"/>
                </a:lnTo>
                <a:lnTo>
                  <a:pt x="45210" y="231712"/>
                </a:lnTo>
                <a:lnTo>
                  <a:pt x="42524" y="224007"/>
                </a:lnTo>
                <a:lnTo>
                  <a:pt x="34189" y="197500"/>
                </a:lnTo>
                <a:lnTo>
                  <a:pt x="31366" y="188816"/>
                </a:lnTo>
                <a:lnTo>
                  <a:pt x="29483" y="177312"/>
                </a:lnTo>
                <a:lnTo>
                  <a:pt x="28228" y="163928"/>
                </a:lnTo>
                <a:lnTo>
                  <a:pt x="27391" y="149290"/>
                </a:lnTo>
                <a:lnTo>
                  <a:pt x="27786" y="136674"/>
                </a:lnTo>
                <a:lnTo>
                  <a:pt x="29001" y="125406"/>
                </a:lnTo>
                <a:lnTo>
                  <a:pt x="30765" y="115036"/>
                </a:lnTo>
                <a:lnTo>
                  <a:pt x="32892" y="106218"/>
                </a:lnTo>
                <a:lnTo>
                  <a:pt x="35263" y="98435"/>
                </a:lnTo>
                <a:lnTo>
                  <a:pt x="37796" y="91340"/>
                </a:lnTo>
                <a:lnTo>
                  <a:pt x="41390" y="83753"/>
                </a:lnTo>
                <a:lnTo>
                  <a:pt x="45691" y="75838"/>
                </a:lnTo>
                <a:lnTo>
                  <a:pt x="50463" y="67703"/>
                </a:lnTo>
                <a:lnTo>
                  <a:pt x="55549" y="60375"/>
                </a:lnTo>
                <a:lnTo>
                  <a:pt x="60846" y="53585"/>
                </a:lnTo>
                <a:lnTo>
                  <a:pt x="66281" y="47153"/>
                </a:lnTo>
                <a:lnTo>
                  <a:pt x="71810" y="41913"/>
                </a:lnTo>
                <a:lnTo>
                  <a:pt x="77401" y="37467"/>
                </a:lnTo>
                <a:lnTo>
                  <a:pt x="83033" y="33550"/>
                </a:lnTo>
                <a:lnTo>
                  <a:pt x="88693" y="29987"/>
                </a:lnTo>
                <a:lnTo>
                  <a:pt x="94371" y="26659"/>
                </a:lnTo>
                <a:lnTo>
                  <a:pt x="100061" y="23487"/>
                </a:lnTo>
                <a:lnTo>
                  <a:pt x="111465" y="17424"/>
                </a:lnTo>
                <a:lnTo>
                  <a:pt x="117173" y="14473"/>
                </a:lnTo>
                <a:lnTo>
                  <a:pt x="123834" y="12506"/>
                </a:lnTo>
                <a:lnTo>
                  <a:pt x="131134" y="11195"/>
                </a:lnTo>
                <a:lnTo>
                  <a:pt x="138858" y="10320"/>
                </a:lnTo>
                <a:lnTo>
                  <a:pt x="145912" y="9738"/>
                </a:lnTo>
                <a:lnTo>
                  <a:pt x="152520" y="9349"/>
                </a:lnTo>
                <a:lnTo>
                  <a:pt x="158830" y="9090"/>
                </a:lnTo>
                <a:lnTo>
                  <a:pt x="166846" y="9870"/>
                </a:lnTo>
                <a:lnTo>
                  <a:pt x="176001" y="11342"/>
                </a:lnTo>
                <a:lnTo>
                  <a:pt x="205740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9"/>
          <p:cNvSpPr/>
          <p:nvPr/>
        </p:nvSpPr>
        <p:spPr>
          <a:xfrm>
            <a:off x="6989444" y="2842714"/>
            <a:ext cx="308612" cy="279314"/>
          </a:xfrm>
          <a:custGeom>
            <a:avLst/>
            <a:gdLst/>
            <a:ahLst/>
            <a:cxnLst/>
            <a:rect l="0" t="0" r="0" b="0"/>
            <a:pathLst>
              <a:path w="308612" h="279314">
                <a:moveTo>
                  <a:pt x="0" y="63363"/>
                </a:moveTo>
                <a:lnTo>
                  <a:pt x="4552" y="77016"/>
                </a:lnTo>
                <a:lnTo>
                  <a:pt x="5892" y="81990"/>
                </a:lnTo>
                <a:lnTo>
                  <a:pt x="7382" y="90057"/>
                </a:lnTo>
                <a:lnTo>
                  <a:pt x="8731" y="95446"/>
                </a:lnTo>
                <a:lnTo>
                  <a:pt x="10584" y="101897"/>
                </a:lnTo>
                <a:lnTo>
                  <a:pt x="15182" y="116684"/>
                </a:lnTo>
                <a:lnTo>
                  <a:pt x="20400" y="132782"/>
                </a:lnTo>
                <a:lnTo>
                  <a:pt x="22173" y="141075"/>
                </a:lnTo>
                <a:lnTo>
                  <a:pt x="23355" y="149461"/>
                </a:lnTo>
                <a:lnTo>
                  <a:pt x="24143" y="157909"/>
                </a:lnTo>
                <a:lnTo>
                  <a:pt x="26572" y="173066"/>
                </a:lnTo>
                <a:lnTo>
                  <a:pt x="34353" y="215308"/>
                </a:lnTo>
                <a:lnTo>
                  <a:pt x="37189" y="233239"/>
                </a:lnTo>
                <a:lnTo>
                  <a:pt x="39082" y="248051"/>
                </a:lnTo>
                <a:lnTo>
                  <a:pt x="42116" y="278703"/>
                </a:lnTo>
                <a:lnTo>
                  <a:pt x="41412" y="279313"/>
                </a:lnTo>
                <a:lnTo>
                  <a:pt x="39991" y="277815"/>
                </a:lnTo>
                <a:lnTo>
                  <a:pt x="38091" y="274911"/>
                </a:lnTo>
                <a:lnTo>
                  <a:pt x="35872" y="268212"/>
                </a:lnTo>
                <a:lnTo>
                  <a:pt x="33440" y="258984"/>
                </a:lnTo>
                <a:lnTo>
                  <a:pt x="30866" y="248070"/>
                </a:lnTo>
                <a:lnTo>
                  <a:pt x="29150" y="237936"/>
                </a:lnTo>
                <a:lnTo>
                  <a:pt x="28006" y="228322"/>
                </a:lnTo>
                <a:lnTo>
                  <a:pt x="27243" y="219056"/>
                </a:lnTo>
                <a:lnTo>
                  <a:pt x="21619" y="169608"/>
                </a:lnTo>
                <a:lnTo>
                  <a:pt x="20128" y="153243"/>
                </a:lnTo>
                <a:lnTo>
                  <a:pt x="19134" y="138523"/>
                </a:lnTo>
                <a:lnTo>
                  <a:pt x="18471" y="124900"/>
                </a:lnTo>
                <a:lnTo>
                  <a:pt x="18982" y="112960"/>
                </a:lnTo>
                <a:lnTo>
                  <a:pt x="20275" y="102143"/>
                </a:lnTo>
                <a:lnTo>
                  <a:pt x="22089" y="92074"/>
                </a:lnTo>
                <a:lnTo>
                  <a:pt x="24251" y="82503"/>
                </a:lnTo>
                <a:lnTo>
                  <a:pt x="26645" y="73266"/>
                </a:lnTo>
                <a:lnTo>
                  <a:pt x="29194" y="64250"/>
                </a:lnTo>
                <a:lnTo>
                  <a:pt x="31846" y="56334"/>
                </a:lnTo>
                <a:lnTo>
                  <a:pt x="34566" y="49152"/>
                </a:lnTo>
                <a:lnTo>
                  <a:pt x="37331" y="42459"/>
                </a:lnTo>
                <a:lnTo>
                  <a:pt x="41080" y="36092"/>
                </a:lnTo>
                <a:lnTo>
                  <a:pt x="45484" y="29942"/>
                </a:lnTo>
                <a:lnTo>
                  <a:pt x="50326" y="23938"/>
                </a:lnTo>
                <a:lnTo>
                  <a:pt x="58245" y="17266"/>
                </a:lnTo>
                <a:lnTo>
                  <a:pt x="64940" y="14300"/>
                </a:lnTo>
                <a:lnTo>
                  <a:pt x="71090" y="12982"/>
                </a:lnTo>
                <a:lnTo>
                  <a:pt x="74063" y="13583"/>
                </a:lnTo>
                <a:lnTo>
                  <a:pt x="79908" y="16791"/>
                </a:lnTo>
                <a:lnTo>
                  <a:pt x="88220" y="21392"/>
                </a:lnTo>
                <a:lnTo>
                  <a:pt x="93104" y="23953"/>
                </a:lnTo>
                <a:lnTo>
                  <a:pt x="98265" y="29469"/>
                </a:lnTo>
                <a:lnTo>
                  <a:pt x="103610" y="36957"/>
                </a:lnTo>
                <a:lnTo>
                  <a:pt x="109079" y="45759"/>
                </a:lnTo>
                <a:lnTo>
                  <a:pt x="113677" y="54485"/>
                </a:lnTo>
                <a:lnTo>
                  <a:pt x="117695" y="63159"/>
                </a:lnTo>
                <a:lnTo>
                  <a:pt x="121325" y="71799"/>
                </a:lnTo>
                <a:lnTo>
                  <a:pt x="125651" y="83275"/>
                </a:lnTo>
                <a:lnTo>
                  <a:pt x="135538" y="111265"/>
                </a:lnTo>
                <a:lnTo>
                  <a:pt x="138937" y="122920"/>
                </a:lnTo>
                <a:lnTo>
                  <a:pt x="141202" y="132596"/>
                </a:lnTo>
                <a:lnTo>
                  <a:pt x="142712" y="140950"/>
                </a:lnTo>
                <a:lnTo>
                  <a:pt x="144672" y="150331"/>
                </a:lnTo>
                <a:lnTo>
                  <a:pt x="149389" y="170913"/>
                </a:lnTo>
                <a:lnTo>
                  <a:pt x="151027" y="178878"/>
                </a:lnTo>
                <a:lnTo>
                  <a:pt x="152120" y="185141"/>
                </a:lnTo>
                <a:lnTo>
                  <a:pt x="152849" y="190268"/>
                </a:lnTo>
                <a:lnTo>
                  <a:pt x="152382" y="190829"/>
                </a:lnTo>
                <a:lnTo>
                  <a:pt x="149323" y="183832"/>
                </a:lnTo>
                <a:lnTo>
                  <a:pt x="148126" y="176061"/>
                </a:lnTo>
                <a:lnTo>
                  <a:pt x="147329" y="166117"/>
                </a:lnTo>
                <a:lnTo>
                  <a:pt x="146797" y="154726"/>
                </a:lnTo>
                <a:lnTo>
                  <a:pt x="146206" y="126829"/>
                </a:lnTo>
                <a:lnTo>
                  <a:pt x="146048" y="111389"/>
                </a:lnTo>
                <a:lnTo>
                  <a:pt x="146896" y="98238"/>
                </a:lnTo>
                <a:lnTo>
                  <a:pt x="148413" y="86613"/>
                </a:lnTo>
                <a:lnTo>
                  <a:pt x="150377" y="76005"/>
                </a:lnTo>
                <a:lnTo>
                  <a:pt x="152639" y="66076"/>
                </a:lnTo>
                <a:lnTo>
                  <a:pt x="155100" y="56599"/>
                </a:lnTo>
                <a:lnTo>
                  <a:pt x="157693" y="47424"/>
                </a:lnTo>
                <a:lnTo>
                  <a:pt x="160374" y="39402"/>
                </a:lnTo>
                <a:lnTo>
                  <a:pt x="163113" y="32149"/>
                </a:lnTo>
                <a:lnTo>
                  <a:pt x="165892" y="25409"/>
                </a:lnTo>
                <a:lnTo>
                  <a:pt x="169650" y="19963"/>
                </a:lnTo>
                <a:lnTo>
                  <a:pt x="178906" y="11372"/>
                </a:lnTo>
                <a:lnTo>
                  <a:pt x="186829" y="4378"/>
                </a:lnTo>
                <a:lnTo>
                  <a:pt x="190275" y="1180"/>
                </a:lnTo>
                <a:lnTo>
                  <a:pt x="194478" y="0"/>
                </a:lnTo>
                <a:lnTo>
                  <a:pt x="199184" y="166"/>
                </a:lnTo>
                <a:lnTo>
                  <a:pt x="208542" y="1938"/>
                </a:lnTo>
                <a:lnTo>
                  <a:pt x="215876" y="2726"/>
                </a:lnTo>
                <a:lnTo>
                  <a:pt x="224850" y="5616"/>
                </a:lnTo>
                <a:lnTo>
                  <a:pt x="229910" y="7720"/>
                </a:lnTo>
                <a:lnTo>
                  <a:pt x="234236" y="11028"/>
                </a:lnTo>
                <a:lnTo>
                  <a:pt x="238072" y="15138"/>
                </a:lnTo>
                <a:lnTo>
                  <a:pt x="241583" y="19783"/>
                </a:lnTo>
                <a:lnTo>
                  <a:pt x="244876" y="24785"/>
                </a:lnTo>
                <a:lnTo>
                  <a:pt x="248023" y="30024"/>
                </a:lnTo>
                <a:lnTo>
                  <a:pt x="251074" y="35422"/>
                </a:lnTo>
                <a:lnTo>
                  <a:pt x="254060" y="42831"/>
                </a:lnTo>
                <a:lnTo>
                  <a:pt x="257004" y="51580"/>
                </a:lnTo>
                <a:lnTo>
                  <a:pt x="273122" y="106650"/>
                </a:lnTo>
                <a:lnTo>
                  <a:pt x="276379" y="120796"/>
                </a:lnTo>
                <a:lnTo>
                  <a:pt x="278551" y="133084"/>
                </a:lnTo>
                <a:lnTo>
                  <a:pt x="279999" y="144134"/>
                </a:lnTo>
                <a:lnTo>
                  <a:pt x="294104" y="228578"/>
                </a:lnTo>
                <a:lnTo>
                  <a:pt x="296082" y="243039"/>
                </a:lnTo>
                <a:lnTo>
                  <a:pt x="308611" y="2776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70"/>
          <p:cNvSpPr/>
          <p:nvPr/>
        </p:nvSpPr>
        <p:spPr>
          <a:xfrm>
            <a:off x="7323772" y="2863214"/>
            <a:ext cx="34291" cy="222887"/>
          </a:xfrm>
          <a:custGeom>
            <a:avLst/>
            <a:gdLst/>
            <a:ahLst/>
            <a:cxnLst/>
            <a:rect l="0" t="0" r="0" b="0"/>
            <a:pathLst>
              <a:path w="34291" h="222887">
                <a:moveTo>
                  <a:pt x="0" y="0"/>
                </a:moveTo>
                <a:lnTo>
                  <a:pt x="0" y="63101"/>
                </a:lnTo>
                <a:lnTo>
                  <a:pt x="953" y="79215"/>
                </a:lnTo>
                <a:lnTo>
                  <a:pt x="2540" y="92815"/>
                </a:lnTo>
                <a:lnTo>
                  <a:pt x="4551" y="104739"/>
                </a:lnTo>
                <a:lnTo>
                  <a:pt x="7796" y="120309"/>
                </a:lnTo>
                <a:lnTo>
                  <a:pt x="16483" y="157928"/>
                </a:lnTo>
                <a:lnTo>
                  <a:pt x="20513" y="171961"/>
                </a:lnTo>
                <a:lnTo>
                  <a:pt x="24153" y="182268"/>
                </a:lnTo>
                <a:lnTo>
                  <a:pt x="34290" y="22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71"/>
          <p:cNvSpPr/>
          <p:nvPr/>
        </p:nvSpPr>
        <p:spPr>
          <a:xfrm>
            <a:off x="7332344" y="2734627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72"/>
          <p:cNvSpPr/>
          <p:nvPr/>
        </p:nvSpPr>
        <p:spPr>
          <a:xfrm>
            <a:off x="7435215" y="2846070"/>
            <a:ext cx="197168" cy="230094"/>
          </a:xfrm>
          <a:custGeom>
            <a:avLst/>
            <a:gdLst/>
            <a:ahLst/>
            <a:cxnLst/>
            <a:rect l="0" t="0" r="0" b="0"/>
            <a:pathLst>
              <a:path w="197168" h="230094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5891" y="49757"/>
                </a:lnTo>
                <a:lnTo>
                  <a:pt x="6785" y="58889"/>
                </a:lnTo>
                <a:lnTo>
                  <a:pt x="7381" y="67834"/>
                </a:lnTo>
                <a:lnTo>
                  <a:pt x="8731" y="77607"/>
                </a:lnTo>
                <a:lnTo>
                  <a:pt x="10583" y="87933"/>
                </a:lnTo>
                <a:lnTo>
                  <a:pt x="12770" y="98627"/>
                </a:lnTo>
                <a:lnTo>
                  <a:pt x="15181" y="108614"/>
                </a:lnTo>
                <a:lnTo>
                  <a:pt x="17740" y="118129"/>
                </a:lnTo>
                <a:lnTo>
                  <a:pt x="23125" y="136322"/>
                </a:lnTo>
                <a:lnTo>
                  <a:pt x="28692" y="153932"/>
                </a:lnTo>
                <a:lnTo>
                  <a:pt x="32463" y="164534"/>
                </a:lnTo>
                <a:lnTo>
                  <a:pt x="41733" y="189013"/>
                </a:lnTo>
                <a:lnTo>
                  <a:pt x="45919" y="199351"/>
                </a:lnTo>
                <a:lnTo>
                  <a:pt x="49663" y="208148"/>
                </a:lnTo>
                <a:lnTo>
                  <a:pt x="59401" y="230093"/>
                </a:lnTo>
                <a:lnTo>
                  <a:pt x="57198" y="228311"/>
                </a:lnTo>
                <a:lnTo>
                  <a:pt x="55277" y="226502"/>
                </a:lnTo>
                <a:lnTo>
                  <a:pt x="53996" y="223391"/>
                </a:lnTo>
                <a:lnTo>
                  <a:pt x="53142" y="219412"/>
                </a:lnTo>
                <a:lnTo>
                  <a:pt x="47221" y="172034"/>
                </a:lnTo>
                <a:lnTo>
                  <a:pt x="45768" y="153742"/>
                </a:lnTo>
                <a:lnTo>
                  <a:pt x="44799" y="134879"/>
                </a:lnTo>
                <a:lnTo>
                  <a:pt x="44154" y="115637"/>
                </a:lnTo>
                <a:lnTo>
                  <a:pt x="44675" y="100903"/>
                </a:lnTo>
                <a:lnTo>
                  <a:pt x="45976" y="89176"/>
                </a:lnTo>
                <a:lnTo>
                  <a:pt x="47795" y="79453"/>
                </a:lnTo>
                <a:lnTo>
                  <a:pt x="49009" y="70114"/>
                </a:lnTo>
                <a:lnTo>
                  <a:pt x="49818" y="61030"/>
                </a:lnTo>
                <a:lnTo>
                  <a:pt x="50356" y="52116"/>
                </a:lnTo>
                <a:lnTo>
                  <a:pt x="52620" y="43317"/>
                </a:lnTo>
                <a:lnTo>
                  <a:pt x="56035" y="34592"/>
                </a:lnTo>
                <a:lnTo>
                  <a:pt x="60217" y="25919"/>
                </a:lnTo>
                <a:lnTo>
                  <a:pt x="63957" y="19184"/>
                </a:lnTo>
                <a:lnTo>
                  <a:pt x="67403" y="13742"/>
                </a:lnTo>
                <a:lnTo>
                  <a:pt x="70653" y="9161"/>
                </a:lnTo>
                <a:lnTo>
                  <a:pt x="74725" y="6107"/>
                </a:lnTo>
                <a:lnTo>
                  <a:pt x="79344" y="4071"/>
                </a:lnTo>
                <a:lnTo>
                  <a:pt x="84328" y="2714"/>
                </a:lnTo>
                <a:lnTo>
                  <a:pt x="88604" y="2762"/>
                </a:lnTo>
                <a:lnTo>
                  <a:pt x="92406" y="3746"/>
                </a:lnTo>
                <a:lnTo>
                  <a:pt x="95894" y="5355"/>
                </a:lnTo>
                <a:lnTo>
                  <a:pt x="99171" y="7380"/>
                </a:lnTo>
                <a:lnTo>
                  <a:pt x="102309" y="9682"/>
                </a:lnTo>
                <a:lnTo>
                  <a:pt x="105354" y="12170"/>
                </a:lnTo>
                <a:lnTo>
                  <a:pt x="109288" y="14780"/>
                </a:lnTo>
                <a:lnTo>
                  <a:pt x="113817" y="17474"/>
                </a:lnTo>
                <a:lnTo>
                  <a:pt x="118740" y="20221"/>
                </a:lnTo>
                <a:lnTo>
                  <a:pt x="122974" y="24911"/>
                </a:lnTo>
                <a:lnTo>
                  <a:pt x="126751" y="30895"/>
                </a:lnTo>
                <a:lnTo>
                  <a:pt x="130220" y="37741"/>
                </a:lnTo>
                <a:lnTo>
                  <a:pt x="133486" y="45163"/>
                </a:lnTo>
                <a:lnTo>
                  <a:pt x="136615" y="52969"/>
                </a:lnTo>
                <a:lnTo>
                  <a:pt x="139654" y="61030"/>
                </a:lnTo>
                <a:lnTo>
                  <a:pt x="144537" y="71166"/>
                </a:lnTo>
                <a:lnTo>
                  <a:pt x="150651" y="82687"/>
                </a:lnTo>
                <a:lnTo>
                  <a:pt x="157584" y="95129"/>
                </a:lnTo>
                <a:lnTo>
                  <a:pt x="164111" y="111997"/>
                </a:lnTo>
                <a:lnTo>
                  <a:pt x="170367" y="131815"/>
                </a:lnTo>
                <a:lnTo>
                  <a:pt x="197167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73"/>
          <p:cNvSpPr/>
          <p:nvPr/>
        </p:nvSpPr>
        <p:spPr>
          <a:xfrm>
            <a:off x="7666672" y="2854642"/>
            <a:ext cx="154306" cy="205036"/>
          </a:xfrm>
          <a:custGeom>
            <a:avLst/>
            <a:gdLst/>
            <a:ahLst/>
            <a:cxnLst/>
            <a:rect l="0" t="0" r="0" b="0"/>
            <a:pathLst>
              <a:path w="154306" h="205036">
                <a:moveTo>
                  <a:pt x="0" y="0"/>
                </a:moveTo>
                <a:lnTo>
                  <a:pt x="0" y="22754"/>
                </a:lnTo>
                <a:lnTo>
                  <a:pt x="953" y="32314"/>
                </a:lnTo>
                <a:lnTo>
                  <a:pt x="2540" y="41546"/>
                </a:lnTo>
                <a:lnTo>
                  <a:pt x="4551" y="50557"/>
                </a:lnTo>
                <a:lnTo>
                  <a:pt x="6844" y="63232"/>
                </a:lnTo>
                <a:lnTo>
                  <a:pt x="11932" y="95096"/>
                </a:lnTo>
                <a:lnTo>
                  <a:pt x="14622" y="109117"/>
                </a:lnTo>
                <a:lnTo>
                  <a:pt x="17368" y="121322"/>
                </a:lnTo>
                <a:lnTo>
                  <a:pt x="20151" y="132317"/>
                </a:lnTo>
                <a:lnTo>
                  <a:pt x="22959" y="142504"/>
                </a:lnTo>
                <a:lnTo>
                  <a:pt x="28619" y="161442"/>
                </a:lnTo>
                <a:lnTo>
                  <a:pt x="31462" y="169541"/>
                </a:lnTo>
                <a:lnTo>
                  <a:pt x="34310" y="176845"/>
                </a:lnTo>
                <a:lnTo>
                  <a:pt x="37160" y="183619"/>
                </a:lnTo>
                <a:lnTo>
                  <a:pt x="40014" y="189088"/>
                </a:lnTo>
                <a:lnTo>
                  <a:pt x="42869" y="193686"/>
                </a:lnTo>
                <a:lnTo>
                  <a:pt x="45724" y="197704"/>
                </a:lnTo>
                <a:lnTo>
                  <a:pt x="48581" y="200383"/>
                </a:lnTo>
                <a:lnTo>
                  <a:pt x="51436" y="202169"/>
                </a:lnTo>
                <a:lnTo>
                  <a:pt x="54294" y="203359"/>
                </a:lnTo>
                <a:lnTo>
                  <a:pt x="57151" y="204153"/>
                </a:lnTo>
                <a:lnTo>
                  <a:pt x="60008" y="204682"/>
                </a:lnTo>
                <a:lnTo>
                  <a:pt x="62866" y="205035"/>
                </a:lnTo>
                <a:lnTo>
                  <a:pt x="65723" y="204317"/>
                </a:lnTo>
                <a:lnTo>
                  <a:pt x="68581" y="202887"/>
                </a:lnTo>
                <a:lnTo>
                  <a:pt x="71437" y="200980"/>
                </a:lnTo>
                <a:lnTo>
                  <a:pt x="74295" y="198757"/>
                </a:lnTo>
                <a:lnTo>
                  <a:pt x="77153" y="196322"/>
                </a:lnTo>
                <a:lnTo>
                  <a:pt x="80010" y="193746"/>
                </a:lnTo>
                <a:lnTo>
                  <a:pt x="82868" y="187267"/>
                </a:lnTo>
                <a:lnTo>
                  <a:pt x="85725" y="178184"/>
                </a:lnTo>
                <a:lnTo>
                  <a:pt x="88582" y="167367"/>
                </a:lnTo>
                <a:lnTo>
                  <a:pt x="94297" y="142648"/>
                </a:lnTo>
                <a:lnTo>
                  <a:pt x="97155" y="129389"/>
                </a:lnTo>
                <a:lnTo>
                  <a:pt x="99060" y="117692"/>
                </a:lnTo>
                <a:lnTo>
                  <a:pt x="100330" y="107036"/>
                </a:lnTo>
                <a:lnTo>
                  <a:pt x="101177" y="97075"/>
                </a:lnTo>
                <a:lnTo>
                  <a:pt x="101741" y="81862"/>
                </a:lnTo>
                <a:lnTo>
                  <a:pt x="102721" y="17024"/>
                </a:lnTo>
                <a:lnTo>
                  <a:pt x="102770" y="17064"/>
                </a:lnTo>
                <a:lnTo>
                  <a:pt x="102826" y="24729"/>
                </a:lnTo>
                <a:lnTo>
                  <a:pt x="104746" y="37441"/>
                </a:lnTo>
                <a:lnTo>
                  <a:pt x="111958" y="76966"/>
                </a:lnTo>
                <a:lnTo>
                  <a:pt x="117501" y="98935"/>
                </a:lnTo>
                <a:lnTo>
                  <a:pt x="124054" y="121202"/>
                </a:lnTo>
                <a:lnTo>
                  <a:pt x="154305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74"/>
          <p:cNvSpPr/>
          <p:nvPr/>
        </p:nvSpPr>
        <p:spPr>
          <a:xfrm>
            <a:off x="7872640" y="2837497"/>
            <a:ext cx="140624" cy="290855"/>
          </a:xfrm>
          <a:custGeom>
            <a:avLst/>
            <a:gdLst/>
            <a:ahLst/>
            <a:cxnLst/>
            <a:rect l="0" t="0" r="0" b="0"/>
            <a:pathLst>
              <a:path w="140624" h="290855">
                <a:moveTo>
                  <a:pt x="34062" y="0"/>
                </a:moveTo>
                <a:lnTo>
                  <a:pt x="24961" y="13653"/>
                </a:lnTo>
                <a:lnTo>
                  <a:pt x="22279" y="20532"/>
                </a:lnTo>
                <a:lnTo>
                  <a:pt x="20492" y="27975"/>
                </a:lnTo>
                <a:lnTo>
                  <a:pt x="19299" y="35795"/>
                </a:lnTo>
                <a:lnTo>
                  <a:pt x="16601" y="46723"/>
                </a:lnTo>
                <a:lnTo>
                  <a:pt x="12897" y="59724"/>
                </a:lnTo>
                <a:lnTo>
                  <a:pt x="8521" y="74106"/>
                </a:lnTo>
                <a:lnTo>
                  <a:pt x="5605" y="85599"/>
                </a:lnTo>
                <a:lnTo>
                  <a:pt x="3661" y="95166"/>
                </a:lnTo>
                <a:lnTo>
                  <a:pt x="2365" y="103449"/>
                </a:lnTo>
                <a:lnTo>
                  <a:pt x="1501" y="111829"/>
                </a:lnTo>
                <a:lnTo>
                  <a:pt x="924" y="120273"/>
                </a:lnTo>
                <a:lnTo>
                  <a:pt x="113" y="140729"/>
                </a:lnTo>
                <a:lnTo>
                  <a:pt x="0" y="145254"/>
                </a:lnTo>
                <a:lnTo>
                  <a:pt x="876" y="148271"/>
                </a:lnTo>
                <a:lnTo>
                  <a:pt x="2413" y="150283"/>
                </a:lnTo>
                <a:lnTo>
                  <a:pt x="4390" y="151623"/>
                </a:lnTo>
                <a:lnTo>
                  <a:pt x="6661" y="152517"/>
                </a:lnTo>
                <a:lnTo>
                  <a:pt x="9127" y="153113"/>
                </a:lnTo>
                <a:lnTo>
                  <a:pt x="11723" y="153511"/>
                </a:lnTo>
                <a:lnTo>
                  <a:pt x="15360" y="153775"/>
                </a:lnTo>
                <a:lnTo>
                  <a:pt x="19689" y="153952"/>
                </a:lnTo>
                <a:lnTo>
                  <a:pt x="24480" y="154070"/>
                </a:lnTo>
                <a:lnTo>
                  <a:pt x="28627" y="153196"/>
                </a:lnTo>
                <a:lnTo>
                  <a:pt x="32344" y="151660"/>
                </a:lnTo>
                <a:lnTo>
                  <a:pt x="35774" y="149685"/>
                </a:lnTo>
                <a:lnTo>
                  <a:pt x="44665" y="144949"/>
                </a:lnTo>
                <a:lnTo>
                  <a:pt x="49703" y="142353"/>
                </a:lnTo>
                <a:lnTo>
                  <a:pt x="54967" y="140622"/>
                </a:lnTo>
                <a:lnTo>
                  <a:pt x="60381" y="139468"/>
                </a:lnTo>
                <a:lnTo>
                  <a:pt x="65896" y="138699"/>
                </a:lnTo>
                <a:lnTo>
                  <a:pt x="72430" y="137233"/>
                </a:lnTo>
                <a:lnTo>
                  <a:pt x="79643" y="135304"/>
                </a:lnTo>
                <a:lnTo>
                  <a:pt x="87309" y="133065"/>
                </a:lnTo>
                <a:lnTo>
                  <a:pt x="94325" y="131573"/>
                </a:lnTo>
                <a:lnTo>
                  <a:pt x="100907" y="130578"/>
                </a:lnTo>
                <a:lnTo>
                  <a:pt x="107200" y="129914"/>
                </a:lnTo>
                <a:lnTo>
                  <a:pt x="112349" y="130425"/>
                </a:lnTo>
                <a:lnTo>
                  <a:pt x="116734" y="131717"/>
                </a:lnTo>
                <a:lnTo>
                  <a:pt x="120609" y="133531"/>
                </a:lnTo>
                <a:lnTo>
                  <a:pt x="124144" y="135694"/>
                </a:lnTo>
                <a:lnTo>
                  <a:pt x="127454" y="138088"/>
                </a:lnTo>
                <a:lnTo>
                  <a:pt x="130614" y="140636"/>
                </a:lnTo>
                <a:lnTo>
                  <a:pt x="133672" y="144240"/>
                </a:lnTo>
                <a:lnTo>
                  <a:pt x="136664" y="148548"/>
                </a:lnTo>
                <a:lnTo>
                  <a:pt x="139611" y="153324"/>
                </a:lnTo>
                <a:lnTo>
                  <a:pt x="140623" y="158414"/>
                </a:lnTo>
                <a:lnTo>
                  <a:pt x="140346" y="163712"/>
                </a:lnTo>
                <a:lnTo>
                  <a:pt x="139207" y="169148"/>
                </a:lnTo>
                <a:lnTo>
                  <a:pt x="137496" y="174678"/>
                </a:lnTo>
                <a:lnTo>
                  <a:pt x="135403" y="180270"/>
                </a:lnTo>
                <a:lnTo>
                  <a:pt x="133056" y="185902"/>
                </a:lnTo>
                <a:lnTo>
                  <a:pt x="130538" y="192515"/>
                </a:lnTo>
                <a:lnTo>
                  <a:pt x="125200" y="207482"/>
                </a:lnTo>
                <a:lnTo>
                  <a:pt x="122443" y="214522"/>
                </a:lnTo>
                <a:lnTo>
                  <a:pt x="119653" y="221119"/>
                </a:lnTo>
                <a:lnTo>
                  <a:pt x="116840" y="227423"/>
                </a:lnTo>
                <a:lnTo>
                  <a:pt x="111155" y="235435"/>
                </a:lnTo>
                <a:lnTo>
                  <a:pt x="103555" y="244587"/>
                </a:lnTo>
                <a:lnTo>
                  <a:pt x="87808" y="262058"/>
                </a:lnTo>
                <a:lnTo>
                  <a:pt x="77634" y="272998"/>
                </a:lnTo>
                <a:lnTo>
                  <a:pt x="66551" y="284512"/>
                </a:lnTo>
                <a:lnTo>
                  <a:pt x="63342" y="286829"/>
                </a:lnTo>
                <a:lnTo>
                  <a:pt x="60250" y="288375"/>
                </a:lnTo>
                <a:lnTo>
                  <a:pt x="57236" y="289405"/>
                </a:lnTo>
                <a:lnTo>
                  <a:pt x="54273" y="290092"/>
                </a:lnTo>
                <a:lnTo>
                  <a:pt x="51346" y="290549"/>
                </a:lnTo>
                <a:lnTo>
                  <a:pt x="48443" y="290854"/>
                </a:lnTo>
                <a:lnTo>
                  <a:pt x="46506" y="290105"/>
                </a:lnTo>
                <a:lnTo>
                  <a:pt x="45216" y="288654"/>
                </a:lnTo>
                <a:lnTo>
                  <a:pt x="42635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75"/>
          <p:cNvSpPr/>
          <p:nvPr/>
        </p:nvSpPr>
        <p:spPr>
          <a:xfrm>
            <a:off x="8217010" y="2837497"/>
            <a:ext cx="126001" cy="230730"/>
          </a:xfrm>
          <a:custGeom>
            <a:avLst/>
            <a:gdLst/>
            <a:ahLst/>
            <a:cxnLst/>
            <a:rect l="0" t="0" r="0" b="0"/>
            <a:pathLst>
              <a:path w="126001" h="230730">
                <a:moveTo>
                  <a:pt x="49737" y="0"/>
                </a:moveTo>
                <a:lnTo>
                  <a:pt x="30425" y="19313"/>
                </a:lnTo>
                <a:lnTo>
                  <a:pt x="27337" y="23352"/>
                </a:lnTo>
                <a:lnTo>
                  <a:pt x="24326" y="27951"/>
                </a:lnTo>
                <a:lnTo>
                  <a:pt x="21366" y="32921"/>
                </a:lnTo>
                <a:lnTo>
                  <a:pt x="18441" y="40998"/>
                </a:lnTo>
                <a:lnTo>
                  <a:pt x="15538" y="51144"/>
                </a:lnTo>
                <a:lnTo>
                  <a:pt x="12650" y="62671"/>
                </a:lnTo>
                <a:lnTo>
                  <a:pt x="9772" y="73213"/>
                </a:lnTo>
                <a:lnTo>
                  <a:pt x="4036" y="92547"/>
                </a:lnTo>
                <a:lnTo>
                  <a:pt x="2123" y="102656"/>
                </a:lnTo>
                <a:lnTo>
                  <a:pt x="850" y="113205"/>
                </a:lnTo>
                <a:lnTo>
                  <a:pt x="0" y="124047"/>
                </a:lnTo>
                <a:lnTo>
                  <a:pt x="386" y="134133"/>
                </a:lnTo>
                <a:lnTo>
                  <a:pt x="1597" y="143715"/>
                </a:lnTo>
                <a:lnTo>
                  <a:pt x="3357" y="152960"/>
                </a:lnTo>
                <a:lnTo>
                  <a:pt x="7851" y="173392"/>
                </a:lnTo>
                <a:lnTo>
                  <a:pt x="10383" y="184175"/>
                </a:lnTo>
                <a:lnTo>
                  <a:pt x="13024" y="193268"/>
                </a:lnTo>
                <a:lnTo>
                  <a:pt x="15737" y="201236"/>
                </a:lnTo>
                <a:lnTo>
                  <a:pt x="18498" y="208452"/>
                </a:lnTo>
                <a:lnTo>
                  <a:pt x="21291" y="214215"/>
                </a:lnTo>
                <a:lnTo>
                  <a:pt x="24105" y="219010"/>
                </a:lnTo>
                <a:lnTo>
                  <a:pt x="26934" y="223159"/>
                </a:lnTo>
                <a:lnTo>
                  <a:pt x="29773" y="225926"/>
                </a:lnTo>
                <a:lnTo>
                  <a:pt x="32617" y="227770"/>
                </a:lnTo>
                <a:lnTo>
                  <a:pt x="35466" y="228999"/>
                </a:lnTo>
                <a:lnTo>
                  <a:pt x="39271" y="229819"/>
                </a:lnTo>
                <a:lnTo>
                  <a:pt x="43712" y="230365"/>
                </a:lnTo>
                <a:lnTo>
                  <a:pt x="48579" y="230729"/>
                </a:lnTo>
                <a:lnTo>
                  <a:pt x="53727" y="230020"/>
                </a:lnTo>
                <a:lnTo>
                  <a:pt x="59065" y="228594"/>
                </a:lnTo>
                <a:lnTo>
                  <a:pt x="64528" y="226691"/>
                </a:lnTo>
                <a:lnTo>
                  <a:pt x="69122" y="223517"/>
                </a:lnTo>
                <a:lnTo>
                  <a:pt x="73139" y="219497"/>
                </a:lnTo>
                <a:lnTo>
                  <a:pt x="76768" y="214911"/>
                </a:lnTo>
                <a:lnTo>
                  <a:pt x="81093" y="209949"/>
                </a:lnTo>
                <a:lnTo>
                  <a:pt x="85881" y="204736"/>
                </a:lnTo>
                <a:lnTo>
                  <a:pt x="90978" y="199356"/>
                </a:lnTo>
                <a:lnTo>
                  <a:pt x="95329" y="193864"/>
                </a:lnTo>
                <a:lnTo>
                  <a:pt x="99182" y="188298"/>
                </a:lnTo>
                <a:lnTo>
                  <a:pt x="102703" y="182682"/>
                </a:lnTo>
                <a:lnTo>
                  <a:pt x="106955" y="174175"/>
                </a:lnTo>
                <a:lnTo>
                  <a:pt x="111695" y="163742"/>
                </a:lnTo>
                <a:lnTo>
                  <a:pt x="116760" y="152024"/>
                </a:lnTo>
                <a:lnTo>
                  <a:pt x="120136" y="142307"/>
                </a:lnTo>
                <a:lnTo>
                  <a:pt x="122387" y="133924"/>
                </a:lnTo>
                <a:lnTo>
                  <a:pt x="123888" y="126430"/>
                </a:lnTo>
                <a:lnTo>
                  <a:pt x="124889" y="119529"/>
                </a:lnTo>
                <a:lnTo>
                  <a:pt x="125555" y="113024"/>
                </a:lnTo>
                <a:lnTo>
                  <a:pt x="126000" y="106782"/>
                </a:lnTo>
                <a:lnTo>
                  <a:pt x="125344" y="100715"/>
                </a:lnTo>
                <a:lnTo>
                  <a:pt x="123954" y="94766"/>
                </a:lnTo>
                <a:lnTo>
                  <a:pt x="122076" y="88895"/>
                </a:lnTo>
                <a:lnTo>
                  <a:pt x="117965" y="80218"/>
                </a:lnTo>
                <a:lnTo>
                  <a:pt x="112368" y="69672"/>
                </a:lnTo>
                <a:lnTo>
                  <a:pt x="105778" y="57878"/>
                </a:lnTo>
                <a:lnTo>
                  <a:pt x="100433" y="49063"/>
                </a:lnTo>
                <a:lnTo>
                  <a:pt x="95917" y="42233"/>
                </a:lnTo>
                <a:lnTo>
                  <a:pt x="91954" y="36728"/>
                </a:lnTo>
                <a:lnTo>
                  <a:pt x="88359" y="32106"/>
                </a:lnTo>
                <a:lnTo>
                  <a:pt x="85010" y="28071"/>
                </a:lnTo>
                <a:lnTo>
                  <a:pt x="81826" y="24429"/>
                </a:lnTo>
                <a:lnTo>
                  <a:pt x="77796" y="22001"/>
                </a:lnTo>
                <a:lnTo>
                  <a:pt x="73206" y="20383"/>
                </a:lnTo>
                <a:lnTo>
                  <a:pt x="68240" y="19303"/>
                </a:lnTo>
                <a:lnTo>
                  <a:pt x="63978" y="18584"/>
                </a:lnTo>
                <a:lnTo>
                  <a:pt x="60183" y="18104"/>
                </a:lnTo>
                <a:lnTo>
                  <a:pt x="4973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76"/>
          <p:cNvSpPr/>
          <p:nvPr/>
        </p:nvSpPr>
        <p:spPr>
          <a:xfrm>
            <a:off x="8395334" y="2781646"/>
            <a:ext cx="522924" cy="273109"/>
          </a:xfrm>
          <a:custGeom>
            <a:avLst/>
            <a:gdLst/>
            <a:ahLst/>
            <a:cxnLst/>
            <a:rect l="0" t="0" r="0" b="0"/>
            <a:pathLst>
              <a:path w="522924" h="273109">
                <a:moveTo>
                  <a:pt x="0" y="38706"/>
                </a:moveTo>
                <a:lnTo>
                  <a:pt x="4551" y="52359"/>
                </a:lnTo>
                <a:lnTo>
                  <a:pt x="8750" y="75430"/>
                </a:lnTo>
                <a:lnTo>
                  <a:pt x="21034" y="151865"/>
                </a:lnTo>
                <a:lnTo>
                  <a:pt x="25453" y="182725"/>
                </a:lnTo>
                <a:lnTo>
                  <a:pt x="28399" y="206157"/>
                </a:lnTo>
                <a:lnTo>
                  <a:pt x="31672" y="238858"/>
                </a:lnTo>
                <a:lnTo>
                  <a:pt x="32545" y="250246"/>
                </a:lnTo>
                <a:lnTo>
                  <a:pt x="33946" y="273108"/>
                </a:lnTo>
                <a:lnTo>
                  <a:pt x="34188" y="227009"/>
                </a:lnTo>
                <a:lnTo>
                  <a:pt x="35175" y="209009"/>
                </a:lnTo>
                <a:lnTo>
                  <a:pt x="36785" y="193199"/>
                </a:lnTo>
                <a:lnTo>
                  <a:pt x="38811" y="178849"/>
                </a:lnTo>
                <a:lnTo>
                  <a:pt x="43019" y="161662"/>
                </a:lnTo>
                <a:lnTo>
                  <a:pt x="48683" y="142584"/>
                </a:lnTo>
                <a:lnTo>
                  <a:pt x="55315" y="122246"/>
                </a:lnTo>
                <a:lnTo>
                  <a:pt x="61642" y="105829"/>
                </a:lnTo>
                <a:lnTo>
                  <a:pt x="67765" y="92027"/>
                </a:lnTo>
                <a:lnTo>
                  <a:pt x="73752" y="79969"/>
                </a:lnTo>
                <a:lnTo>
                  <a:pt x="79647" y="70024"/>
                </a:lnTo>
                <a:lnTo>
                  <a:pt x="85483" y="61490"/>
                </a:lnTo>
                <a:lnTo>
                  <a:pt x="91279" y="53896"/>
                </a:lnTo>
                <a:lnTo>
                  <a:pt x="97048" y="45975"/>
                </a:lnTo>
                <a:lnTo>
                  <a:pt x="108538" y="29554"/>
                </a:lnTo>
                <a:lnTo>
                  <a:pt x="115222" y="23080"/>
                </a:lnTo>
                <a:lnTo>
                  <a:pt x="122535" y="17811"/>
                </a:lnTo>
                <a:lnTo>
                  <a:pt x="137328" y="10369"/>
                </a:lnTo>
                <a:lnTo>
                  <a:pt x="150252" y="7062"/>
                </a:lnTo>
                <a:lnTo>
                  <a:pt x="159807" y="3052"/>
                </a:lnTo>
                <a:lnTo>
                  <a:pt x="163688" y="649"/>
                </a:lnTo>
                <a:lnTo>
                  <a:pt x="168181" y="0"/>
                </a:lnTo>
                <a:lnTo>
                  <a:pt x="178252" y="1818"/>
                </a:lnTo>
                <a:lnTo>
                  <a:pt x="186539" y="5802"/>
                </a:lnTo>
                <a:lnTo>
                  <a:pt x="196559" y="13399"/>
                </a:lnTo>
                <a:lnTo>
                  <a:pt x="199620" y="16120"/>
                </a:lnTo>
                <a:lnTo>
                  <a:pt x="201659" y="20791"/>
                </a:lnTo>
                <a:lnTo>
                  <a:pt x="203020" y="26763"/>
                </a:lnTo>
                <a:lnTo>
                  <a:pt x="203927" y="33601"/>
                </a:lnTo>
                <a:lnTo>
                  <a:pt x="204532" y="41018"/>
                </a:lnTo>
                <a:lnTo>
                  <a:pt x="204935" y="48820"/>
                </a:lnTo>
                <a:lnTo>
                  <a:pt x="205382" y="64156"/>
                </a:lnTo>
                <a:lnTo>
                  <a:pt x="205582" y="77322"/>
                </a:lnTo>
                <a:lnTo>
                  <a:pt x="206587" y="88263"/>
                </a:lnTo>
                <a:lnTo>
                  <a:pt x="210244" y="118199"/>
                </a:lnTo>
                <a:lnTo>
                  <a:pt x="211601" y="131706"/>
                </a:lnTo>
                <a:lnTo>
                  <a:pt x="212504" y="143569"/>
                </a:lnTo>
                <a:lnTo>
                  <a:pt x="213107" y="154335"/>
                </a:lnTo>
                <a:lnTo>
                  <a:pt x="213777" y="173917"/>
                </a:lnTo>
                <a:lnTo>
                  <a:pt x="213956" y="183139"/>
                </a:lnTo>
                <a:lnTo>
                  <a:pt x="215028" y="191192"/>
                </a:lnTo>
                <a:lnTo>
                  <a:pt x="216695" y="198466"/>
                </a:lnTo>
                <a:lnTo>
                  <a:pt x="218758" y="205220"/>
                </a:lnTo>
                <a:lnTo>
                  <a:pt x="220134" y="211628"/>
                </a:lnTo>
                <a:lnTo>
                  <a:pt x="221051" y="217805"/>
                </a:lnTo>
                <a:lnTo>
                  <a:pt x="221662" y="223828"/>
                </a:lnTo>
                <a:lnTo>
                  <a:pt x="223975" y="230700"/>
                </a:lnTo>
                <a:lnTo>
                  <a:pt x="227422" y="238140"/>
                </a:lnTo>
                <a:lnTo>
                  <a:pt x="231624" y="245957"/>
                </a:lnTo>
                <a:lnTo>
                  <a:pt x="235379" y="251168"/>
                </a:lnTo>
                <a:lnTo>
                  <a:pt x="238835" y="254643"/>
                </a:lnTo>
                <a:lnTo>
                  <a:pt x="248248" y="262072"/>
                </a:lnTo>
                <a:lnTo>
                  <a:pt x="251225" y="264769"/>
                </a:lnTo>
                <a:lnTo>
                  <a:pt x="255113" y="266567"/>
                </a:lnTo>
                <a:lnTo>
                  <a:pt x="268736" y="269098"/>
                </a:lnTo>
                <a:lnTo>
                  <a:pt x="282354" y="269953"/>
                </a:lnTo>
                <a:lnTo>
                  <a:pt x="285392" y="270023"/>
                </a:lnTo>
                <a:lnTo>
                  <a:pt x="288369" y="269118"/>
                </a:lnTo>
                <a:lnTo>
                  <a:pt x="294216" y="265571"/>
                </a:lnTo>
                <a:lnTo>
                  <a:pt x="299015" y="261387"/>
                </a:lnTo>
                <a:lnTo>
                  <a:pt x="305072" y="255740"/>
                </a:lnTo>
                <a:lnTo>
                  <a:pt x="311967" y="249118"/>
                </a:lnTo>
                <a:lnTo>
                  <a:pt x="319420" y="240893"/>
                </a:lnTo>
                <a:lnTo>
                  <a:pt x="327247" y="231600"/>
                </a:lnTo>
                <a:lnTo>
                  <a:pt x="335323" y="221595"/>
                </a:lnTo>
                <a:lnTo>
                  <a:pt x="343563" y="210162"/>
                </a:lnTo>
                <a:lnTo>
                  <a:pt x="351915" y="197777"/>
                </a:lnTo>
                <a:lnTo>
                  <a:pt x="368815" y="171317"/>
                </a:lnTo>
                <a:lnTo>
                  <a:pt x="385851" y="143682"/>
                </a:lnTo>
                <a:lnTo>
                  <a:pt x="391536" y="131550"/>
                </a:lnTo>
                <a:lnTo>
                  <a:pt x="395327" y="120604"/>
                </a:lnTo>
                <a:lnTo>
                  <a:pt x="397854" y="110450"/>
                </a:lnTo>
                <a:lnTo>
                  <a:pt x="400492" y="101775"/>
                </a:lnTo>
                <a:lnTo>
                  <a:pt x="403202" y="94087"/>
                </a:lnTo>
                <a:lnTo>
                  <a:pt x="405962" y="87057"/>
                </a:lnTo>
                <a:lnTo>
                  <a:pt x="406849" y="80465"/>
                </a:lnTo>
                <a:lnTo>
                  <a:pt x="406488" y="74165"/>
                </a:lnTo>
                <a:lnTo>
                  <a:pt x="405294" y="68061"/>
                </a:lnTo>
                <a:lnTo>
                  <a:pt x="403546" y="62086"/>
                </a:lnTo>
                <a:lnTo>
                  <a:pt x="401429" y="56197"/>
                </a:lnTo>
                <a:lnTo>
                  <a:pt x="399064" y="50367"/>
                </a:lnTo>
                <a:lnTo>
                  <a:pt x="397488" y="45528"/>
                </a:lnTo>
                <a:lnTo>
                  <a:pt x="395737" y="37610"/>
                </a:lnTo>
                <a:lnTo>
                  <a:pt x="394318" y="35118"/>
                </a:lnTo>
                <a:lnTo>
                  <a:pt x="392418" y="33456"/>
                </a:lnTo>
                <a:lnTo>
                  <a:pt x="390200" y="32349"/>
                </a:lnTo>
                <a:lnTo>
                  <a:pt x="387769" y="32563"/>
                </a:lnTo>
                <a:lnTo>
                  <a:pt x="385195" y="33658"/>
                </a:lnTo>
                <a:lnTo>
                  <a:pt x="377022" y="39750"/>
                </a:lnTo>
                <a:lnTo>
                  <a:pt x="374221" y="42260"/>
                </a:lnTo>
                <a:lnTo>
                  <a:pt x="368568" y="50128"/>
                </a:lnTo>
                <a:lnTo>
                  <a:pt x="365727" y="54893"/>
                </a:lnTo>
                <a:lnTo>
                  <a:pt x="362881" y="59975"/>
                </a:lnTo>
                <a:lnTo>
                  <a:pt x="357179" y="70701"/>
                </a:lnTo>
                <a:lnTo>
                  <a:pt x="354324" y="77181"/>
                </a:lnTo>
                <a:lnTo>
                  <a:pt x="351469" y="84359"/>
                </a:lnTo>
                <a:lnTo>
                  <a:pt x="345756" y="99954"/>
                </a:lnTo>
                <a:lnTo>
                  <a:pt x="340042" y="116410"/>
                </a:lnTo>
                <a:lnTo>
                  <a:pt x="338138" y="124799"/>
                </a:lnTo>
                <a:lnTo>
                  <a:pt x="336868" y="133248"/>
                </a:lnTo>
                <a:lnTo>
                  <a:pt x="336021" y="141739"/>
                </a:lnTo>
                <a:lnTo>
                  <a:pt x="335457" y="150257"/>
                </a:lnTo>
                <a:lnTo>
                  <a:pt x="335081" y="158794"/>
                </a:lnTo>
                <a:lnTo>
                  <a:pt x="334663" y="175898"/>
                </a:lnTo>
                <a:lnTo>
                  <a:pt x="334477" y="193025"/>
                </a:lnTo>
                <a:lnTo>
                  <a:pt x="336332" y="201593"/>
                </a:lnTo>
                <a:lnTo>
                  <a:pt x="339474" y="210163"/>
                </a:lnTo>
                <a:lnTo>
                  <a:pt x="343474" y="218733"/>
                </a:lnTo>
                <a:lnTo>
                  <a:pt x="348998" y="227304"/>
                </a:lnTo>
                <a:lnTo>
                  <a:pt x="355538" y="235876"/>
                </a:lnTo>
                <a:lnTo>
                  <a:pt x="362756" y="244447"/>
                </a:lnTo>
                <a:lnTo>
                  <a:pt x="368520" y="250162"/>
                </a:lnTo>
                <a:lnTo>
                  <a:pt x="377465" y="256511"/>
                </a:lnTo>
                <a:lnTo>
                  <a:pt x="387155" y="259333"/>
                </a:lnTo>
                <a:lnTo>
                  <a:pt x="403321" y="260922"/>
                </a:lnTo>
                <a:lnTo>
                  <a:pt x="417636" y="261393"/>
                </a:lnTo>
                <a:lnTo>
                  <a:pt x="421299" y="261459"/>
                </a:lnTo>
                <a:lnTo>
                  <a:pt x="430449" y="258993"/>
                </a:lnTo>
                <a:lnTo>
                  <a:pt x="446312" y="252249"/>
                </a:lnTo>
                <a:lnTo>
                  <a:pt x="457441" y="246009"/>
                </a:lnTo>
                <a:lnTo>
                  <a:pt x="463076" y="241678"/>
                </a:lnTo>
                <a:lnTo>
                  <a:pt x="468737" y="236886"/>
                </a:lnTo>
                <a:lnTo>
                  <a:pt x="480107" y="229021"/>
                </a:lnTo>
                <a:lnTo>
                  <a:pt x="491512" y="222351"/>
                </a:lnTo>
                <a:lnTo>
                  <a:pt x="502929" y="216211"/>
                </a:lnTo>
                <a:lnTo>
                  <a:pt x="511815" y="210307"/>
                </a:lnTo>
                <a:lnTo>
                  <a:pt x="522923" y="2015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77"/>
          <p:cNvSpPr/>
          <p:nvPr/>
        </p:nvSpPr>
        <p:spPr>
          <a:xfrm>
            <a:off x="7015162" y="3180750"/>
            <a:ext cx="1122998" cy="33938"/>
          </a:xfrm>
          <a:custGeom>
            <a:avLst/>
            <a:gdLst/>
            <a:ahLst/>
            <a:cxnLst/>
            <a:rect l="0" t="0" r="0" b="0"/>
            <a:pathLst>
              <a:path w="1122998" h="33938">
                <a:moveTo>
                  <a:pt x="0" y="33937"/>
                </a:moveTo>
                <a:lnTo>
                  <a:pt x="13653" y="24836"/>
                </a:lnTo>
                <a:lnTo>
                  <a:pt x="19579" y="22154"/>
                </a:lnTo>
                <a:lnTo>
                  <a:pt x="25436" y="20367"/>
                </a:lnTo>
                <a:lnTo>
                  <a:pt x="31245" y="19175"/>
                </a:lnTo>
                <a:lnTo>
                  <a:pt x="37023" y="17428"/>
                </a:lnTo>
                <a:lnTo>
                  <a:pt x="42780" y="15311"/>
                </a:lnTo>
                <a:lnTo>
                  <a:pt x="48522" y="12947"/>
                </a:lnTo>
                <a:lnTo>
                  <a:pt x="55208" y="11372"/>
                </a:lnTo>
                <a:lnTo>
                  <a:pt x="62523" y="10321"/>
                </a:lnTo>
                <a:lnTo>
                  <a:pt x="70257" y="9620"/>
                </a:lnTo>
                <a:lnTo>
                  <a:pt x="90244" y="8634"/>
                </a:lnTo>
                <a:lnTo>
                  <a:pt x="119955" y="8301"/>
                </a:lnTo>
                <a:lnTo>
                  <a:pt x="146773" y="7291"/>
                </a:lnTo>
                <a:lnTo>
                  <a:pt x="187470" y="3680"/>
                </a:lnTo>
                <a:lnTo>
                  <a:pt x="213563" y="3288"/>
                </a:lnTo>
                <a:lnTo>
                  <a:pt x="242388" y="3979"/>
                </a:lnTo>
                <a:lnTo>
                  <a:pt x="273034" y="5393"/>
                </a:lnTo>
                <a:lnTo>
                  <a:pt x="337566" y="6963"/>
                </a:lnTo>
                <a:lnTo>
                  <a:pt x="807345" y="8218"/>
                </a:lnTo>
                <a:lnTo>
                  <a:pt x="1089592" y="0"/>
                </a:lnTo>
                <a:lnTo>
                  <a:pt x="1098823" y="835"/>
                </a:lnTo>
                <a:lnTo>
                  <a:pt x="1105928" y="2344"/>
                </a:lnTo>
                <a:lnTo>
                  <a:pt x="1122997" y="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78"/>
          <p:cNvSpPr/>
          <p:nvPr/>
        </p:nvSpPr>
        <p:spPr>
          <a:xfrm>
            <a:off x="6595325" y="3277262"/>
            <a:ext cx="445556" cy="365996"/>
          </a:xfrm>
          <a:custGeom>
            <a:avLst/>
            <a:gdLst/>
            <a:ahLst/>
            <a:cxnLst/>
            <a:rect l="0" t="0" r="0" b="0"/>
            <a:pathLst>
              <a:path w="445556" h="365996">
                <a:moveTo>
                  <a:pt x="119800" y="186028"/>
                </a:moveTo>
                <a:lnTo>
                  <a:pt x="106147" y="186028"/>
                </a:lnTo>
                <a:lnTo>
                  <a:pt x="101173" y="186980"/>
                </a:lnTo>
                <a:lnTo>
                  <a:pt x="74108" y="197959"/>
                </a:lnTo>
                <a:lnTo>
                  <a:pt x="61074" y="205936"/>
                </a:lnTo>
                <a:lnTo>
                  <a:pt x="49884" y="214878"/>
                </a:lnTo>
                <a:lnTo>
                  <a:pt x="41737" y="222027"/>
                </a:lnTo>
                <a:lnTo>
                  <a:pt x="36325" y="228125"/>
                </a:lnTo>
                <a:lnTo>
                  <a:pt x="29860" y="236000"/>
                </a:lnTo>
                <a:lnTo>
                  <a:pt x="22692" y="245060"/>
                </a:lnTo>
                <a:lnTo>
                  <a:pt x="16962" y="253005"/>
                </a:lnTo>
                <a:lnTo>
                  <a:pt x="12188" y="260207"/>
                </a:lnTo>
                <a:lnTo>
                  <a:pt x="8054" y="266913"/>
                </a:lnTo>
                <a:lnTo>
                  <a:pt x="3459" y="276904"/>
                </a:lnTo>
                <a:lnTo>
                  <a:pt x="1418" y="285472"/>
                </a:lnTo>
                <a:lnTo>
                  <a:pt x="510" y="295630"/>
                </a:lnTo>
                <a:lnTo>
                  <a:pt x="269" y="301959"/>
                </a:lnTo>
                <a:lnTo>
                  <a:pt x="0" y="316610"/>
                </a:lnTo>
                <a:lnTo>
                  <a:pt x="880" y="322613"/>
                </a:lnTo>
                <a:lnTo>
                  <a:pt x="4400" y="331822"/>
                </a:lnTo>
                <a:lnTo>
                  <a:pt x="11735" y="346913"/>
                </a:lnTo>
                <a:lnTo>
                  <a:pt x="17161" y="355322"/>
                </a:lnTo>
                <a:lnTo>
                  <a:pt x="19942" y="358898"/>
                </a:lnTo>
                <a:lnTo>
                  <a:pt x="22748" y="361282"/>
                </a:lnTo>
                <a:lnTo>
                  <a:pt x="25570" y="362872"/>
                </a:lnTo>
                <a:lnTo>
                  <a:pt x="31248" y="364637"/>
                </a:lnTo>
                <a:lnTo>
                  <a:pt x="40752" y="365631"/>
                </a:lnTo>
                <a:lnTo>
                  <a:pt x="50060" y="365864"/>
                </a:lnTo>
                <a:lnTo>
                  <a:pt x="66010" y="365995"/>
                </a:lnTo>
                <a:lnTo>
                  <a:pt x="70605" y="365061"/>
                </a:lnTo>
                <a:lnTo>
                  <a:pt x="78250" y="361483"/>
                </a:lnTo>
                <a:lnTo>
                  <a:pt x="84823" y="354178"/>
                </a:lnTo>
                <a:lnTo>
                  <a:pt x="90920" y="345533"/>
                </a:lnTo>
                <a:lnTo>
                  <a:pt x="99707" y="334359"/>
                </a:lnTo>
                <a:lnTo>
                  <a:pt x="105472" y="324660"/>
                </a:lnTo>
                <a:lnTo>
                  <a:pt x="108343" y="318454"/>
                </a:lnTo>
                <a:lnTo>
                  <a:pt x="111209" y="311460"/>
                </a:lnTo>
                <a:lnTo>
                  <a:pt x="114073" y="303939"/>
                </a:lnTo>
                <a:lnTo>
                  <a:pt x="116935" y="297020"/>
                </a:lnTo>
                <a:lnTo>
                  <a:pt x="119794" y="290503"/>
                </a:lnTo>
                <a:lnTo>
                  <a:pt x="122654" y="284253"/>
                </a:lnTo>
                <a:lnTo>
                  <a:pt x="125512" y="277228"/>
                </a:lnTo>
                <a:lnTo>
                  <a:pt x="128370" y="269688"/>
                </a:lnTo>
                <a:lnTo>
                  <a:pt x="131229" y="261804"/>
                </a:lnTo>
                <a:lnTo>
                  <a:pt x="135039" y="252738"/>
                </a:lnTo>
                <a:lnTo>
                  <a:pt x="139484" y="242883"/>
                </a:lnTo>
                <a:lnTo>
                  <a:pt x="144353" y="232504"/>
                </a:lnTo>
                <a:lnTo>
                  <a:pt x="147599" y="222727"/>
                </a:lnTo>
                <a:lnTo>
                  <a:pt x="149762" y="213351"/>
                </a:lnTo>
                <a:lnTo>
                  <a:pt x="157786" y="159569"/>
                </a:lnTo>
                <a:lnTo>
                  <a:pt x="159411" y="139813"/>
                </a:lnTo>
                <a:lnTo>
                  <a:pt x="160495" y="118071"/>
                </a:lnTo>
                <a:lnTo>
                  <a:pt x="162020" y="61752"/>
                </a:lnTo>
                <a:lnTo>
                  <a:pt x="162234" y="48885"/>
                </a:lnTo>
                <a:lnTo>
                  <a:pt x="161424" y="38402"/>
                </a:lnTo>
                <a:lnTo>
                  <a:pt x="159932" y="29508"/>
                </a:lnTo>
                <a:lnTo>
                  <a:pt x="157985" y="21673"/>
                </a:lnTo>
                <a:lnTo>
                  <a:pt x="153280" y="10429"/>
                </a:lnTo>
                <a:lnTo>
                  <a:pt x="150693" y="6097"/>
                </a:lnTo>
                <a:lnTo>
                  <a:pt x="148015" y="3209"/>
                </a:lnTo>
                <a:lnTo>
                  <a:pt x="145277" y="1284"/>
                </a:lnTo>
                <a:lnTo>
                  <a:pt x="142500" y="0"/>
                </a:lnTo>
                <a:lnTo>
                  <a:pt x="139696" y="96"/>
                </a:lnTo>
                <a:lnTo>
                  <a:pt x="136874" y="1114"/>
                </a:lnTo>
                <a:lnTo>
                  <a:pt x="134040" y="2744"/>
                </a:lnTo>
                <a:lnTo>
                  <a:pt x="128351" y="4556"/>
                </a:lnTo>
                <a:lnTo>
                  <a:pt x="125501" y="5039"/>
                </a:lnTo>
                <a:lnTo>
                  <a:pt x="123600" y="6313"/>
                </a:lnTo>
                <a:lnTo>
                  <a:pt x="122333" y="8116"/>
                </a:lnTo>
                <a:lnTo>
                  <a:pt x="120926" y="12658"/>
                </a:lnTo>
                <a:lnTo>
                  <a:pt x="120300" y="17852"/>
                </a:lnTo>
                <a:lnTo>
                  <a:pt x="121085" y="27238"/>
                </a:lnTo>
                <a:lnTo>
                  <a:pt x="124498" y="57987"/>
                </a:lnTo>
                <a:lnTo>
                  <a:pt x="131775" y="113588"/>
                </a:lnTo>
                <a:lnTo>
                  <a:pt x="133499" y="129162"/>
                </a:lnTo>
                <a:lnTo>
                  <a:pt x="134647" y="142402"/>
                </a:lnTo>
                <a:lnTo>
                  <a:pt x="135413" y="154087"/>
                </a:lnTo>
                <a:lnTo>
                  <a:pt x="136876" y="163781"/>
                </a:lnTo>
                <a:lnTo>
                  <a:pt x="138804" y="172149"/>
                </a:lnTo>
                <a:lnTo>
                  <a:pt x="143486" y="187480"/>
                </a:lnTo>
                <a:lnTo>
                  <a:pt x="148742" y="203818"/>
                </a:lnTo>
                <a:lnTo>
                  <a:pt x="151477" y="211223"/>
                </a:lnTo>
                <a:lnTo>
                  <a:pt x="154252" y="218064"/>
                </a:lnTo>
                <a:lnTo>
                  <a:pt x="157055" y="224531"/>
                </a:lnTo>
                <a:lnTo>
                  <a:pt x="162711" y="236795"/>
                </a:lnTo>
                <a:lnTo>
                  <a:pt x="173789" y="259490"/>
                </a:lnTo>
                <a:lnTo>
                  <a:pt x="178652" y="269292"/>
                </a:lnTo>
                <a:lnTo>
                  <a:pt x="183799" y="276780"/>
                </a:lnTo>
                <a:lnTo>
                  <a:pt x="194599" y="287639"/>
                </a:lnTo>
                <a:lnTo>
                  <a:pt x="203208" y="295641"/>
                </a:lnTo>
                <a:lnTo>
                  <a:pt x="206838" y="299108"/>
                </a:lnTo>
                <a:lnTo>
                  <a:pt x="213067" y="302372"/>
                </a:lnTo>
                <a:lnTo>
                  <a:pt x="221031" y="305501"/>
                </a:lnTo>
                <a:lnTo>
                  <a:pt x="230149" y="308539"/>
                </a:lnTo>
                <a:lnTo>
                  <a:pt x="242821" y="311915"/>
                </a:lnTo>
                <a:lnTo>
                  <a:pt x="255311" y="313815"/>
                </a:lnTo>
                <a:lnTo>
                  <a:pt x="267584" y="314378"/>
                </a:lnTo>
                <a:lnTo>
                  <a:pt x="272615" y="314457"/>
                </a:lnTo>
                <a:lnTo>
                  <a:pt x="276922" y="312605"/>
                </a:lnTo>
                <a:lnTo>
                  <a:pt x="280745" y="309465"/>
                </a:lnTo>
                <a:lnTo>
                  <a:pt x="290677" y="298484"/>
                </a:lnTo>
                <a:lnTo>
                  <a:pt x="298615" y="290301"/>
                </a:lnTo>
                <a:lnTo>
                  <a:pt x="330532" y="258214"/>
                </a:lnTo>
                <a:lnTo>
                  <a:pt x="335535" y="252250"/>
                </a:lnTo>
                <a:lnTo>
                  <a:pt x="339823" y="246368"/>
                </a:lnTo>
                <a:lnTo>
                  <a:pt x="343635" y="240542"/>
                </a:lnTo>
                <a:lnTo>
                  <a:pt x="349033" y="229990"/>
                </a:lnTo>
                <a:lnTo>
                  <a:pt x="355489" y="216289"/>
                </a:lnTo>
                <a:lnTo>
                  <a:pt x="362651" y="200486"/>
                </a:lnTo>
                <a:lnTo>
                  <a:pt x="368378" y="185190"/>
                </a:lnTo>
                <a:lnTo>
                  <a:pt x="373148" y="170229"/>
                </a:lnTo>
                <a:lnTo>
                  <a:pt x="377281" y="155492"/>
                </a:lnTo>
                <a:lnTo>
                  <a:pt x="380037" y="144716"/>
                </a:lnTo>
                <a:lnTo>
                  <a:pt x="381873" y="136579"/>
                </a:lnTo>
                <a:lnTo>
                  <a:pt x="383098" y="130202"/>
                </a:lnTo>
                <a:lnTo>
                  <a:pt x="382962" y="124998"/>
                </a:lnTo>
                <a:lnTo>
                  <a:pt x="381919" y="120576"/>
                </a:lnTo>
                <a:lnTo>
                  <a:pt x="379172" y="113123"/>
                </a:lnTo>
                <a:lnTo>
                  <a:pt x="377951" y="106636"/>
                </a:lnTo>
                <a:lnTo>
                  <a:pt x="376673" y="104524"/>
                </a:lnTo>
                <a:lnTo>
                  <a:pt x="374868" y="103117"/>
                </a:lnTo>
                <a:lnTo>
                  <a:pt x="372714" y="102179"/>
                </a:lnTo>
                <a:lnTo>
                  <a:pt x="360579" y="100858"/>
                </a:lnTo>
                <a:lnTo>
                  <a:pt x="356518" y="101626"/>
                </a:lnTo>
                <a:lnTo>
                  <a:pt x="349468" y="105018"/>
                </a:lnTo>
                <a:lnTo>
                  <a:pt x="340143" y="112283"/>
                </a:lnTo>
                <a:lnTo>
                  <a:pt x="338133" y="114957"/>
                </a:lnTo>
                <a:lnTo>
                  <a:pt x="334351" y="123271"/>
                </a:lnTo>
                <a:lnTo>
                  <a:pt x="330091" y="128926"/>
                </a:lnTo>
                <a:lnTo>
                  <a:pt x="328574" y="132720"/>
                </a:lnTo>
                <a:lnTo>
                  <a:pt x="326888" y="142015"/>
                </a:lnTo>
                <a:lnTo>
                  <a:pt x="323599" y="160116"/>
                </a:lnTo>
                <a:lnTo>
                  <a:pt x="321388" y="171611"/>
                </a:lnTo>
                <a:lnTo>
                  <a:pt x="320867" y="181179"/>
                </a:lnTo>
                <a:lnTo>
                  <a:pt x="321472" y="189463"/>
                </a:lnTo>
                <a:lnTo>
                  <a:pt x="329287" y="234649"/>
                </a:lnTo>
                <a:lnTo>
                  <a:pt x="331848" y="247017"/>
                </a:lnTo>
                <a:lnTo>
                  <a:pt x="334507" y="258119"/>
                </a:lnTo>
                <a:lnTo>
                  <a:pt x="337233" y="268379"/>
                </a:lnTo>
                <a:lnTo>
                  <a:pt x="340955" y="276171"/>
                </a:lnTo>
                <a:lnTo>
                  <a:pt x="350171" y="287369"/>
                </a:lnTo>
                <a:lnTo>
                  <a:pt x="361519" y="299028"/>
                </a:lnTo>
                <a:lnTo>
                  <a:pt x="365719" y="301366"/>
                </a:lnTo>
                <a:lnTo>
                  <a:pt x="375465" y="303964"/>
                </a:lnTo>
                <a:lnTo>
                  <a:pt x="386146" y="305119"/>
                </a:lnTo>
                <a:lnTo>
                  <a:pt x="397243" y="305632"/>
                </a:lnTo>
                <a:lnTo>
                  <a:pt x="413248" y="305921"/>
                </a:lnTo>
                <a:lnTo>
                  <a:pt x="421036" y="305989"/>
                </a:lnTo>
                <a:lnTo>
                  <a:pt x="424447" y="305054"/>
                </a:lnTo>
                <a:lnTo>
                  <a:pt x="433797" y="300140"/>
                </a:lnTo>
                <a:lnTo>
                  <a:pt x="445555" y="297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9"/>
          <p:cNvSpPr/>
          <p:nvPr/>
        </p:nvSpPr>
        <p:spPr>
          <a:xfrm>
            <a:off x="7088602" y="3351847"/>
            <a:ext cx="149446" cy="221156"/>
          </a:xfrm>
          <a:custGeom>
            <a:avLst/>
            <a:gdLst/>
            <a:ahLst/>
            <a:cxnLst/>
            <a:rect l="0" t="0" r="0" b="0"/>
            <a:pathLst>
              <a:path w="149446" h="221156">
                <a:moveTo>
                  <a:pt x="115155" y="0"/>
                </a:moveTo>
                <a:lnTo>
                  <a:pt x="96951" y="0"/>
                </a:lnTo>
                <a:lnTo>
                  <a:pt x="90637" y="953"/>
                </a:lnTo>
                <a:lnTo>
                  <a:pt x="85474" y="2540"/>
                </a:lnTo>
                <a:lnTo>
                  <a:pt x="81081" y="4551"/>
                </a:lnTo>
                <a:lnTo>
                  <a:pt x="76246" y="5892"/>
                </a:lnTo>
                <a:lnTo>
                  <a:pt x="71119" y="6785"/>
                </a:lnTo>
                <a:lnTo>
                  <a:pt x="65795" y="7381"/>
                </a:lnTo>
                <a:lnTo>
                  <a:pt x="60341" y="10636"/>
                </a:lnTo>
                <a:lnTo>
                  <a:pt x="54799" y="15663"/>
                </a:lnTo>
                <a:lnTo>
                  <a:pt x="49201" y="21872"/>
                </a:lnTo>
                <a:lnTo>
                  <a:pt x="37900" y="33851"/>
                </a:lnTo>
                <a:lnTo>
                  <a:pt x="32219" y="39713"/>
                </a:lnTo>
                <a:lnTo>
                  <a:pt x="27479" y="47430"/>
                </a:lnTo>
                <a:lnTo>
                  <a:pt x="23367" y="56385"/>
                </a:lnTo>
                <a:lnTo>
                  <a:pt x="16258" y="75543"/>
                </a:lnTo>
                <a:lnTo>
                  <a:pt x="3933" y="111124"/>
                </a:lnTo>
                <a:lnTo>
                  <a:pt x="1002" y="119803"/>
                </a:lnTo>
                <a:lnTo>
                  <a:pt x="0" y="126541"/>
                </a:lnTo>
                <a:lnTo>
                  <a:pt x="286" y="131986"/>
                </a:lnTo>
                <a:lnTo>
                  <a:pt x="1428" y="136568"/>
                </a:lnTo>
                <a:lnTo>
                  <a:pt x="3142" y="142480"/>
                </a:lnTo>
                <a:lnTo>
                  <a:pt x="7587" y="156670"/>
                </a:lnTo>
                <a:lnTo>
                  <a:pt x="10105" y="162549"/>
                </a:lnTo>
                <a:lnTo>
                  <a:pt x="12737" y="167421"/>
                </a:lnTo>
                <a:lnTo>
                  <a:pt x="15444" y="171622"/>
                </a:lnTo>
                <a:lnTo>
                  <a:pt x="18201" y="176327"/>
                </a:lnTo>
                <a:lnTo>
                  <a:pt x="20991" y="181369"/>
                </a:lnTo>
                <a:lnTo>
                  <a:pt x="23804" y="186635"/>
                </a:lnTo>
                <a:lnTo>
                  <a:pt x="26632" y="191098"/>
                </a:lnTo>
                <a:lnTo>
                  <a:pt x="29470" y="195027"/>
                </a:lnTo>
                <a:lnTo>
                  <a:pt x="32314" y="198598"/>
                </a:lnTo>
                <a:lnTo>
                  <a:pt x="38021" y="201931"/>
                </a:lnTo>
                <a:lnTo>
                  <a:pt x="45634" y="205106"/>
                </a:lnTo>
                <a:lnTo>
                  <a:pt x="54520" y="208175"/>
                </a:lnTo>
                <a:lnTo>
                  <a:pt x="61397" y="211173"/>
                </a:lnTo>
                <a:lnTo>
                  <a:pt x="66934" y="214125"/>
                </a:lnTo>
                <a:lnTo>
                  <a:pt x="71578" y="217045"/>
                </a:lnTo>
                <a:lnTo>
                  <a:pt x="76578" y="218992"/>
                </a:lnTo>
                <a:lnTo>
                  <a:pt x="81817" y="220289"/>
                </a:lnTo>
                <a:lnTo>
                  <a:pt x="87215" y="221155"/>
                </a:lnTo>
                <a:lnTo>
                  <a:pt x="91766" y="220779"/>
                </a:lnTo>
                <a:lnTo>
                  <a:pt x="95752" y="219576"/>
                </a:lnTo>
                <a:lnTo>
                  <a:pt x="99363" y="217821"/>
                </a:lnTo>
                <a:lnTo>
                  <a:pt x="102721" y="216652"/>
                </a:lnTo>
                <a:lnTo>
                  <a:pt x="105914" y="215872"/>
                </a:lnTo>
                <a:lnTo>
                  <a:pt x="108994" y="215352"/>
                </a:lnTo>
                <a:lnTo>
                  <a:pt x="112952" y="214053"/>
                </a:lnTo>
                <a:lnTo>
                  <a:pt x="117497" y="212235"/>
                </a:lnTo>
                <a:lnTo>
                  <a:pt x="122432" y="210070"/>
                </a:lnTo>
                <a:lnTo>
                  <a:pt x="126674" y="207674"/>
                </a:lnTo>
                <a:lnTo>
                  <a:pt x="130454" y="205125"/>
                </a:lnTo>
                <a:lnTo>
                  <a:pt x="133926" y="202472"/>
                </a:lnTo>
                <a:lnTo>
                  <a:pt x="137194" y="198799"/>
                </a:lnTo>
                <a:lnTo>
                  <a:pt x="140326" y="194445"/>
                </a:lnTo>
                <a:lnTo>
                  <a:pt x="149445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0"/>
          <p:cNvSpPr/>
          <p:nvPr/>
        </p:nvSpPr>
        <p:spPr>
          <a:xfrm>
            <a:off x="7315200" y="3343275"/>
            <a:ext cx="128588" cy="250034"/>
          </a:xfrm>
          <a:custGeom>
            <a:avLst/>
            <a:gdLst/>
            <a:ahLst/>
            <a:cxnLst/>
            <a:rect l="0" t="0" r="0" b="0"/>
            <a:pathLst>
              <a:path w="128588" h="250034">
                <a:moveTo>
                  <a:pt x="0" y="0"/>
                </a:moveTo>
                <a:lnTo>
                  <a:pt x="0" y="40345"/>
                </a:lnTo>
                <a:lnTo>
                  <a:pt x="952" y="52615"/>
                </a:lnTo>
                <a:lnTo>
                  <a:pt x="2540" y="66509"/>
                </a:lnTo>
                <a:lnTo>
                  <a:pt x="4550" y="81486"/>
                </a:lnTo>
                <a:lnTo>
                  <a:pt x="7796" y="100044"/>
                </a:lnTo>
                <a:lnTo>
                  <a:pt x="16482" y="143524"/>
                </a:lnTo>
                <a:lnTo>
                  <a:pt x="24152" y="178723"/>
                </a:lnTo>
                <a:lnTo>
                  <a:pt x="27532" y="193444"/>
                </a:lnTo>
                <a:lnTo>
                  <a:pt x="30737" y="204210"/>
                </a:lnTo>
                <a:lnTo>
                  <a:pt x="33826" y="212340"/>
                </a:lnTo>
                <a:lnTo>
                  <a:pt x="36838" y="218712"/>
                </a:lnTo>
                <a:lnTo>
                  <a:pt x="38846" y="223913"/>
                </a:lnTo>
                <a:lnTo>
                  <a:pt x="40185" y="228332"/>
                </a:lnTo>
                <a:lnTo>
                  <a:pt x="41078" y="232232"/>
                </a:lnTo>
                <a:lnTo>
                  <a:pt x="41672" y="236736"/>
                </a:lnTo>
                <a:lnTo>
                  <a:pt x="42069" y="241644"/>
                </a:lnTo>
                <a:lnTo>
                  <a:pt x="42509" y="249320"/>
                </a:lnTo>
                <a:lnTo>
                  <a:pt x="42627" y="250033"/>
                </a:lnTo>
                <a:lnTo>
                  <a:pt x="42757" y="247333"/>
                </a:lnTo>
                <a:lnTo>
                  <a:pt x="42815" y="239783"/>
                </a:lnTo>
                <a:lnTo>
                  <a:pt x="41878" y="235103"/>
                </a:lnTo>
                <a:lnTo>
                  <a:pt x="40302" y="230078"/>
                </a:lnTo>
                <a:lnTo>
                  <a:pt x="38297" y="224823"/>
                </a:lnTo>
                <a:lnTo>
                  <a:pt x="36009" y="219414"/>
                </a:lnTo>
                <a:lnTo>
                  <a:pt x="33531" y="213903"/>
                </a:lnTo>
                <a:lnTo>
                  <a:pt x="30926" y="208324"/>
                </a:lnTo>
                <a:lnTo>
                  <a:pt x="29190" y="201748"/>
                </a:lnTo>
                <a:lnTo>
                  <a:pt x="28033" y="194506"/>
                </a:lnTo>
                <a:lnTo>
                  <a:pt x="27261" y="186821"/>
                </a:lnTo>
                <a:lnTo>
                  <a:pt x="26746" y="178839"/>
                </a:lnTo>
                <a:lnTo>
                  <a:pt x="26403" y="170661"/>
                </a:lnTo>
                <a:lnTo>
                  <a:pt x="26022" y="153954"/>
                </a:lnTo>
                <a:lnTo>
                  <a:pt x="25853" y="137004"/>
                </a:lnTo>
                <a:lnTo>
                  <a:pt x="26761" y="128483"/>
                </a:lnTo>
                <a:lnTo>
                  <a:pt x="28317" y="119946"/>
                </a:lnTo>
                <a:lnTo>
                  <a:pt x="30309" y="111396"/>
                </a:lnTo>
                <a:lnTo>
                  <a:pt x="37662" y="76609"/>
                </a:lnTo>
                <a:lnTo>
                  <a:pt x="42253" y="65360"/>
                </a:lnTo>
                <a:lnTo>
                  <a:pt x="48171" y="55004"/>
                </a:lnTo>
                <a:lnTo>
                  <a:pt x="54974" y="45241"/>
                </a:lnTo>
                <a:lnTo>
                  <a:pt x="61414" y="37781"/>
                </a:lnTo>
                <a:lnTo>
                  <a:pt x="67612" y="31855"/>
                </a:lnTo>
                <a:lnTo>
                  <a:pt x="73649" y="26951"/>
                </a:lnTo>
                <a:lnTo>
                  <a:pt x="80532" y="22730"/>
                </a:lnTo>
                <a:lnTo>
                  <a:pt x="87978" y="18963"/>
                </a:lnTo>
                <a:lnTo>
                  <a:pt x="12858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81"/>
          <p:cNvSpPr/>
          <p:nvPr/>
        </p:nvSpPr>
        <p:spPr>
          <a:xfrm>
            <a:off x="7520940" y="3335216"/>
            <a:ext cx="118321" cy="239517"/>
          </a:xfrm>
          <a:custGeom>
            <a:avLst/>
            <a:gdLst/>
            <a:ahLst/>
            <a:cxnLst/>
            <a:rect l="0" t="0" r="0" b="0"/>
            <a:pathLst>
              <a:path w="118321" h="239517">
                <a:moveTo>
                  <a:pt x="0" y="136646"/>
                </a:moveTo>
                <a:lnTo>
                  <a:pt x="13652" y="141197"/>
                </a:lnTo>
                <a:lnTo>
                  <a:pt x="18626" y="142538"/>
                </a:lnTo>
                <a:lnTo>
                  <a:pt x="22894" y="143431"/>
                </a:lnTo>
                <a:lnTo>
                  <a:pt x="26693" y="144027"/>
                </a:lnTo>
                <a:lnTo>
                  <a:pt x="30178" y="143472"/>
                </a:lnTo>
                <a:lnTo>
                  <a:pt x="33453" y="142149"/>
                </a:lnTo>
                <a:lnTo>
                  <a:pt x="36590" y="140315"/>
                </a:lnTo>
                <a:lnTo>
                  <a:pt x="39633" y="138139"/>
                </a:lnTo>
                <a:lnTo>
                  <a:pt x="42615" y="135737"/>
                </a:lnTo>
                <a:lnTo>
                  <a:pt x="45554" y="133182"/>
                </a:lnTo>
                <a:lnTo>
                  <a:pt x="49420" y="130527"/>
                </a:lnTo>
                <a:lnTo>
                  <a:pt x="53902" y="127804"/>
                </a:lnTo>
                <a:lnTo>
                  <a:pt x="58795" y="125037"/>
                </a:lnTo>
                <a:lnTo>
                  <a:pt x="63008" y="121286"/>
                </a:lnTo>
                <a:lnTo>
                  <a:pt x="66771" y="116881"/>
                </a:lnTo>
                <a:lnTo>
                  <a:pt x="70231" y="112040"/>
                </a:lnTo>
                <a:lnTo>
                  <a:pt x="73491" y="106907"/>
                </a:lnTo>
                <a:lnTo>
                  <a:pt x="76616" y="101580"/>
                </a:lnTo>
                <a:lnTo>
                  <a:pt x="79652" y="96124"/>
                </a:lnTo>
                <a:lnTo>
                  <a:pt x="82629" y="91534"/>
                </a:lnTo>
                <a:lnTo>
                  <a:pt x="85566" y="87521"/>
                </a:lnTo>
                <a:lnTo>
                  <a:pt x="88476" y="83893"/>
                </a:lnTo>
                <a:lnTo>
                  <a:pt x="91369" y="79570"/>
                </a:lnTo>
                <a:lnTo>
                  <a:pt x="94250" y="74783"/>
                </a:lnTo>
                <a:lnTo>
                  <a:pt x="97123" y="69687"/>
                </a:lnTo>
                <a:lnTo>
                  <a:pt x="102855" y="58944"/>
                </a:lnTo>
                <a:lnTo>
                  <a:pt x="114297" y="36525"/>
                </a:lnTo>
                <a:lnTo>
                  <a:pt x="116203" y="31799"/>
                </a:lnTo>
                <a:lnTo>
                  <a:pt x="117474" y="27695"/>
                </a:lnTo>
                <a:lnTo>
                  <a:pt x="118320" y="24007"/>
                </a:lnTo>
                <a:lnTo>
                  <a:pt x="117933" y="20596"/>
                </a:lnTo>
                <a:lnTo>
                  <a:pt x="116722" y="17369"/>
                </a:lnTo>
                <a:lnTo>
                  <a:pt x="114962" y="14266"/>
                </a:lnTo>
                <a:lnTo>
                  <a:pt x="112836" y="11244"/>
                </a:lnTo>
                <a:lnTo>
                  <a:pt x="110467" y="8277"/>
                </a:lnTo>
                <a:lnTo>
                  <a:pt x="107934" y="5347"/>
                </a:lnTo>
                <a:lnTo>
                  <a:pt x="105294" y="3393"/>
                </a:lnTo>
                <a:lnTo>
                  <a:pt x="102581" y="2091"/>
                </a:lnTo>
                <a:lnTo>
                  <a:pt x="99819" y="1222"/>
                </a:lnTo>
                <a:lnTo>
                  <a:pt x="97026" y="644"/>
                </a:lnTo>
                <a:lnTo>
                  <a:pt x="94211" y="258"/>
                </a:lnTo>
                <a:lnTo>
                  <a:pt x="91382" y="0"/>
                </a:lnTo>
                <a:lnTo>
                  <a:pt x="87591" y="781"/>
                </a:lnTo>
                <a:lnTo>
                  <a:pt x="83159" y="2255"/>
                </a:lnTo>
                <a:lnTo>
                  <a:pt x="78300" y="4189"/>
                </a:lnTo>
                <a:lnTo>
                  <a:pt x="74107" y="7384"/>
                </a:lnTo>
                <a:lnTo>
                  <a:pt x="70360" y="11419"/>
                </a:lnTo>
                <a:lnTo>
                  <a:pt x="66909" y="16014"/>
                </a:lnTo>
                <a:lnTo>
                  <a:pt x="57995" y="28739"/>
                </a:lnTo>
                <a:lnTo>
                  <a:pt x="52951" y="36133"/>
                </a:lnTo>
                <a:lnTo>
                  <a:pt x="48635" y="42968"/>
                </a:lnTo>
                <a:lnTo>
                  <a:pt x="44805" y="49429"/>
                </a:lnTo>
                <a:lnTo>
                  <a:pt x="41301" y="55641"/>
                </a:lnTo>
                <a:lnTo>
                  <a:pt x="37059" y="65498"/>
                </a:lnTo>
                <a:lnTo>
                  <a:pt x="32326" y="77784"/>
                </a:lnTo>
                <a:lnTo>
                  <a:pt x="19103" y="114761"/>
                </a:lnTo>
                <a:lnTo>
                  <a:pt x="15593" y="124913"/>
                </a:lnTo>
                <a:lnTo>
                  <a:pt x="13252" y="133586"/>
                </a:lnTo>
                <a:lnTo>
                  <a:pt x="11693" y="141274"/>
                </a:lnTo>
                <a:lnTo>
                  <a:pt x="10652" y="148304"/>
                </a:lnTo>
                <a:lnTo>
                  <a:pt x="10911" y="155848"/>
                </a:lnTo>
                <a:lnTo>
                  <a:pt x="12036" y="163735"/>
                </a:lnTo>
                <a:lnTo>
                  <a:pt x="13739" y="171850"/>
                </a:lnTo>
                <a:lnTo>
                  <a:pt x="15827" y="179165"/>
                </a:lnTo>
                <a:lnTo>
                  <a:pt x="18171" y="185947"/>
                </a:lnTo>
                <a:lnTo>
                  <a:pt x="20687" y="192374"/>
                </a:lnTo>
                <a:lnTo>
                  <a:pt x="24269" y="199515"/>
                </a:lnTo>
                <a:lnTo>
                  <a:pt x="28561" y="207134"/>
                </a:lnTo>
                <a:lnTo>
                  <a:pt x="33329" y="215071"/>
                </a:lnTo>
                <a:lnTo>
                  <a:pt x="37459" y="221314"/>
                </a:lnTo>
                <a:lnTo>
                  <a:pt x="41165" y="226429"/>
                </a:lnTo>
                <a:lnTo>
                  <a:pt x="44588" y="230791"/>
                </a:lnTo>
                <a:lnTo>
                  <a:pt x="48775" y="233700"/>
                </a:lnTo>
                <a:lnTo>
                  <a:pt x="53472" y="235638"/>
                </a:lnTo>
                <a:lnTo>
                  <a:pt x="58508" y="236931"/>
                </a:lnTo>
                <a:lnTo>
                  <a:pt x="62818" y="237793"/>
                </a:lnTo>
                <a:lnTo>
                  <a:pt x="66643" y="238367"/>
                </a:lnTo>
                <a:lnTo>
                  <a:pt x="94297" y="2395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2"/>
          <p:cNvSpPr/>
          <p:nvPr/>
        </p:nvSpPr>
        <p:spPr>
          <a:xfrm>
            <a:off x="7737642" y="3352906"/>
            <a:ext cx="177634" cy="195176"/>
          </a:xfrm>
          <a:custGeom>
            <a:avLst/>
            <a:gdLst/>
            <a:ahLst/>
            <a:cxnLst/>
            <a:rect l="0" t="0" r="0" b="0"/>
            <a:pathLst>
              <a:path w="177634" h="195176">
                <a:moveTo>
                  <a:pt x="57617" y="24659"/>
                </a:moveTo>
                <a:lnTo>
                  <a:pt x="57617" y="11006"/>
                </a:lnTo>
                <a:lnTo>
                  <a:pt x="56665" y="6984"/>
                </a:lnTo>
                <a:lnTo>
                  <a:pt x="55078" y="4303"/>
                </a:lnTo>
                <a:lnTo>
                  <a:pt x="50237" y="0"/>
                </a:lnTo>
                <a:lnTo>
                  <a:pt x="48887" y="600"/>
                </a:lnTo>
                <a:lnTo>
                  <a:pt x="44848" y="3806"/>
                </a:lnTo>
                <a:lnTo>
                  <a:pt x="39877" y="8406"/>
                </a:lnTo>
                <a:lnTo>
                  <a:pt x="37218" y="10966"/>
                </a:lnTo>
                <a:lnTo>
                  <a:pt x="32588" y="20293"/>
                </a:lnTo>
                <a:lnTo>
                  <a:pt x="26644" y="34131"/>
                </a:lnTo>
                <a:lnTo>
                  <a:pt x="19824" y="50976"/>
                </a:lnTo>
                <a:lnTo>
                  <a:pt x="14324" y="66968"/>
                </a:lnTo>
                <a:lnTo>
                  <a:pt x="9706" y="82393"/>
                </a:lnTo>
                <a:lnTo>
                  <a:pt x="5673" y="97438"/>
                </a:lnTo>
                <a:lnTo>
                  <a:pt x="2986" y="110326"/>
                </a:lnTo>
                <a:lnTo>
                  <a:pt x="1194" y="121775"/>
                </a:lnTo>
                <a:lnTo>
                  <a:pt x="0" y="132265"/>
                </a:lnTo>
                <a:lnTo>
                  <a:pt x="156" y="143069"/>
                </a:lnTo>
                <a:lnTo>
                  <a:pt x="1212" y="154081"/>
                </a:lnTo>
                <a:lnTo>
                  <a:pt x="2869" y="165233"/>
                </a:lnTo>
                <a:lnTo>
                  <a:pt x="4926" y="173620"/>
                </a:lnTo>
                <a:lnTo>
                  <a:pt x="7250" y="180164"/>
                </a:lnTo>
                <a:lnTo>
                  <a:pt x="9751" y="185478"/>
                </a:lnTo>
                <a:lnTo>
                  <a:pt x="12372" y="189022"/>
                </a:lnTo>
                <a:lnTo>
                  <a:pt x="15071" y="191384"/>
                </a:lnTo>
                <a:lnTo>
                  <a:pt x="21696" y="195175"/>
                </a:lnTo>
                <a:lnTo>
                  <a:pt x="24145" y="194534"/>
                </a:lnTo>
                <a:lnTo>
                  <a:pt x="27683" y="193154"/>
                </a:lnTo>
                <a:lnTo>
                  <a:pt x="31946" y="191281"/>
                </a:lnTo>
                <a:lnTo>
                  <a:pt x="34789" y="189080"/>
                </a:lnTo>
                <a:lnTo>
                  <a:pt x="36683" y="186661"/>
                </a:lnTo>
                <a:lnTo>
                  <a:pt x="44276" y="171382"/>
                </a:lnTo>
                <a:lnTo>
                  <a:pt x="47770" y="160574"/>
                </a:lnTo>
                <a:lnTo>
                  <a:pt x="52005" y="145749"/>
                </a:lnTo>
                <a:lnTo>
                  <a:pt x="72489" y="71755"/>
                </a:lnTo>
                <a:lnTo>
                  <a:pt x="81055" y="42733"/>
                </a:lnTo>
                <a:lnTo>
                  <a:pt x="84673" y="30993"/>
                </a:lnTo>
                <a:lnTo>
                  <a:pt x="87085" y="24119"/>
                </a:lnTo>
                <a:lnTo>
                  <a:pt x="88692" y="20489"/>
                </a:lnTo>
                <a:lnTo>
                  <a:pt x="89764" y="19021"/>
                </a:lnTo>
                <a:lnTo>
                  <a:pt x="91431" y="20900"/>
                </a:lnTo>
                <a:lnTo>
                  <a:pt x="93495" y="25011"/>
                </a:lnTo>
                <a:lnTo>
                  <a:pt x="95823" y="30608"/>
                </a:lnTo>
                <a:lnTo>
                  <a:pt x="98328" y="36245"/>
                </a:lnTo>
                <a:lnTo>
                  <a:pt x="103651" y="47588"/>
                </a:lnTo>
                <a:lnTo>
                  <a:pt x="121104" y="87439"/>
                </a:lnTo>
                <a:lnTo>
                  <a:pt x="125660" y="98897"/>
                </a:lnTo>
                <a:lnTo>
                  <a:pt x="128697" y="107488"/>
                </a:lnTo>
                <a:lnTo>
                  <a:pt x="130721" y="114168"/>
                </a:lnTo>
                <a:lnTo>
                  <a:pt x="134928" y="121479"/>
                </a:lnTo>
                <a:lnTo>
                  <a:pt x="140591" y="129211"/>
                </a:lnTo>
                <a:lnTo>
                  <a:pt x="147224" y="137223"/>
                </a:lnTo>
                <a:lnTo>
                  <a:pt x="152598" y="142563"/>
                </a:lnTo>
                <a:lnTo>
                  <a:pt x="177633" y="1618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3"/>
          <p:cNvSpPr/>
          <p:nvPr/>
        </p:nvSpPr>
        <p:spPr>
          <a:xfrm>
            <a:off x="7958645" y="3291840"/>
            <a:ext cx="248096" cy="291287"/>
          </a:xfrm>
          <a:custGeom>
            <a:avLst/>
            <a:gdLst/>
            <a:ahLst/>
            <a:cxnLst/>
            <a:rect l="0" t="0" r="0" b="0"/>
            <a:pathLst>
              <a:path w="248096" h="291287">
                <a:moveTo>
                  <a:pt x="42355" y="0"/>
                </a:moveTo>
                <a:lnTo>
                  <a:pt x="33254" y="13652"/>
                </a:lnTo>
                <a:lnTo>
                  <a:pt x="29620" y="19579"/>
                </a:lnTo>
                <a:lnTo>
                  <a:pt x="26245" y="25435"/>
                </a:lnTo>
                <a:lnTo>
                  <a:pt x="19954" y="37021"/>
                </a:lnTo>
                <a:lnTo>
                  <a:pt x="13984" y="48521"/>
                </a:lnTo>
                <a:lnTo>
                  <a:pt x="11059" y="59017"/>
                </a:lnTo>
                <a:lnTo>
                  <a:pt x="8156" y="72682"/>
                </a:lnTo>
                <a:lnTo>
                  <a:pt x="5268" y="88460"/>
                </a:lnTo>
                <a:lnTo>
                  <a:pt x="3343" y="99931"/>
                </a:lnTo>
                <a:lnTo>
                  <a:pt x="2059" y="108530"/>
                </a:lnTo>
                <a:lnTo>
                  <a:pt x="1204" y="115216"/>
                </a:lnTo>
                <a:lnTo>
                  <a:pt x="633" y="120625"/>
                </a:lnTo>
                <a:lnTo>
                  <a:pt x="0" y="129176"/>
                </a:lnTo>
                <a:lnTo>
                  <a:pt x="783" y="132790"/>
                </a:lnTo>
                <a:lnTo>
                  <a:pt x="4194" y="139345"/>
                </a:lnTo>
                <a:lnTo>
                  <a:pt x="6344" y="145433"/>
                </a:lnTo>
                <a:lnTo>
                  <a:pt x="6918" y="148390"/>
                </a:lnTo>
                <a:lnTo>
                  <a:pt x="8252" y="150362"/>
                </a:lnTo>
                <a:lnTo>
                  <a:pt x="10094" y="151676"/>
                </a:lnTo>
                <a:lnTo>
                  <a:pt x="12276" y="152552"/>
                </a:lnTo>
                <a:lnTo>
                  <a:pt x="19778" y="153526"/>
                </a:lnTo>
                <a:lnTo>
                  <a:pt x="24446" y="153786"/>
                </a:lnTo>
                <a:lnTo>
                  <a:pt x="28511" y="154911"/>
                </a:lnTo>
                <a:lnTo>
                  <a:pt x="35567" y="158702"/>
                </a:lnTo>
                <a:lnTo>
                  <a:pt x="39735" y="161046"/>
                </a:lnTo>
                <a:lnTo>
                  <a:pt x="49446" y="166191"/>
                </a:lnTo>
                <a:lnTo>
                  <a:pt x="55654" y="168896"/>
                </a:lnTo>
                <a:lnTo>
                  <a:pt x="62652" y="171652"/>
                </a:lnTo>
                <a:lnTo>
                  <a:pt x="70173" y="174442"/>
                </a:lnTo>
                <a:lnTo>
                  <a:pt x="76140" y="177255"/>
                </a:lnTo>
                <a:lnTo>
                  <a:pt x="81071" y="180082"/>
                </a:lnTo>
                <a:lnTo>
                  <a:pt x="85312" y="182919"/>
                </a:lnTo>
                <a:lnTo>
                  <a:pt x="92561" y="191152"/>
                </a:lnTo>
                <a:lnTo>
                  <a:pt x="98005" y="200209"/>
                </a:lnTo>
                <a:lnTo>
                  <a:pt x="100426" y="207409"/>
                </a:lnTo>
                <a:lnTo>
                  <a:pt x="100118" y="210663"/>
                </a:lnTo>
                <a:lnTo>
                  <a:pt x="98962" y="213784"/>
                </a:lnTo>
                <a:lnTo>
                  <a:pt x="95135" y="220745"/>
                </a:lnTo>
                <a:lnTo>
                  <a:pt x="90261" y="230189"/>
                </a:lnTo>
                <a:lnTo>
                  <a:pt x="85722" y="237279"/>
                </a:lnTo>
                <a:lnTo>
                  <a:pt x="79838" y="245816"/>
                </a:lnTo>
                <a:lnTo>
                  <a:pt x="73060" y="255317"/>
                </a:lnTo>
                <a:lnTo>
                  <a:pt x="67586" y="262604"/>
                </a:lnTo>
                <a:lnTo>
                  <a:pt x="62987" y="268414"/>
                </a:lnTo>
                <a:lnTo>
                  <a:pt x="58966" y="273240"/>
                </a:lnTo>
                <a:lnTo>
                  <a:pt x="54382" y="277410"/>
                </a:lnTo>
                <a:lnTo>
                  <a:pt x="49420" y="281143"/>
                </a:lnTo>
                <a:lnTo>
                  <a:pt x="44208" y="284583"/>
                </a:lnTo>
                <a:lnTo>
                  <a:pt x="39780" y="286877"/>
                </a:lnTo>
                <a:lnTo>
                  <a:pt x="32320" y="289425"/>
                </a:lnTo>
                <a:lnTo>
                  <a:pt x="25830" y="290558"/>
                </a:lnTo>
                <a:lnTo>
                  <a:pt x="19770" y="291062"/>
                </a:lnTo>
                <a:lnTo>
                  <a:pt x="13903" y="291286"/>
                </a:lnTo>
                <a:lnTo>
                  <a:pt x="11956" y="290393"/>
                </a:lnTo>
                <a:lnTo>
                  <a:pt x="10660" y="288845"/>
                </a:lnTo>
                <a:lnTo>
                  <a:pt x="8577" y="284068"/>
                </a:lnTo>
                <a:lnTo>
                  <a:pt x="8293" y="278335"/>
                </a:lnTo>
                <a:lnTo>
                  <a:pt x="8216" y="274139"/>
                </a:lnTo>
                <a:lnTo>
                  <a:pt x="9119" y="270389"/>
                </a:lnTo>
                <a:lnTo>
                  <a:pt x="12660" y="263683"/>
                </a:lnTo>
                <a:lnTo>
                  <a:pt x="17410" y="257527"/>
                </a:lnTo>
                <a:lnTo>
                  <a:pt x="22696" y="251616"/>
                </a:lnTo>
                <a:lnTo>
                  <a:pt x="28220" y="245814"/>
                </a:lnTo>
                <a:lnTo>
                  <a:pt x="36685" y="237193"/>
                </a:lnTo>
                <a:lnTo>
                  <a:pt x="40479" y="234328"/>
                </a:lnTo>
                <a:lnTo>
                  <a:pt x="44915" y="231466"/>
                </a:lnTo>
                <a:lnTo>
                  <a:pt x="49776" y="228606"/>
                </a:lnTo>
                <a:lnTo>
                  <a:pt x="54923" y="225746"/>
                </a:lnTo>
                <a:lnTo>
                  <a:pt x="65720" y="220029"/>
                </a:lnTo>
                <a:lnTo>
                  <a:pt x="91611" y="206904"/>
                </a:lnTo>
                <a:lnTo>
                  <a:pt x="99005" y="202706"/>
                </a:lnTo>
                <a:lnTo>
                  <a:pt x="104886" y="198955"/>
                </a:lnTo>
                <a:lnTo>
                  <a:pt x="109760" y="195501"/>
                </a:lnTo>
                <a:lnTo>
                  <a:pt x="116819" y="191294"/>
                </a:lnTo>
                <a:lnTo>
                  <a:pt x="125335" y="186584"/>
                </a:lnTo>
                <a:lnTo>
                  <a:pt x="134822" y="181539"/>
                </a:lnTo>
                <a:lnTo>
                  <a:pt x="143052" y="176271"/>
                </a:lnTo>
                <a:lnTo>
                  <a:pt x="150444" y="170854"/>
                </a:lnTo>
                <a:lnTo>
                  <a:pt x="157276" y="165338"/>
                </a:lnTo>
                <a:lnTo>
                  <a:pt x="162784" y="160708"/>
                </a:lnTo>
                <a:lnTo>
                  <a:pt x="167408" y="156668"/>
                </a:lnTo>
                <a:lnTo>
                  <a:pt x="171444" y="153023"/>
                </a:lnTo>
                <a:lnTo>
                  <a:pt x="176039" y="147735"/>
                </a:lnTo>
                <a:lnTo>
                  <a:pt x="181008" y="141352"/>
                </a:lnTo>
                <a:lnTo>
                  <a:pt x="186226" y="134240"/>
                </a:lnTo>
                <a:lnTo>
                  <a:pt x="191608" y="124735"/>
                </a:lnTo>
                <a:lnTo>
                  <a:pt x="197102" y="113637"/>
                </a:lnTo>
                <a:lnTo>
                  <a:pt x="202670" y="101475"/>
                </a:lnTo>
                <a:lnTo>
                  <a:pt x="206381" y="92415"/>
                </a:lnTo>
                <a:lnTo>
                  <a:pt x="208856" y="85422"/>
                </a:lnTo>
                <a:lnTo>
                  <a:pt x="210505" y="79808"/>
                </a:lnTo>
                <a:lnTo>
                  <a:pt x="212339" y="71030"/>
                </a:lnTo>
                <a:lnTo>
                  <a:pt x="213153" y="63001"/>
                </a:lnTo>
                <a:lnTo>
                  <a:pt x="213370" y="58193"/>
                </a:lnTo>
                <a:lnTo>
                  <a:pt x="213515" y="53083"/>
                </a:lnTo>
                <a:lnTo>
                  <a:pt x="212659" y="48723"/>
                </a:lnTo>
                <a:lnTo>
                  <a:pt x="207857" y="38037"/>
                </a:lnTo>
                <a:lnTo>
                  <a:pt x="206399" y="31828"/>
                </a:lnTo>
                <a:lnTo>
                  <a:pt x="204105" y="30744"/>
                </a:lnTo>
                <a:lnTo>
                  <a:pt x="200670" y="30973"/>
                </a:lnTo>
                <a:lnTo>
                  <a:pt x="190573" y="33634"/>
                </a:lnTo>
                <a:lnTo>
                  <a:pt x="186651" y="39078"/>
                </a:lnTo>
                <a:lnTo>
                  <a:pt x="181734" y="46895"/>
                </a:lnTo>
                <a:lnTo>
                  <a:pt x="176374" y="53545"/>
                </a:lnTo>
                <a:lnTo>
                  <a:pt x="174563" y="57604"/>
                </a:lnTo>
                <a:lnTo>
                  <a:pt x="173356" y="62215"/>
                </a:lnTo>
                <a:lnTo>
                  <a:pt x="172551" y="67194"/>
                </a:lnTo>
                <a:lnTo>
                  <a:pt x="171062" y="73371"/>
                </a:lnTo>
                <a:lnTo>
                  <a:pt x="169117" y="80346"/>
                </a:lnTo>
                <a:lnTo>
                  <a:pt x="166868" y="87854"/>
                </a:lnTo>
                <a:lnTo>
                  <a:pt x="165369" y="94764"/>
                </a:lnTo>
                <a:lnTo>
                  <a:pt x="164370" y="101276"/>
                </a:lnTo>
                <a:lnTo>
                  <a:pt x="163703" y="107522"/>
                </a:lnTo>
                <a:lnTo>
                  <a:pt x="163258" y="115496"/>
                </a:lnTo>
                <a:lnTo>
                  <a:pt x="162765" y="134517"/>
                </a:lnTo>
                <a:lnTo>
                  <a:pt x="163586" y="144923"/>
                </a:lnTo>
                <a:lnTo>
                  <a:pt x="165085" y="155670"/>
                </a:lnTo>
                <a:lnTo>
                  <a:pt x="167038" y="166645"/>
                </a:lnTo>
                <a:lnTo>
                  <a:pt x="169292" y="174914"/>
                </a:lnTo>
                <a:lnTo>
                  <a:pt x="171747" y="181379"/>
                </a:lnTo>
                <a:lnTo>
                  <a:pt x="182530" y="203150"/>
                </a:lnTo>
                <a:lnTo>
                  <a:pt x="188158" y="211891"/>
                </a:lnTo>
                <a:lnTo>
                  <a:pt x="193833" y="218951"/>
                </a:lnTo>
                <a:lnTo>
                  <a:pt x="199531" y="225264"/>
                </a:lnTo>
                <a:lnTo>
                  <a:pt x="204289" y="228281"/>
                </a:lnTo>
                <a:lnTo>
                  <a:pt x="210319" y="231244"/>
                </a:lnTo>
                <a:lnTo>
                  <a:pt x="217195" y="234173"/>
                </a:lnTo>
                <a:lnTo>
                  <a:pt x="229917" y="239966"/>
                </a:lnTo>
                <a:lnTo>
                  <a:pt x="248095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84"/>
          <p:cNvSpPr/>
          <p:nvPr/>
        </p:nvSpPr>
        <p:spPr>
          <a:xfrm>
            <a:off x="8285905" y="3228799"/>
            <a:ext cx="220873" cy="345079"/>
          </a:xfrm>
          <a:custGeom>
            <a:avLst/>
            <a:gdLst/>
            <a:ahLst/>
            <a:cxnLst/>
            <a:rect l="0" t="0" r="0" b="0"/>
            <a:pathLst>
              <a:path w="220873" h="345079">
                <a:moveTo>
                  <a:pt x="92285" y="131621"/>
                </a:moveTo>
                <a:lnTo>
                  <a:pt x="92285" y="112308"/>
                </a:lnTo>
                <a:lnTo>
                  <a:pt x="91332" y="109220"/>
                </a:lnTo>
                <a:lnTo>
                  <a:pt x="87734" y="103250"/>
                </a:lnTo>
                <a:lnTo>
                  <a:pt x="85441" y="101277"/>
                </a:lnTo>
                <a:lnTo>
                  <a:pt x="82960" y="99962"/>
                </a:lnTo>
                <a:lnTo>
                  <a:pt x="80353" y="99085"/>
                </a:lnTo>
                <a:lnTo>
                  <a:pt x="78615" y="99452"/>
                </a:lnTo>
                <a:lnTo>
                  <a:pt x="77456" y="100650"/>
                </a:lnTo>
                <a:lnTo>
                  <a:pt x="76684" y="102401"/>
                </a:lnTo>
                <a:lnTo>
                  <a:pt x="70746" y="106887"/>
                </a:lnTo>
                <a:lnTo>
                  <a:pt x="66496" y="109416"/>
                </a:lnTo>
                <a:lnTo>
                  <a:pt x="62710" y="112055"/>
                </a:lnTo>
                <a:lnTo>
                  <a:pt x="55962" y="117527"/>
                </a:lnTo>
                <a:lnTo>
                  <a:pt x="49973" y="126988"/>
                </a:lnTo>
                <a:lnTo>
                  <a:pt x="42169" y="140914"/>
                </a:lnTo>
                <a:lnTo>
                  <a:pt x="33156" y="157819"/>
                </a:lnTo>
                <a:lnTo>
                  <a:pt x="26196" y="172899"/>
                </a:lnTo>
                <a:lnTo>
                  <a:pt x="20603" y="186762"/>
                </a:lnTo>
                <a:lnTo>
                  <a:pt x="4783" y="231836"/>
                </a:lnTo>
                <a:lnTo>
                  <a:pt x="2518" y="246056"/>
                </a:lnTo>
                <a:lnTo>
                  <a:pt x="1007" y="263156"/>
                </a:lnTo>
                <a:lnTo>
                  <a:pt x="0" y="282176"/>
                </a:lnTo>
                <a:lnTo>
                  <a:pt x="282" y="296761"/>
                </a:lnTo>
                <a:lnTo>
                  <a:pt x="1423" y="308389"/>
                </a:lnTo>
                <a:lnTo>
                  <a:pt x="3134" y="318046"/>
                </a:lnTo>
                <a:lnTo>
                  <a:pt x="5229" y="325437"/>
                </a:lnTo>
                <a:lnTo>
                  <a:pt x="10095" y="336189"/>
                </a:lnTo>
                <a:lnTo>
                  <a:pt x="13640" y="343046"/>
                </a:lnTo>
                <a:lnTo>
                  <a:pt x="15090" y="344008"/>
                </a:lnTo>
                <a:lnTo>
                  <a:pt x="19241" y="345078"/>
                </a:lnTo>
                <a:lnTo>
                  <a:pt x="21682" y="344410"/>
                </a:lnTo>
                <a:lnTo>
                  <a:pt x="26933" y="341129"/>
                </a:lnTo>
                <a:lnTo>
                  <a:pt x="32443" y="339035"/>
                </a:lnTo>
                <a:lnTo>
                  <a:pt x="35245" y="338477"/>
                </a:lnTo>
                <a:lnTo>
                  <a:pt x="40899" y="335317"/>
                </a:lnTo>
                <a:lnTo>
                  <a:pt x="43740" y="333140"/>
                </a:lnTo>
                <a:lnTo>
                  <a:pt x="49437" y="325642"/>
                </a:lnTo>
                <a:lnTo>
                  <a:pt x="52289" y="320976"/>
                </a:lnTo>
                <a:lnTo>
                  <a:pt x="55459" y="310711"/>
                </a:lnTo>
                <a:lnTo>
                  <a:pt x="56305" y="305307"/>
                </a:lnTo>
                <a:lnTo>
                  <a:pt x="57820" y="298846"/>
                </a:lnTo>
                <a:lnTo>
                  <a:pt x="59783" y="291682"/>
                </a:lnTo>
                <a:lnTo>
                  <a:pt x="62045" y="284048"/>
                </a:lnTo>
                <a:lnTo>
                  <a:pt x="64504" y="277054"/>
                </a:lnTo>
                <a:lnTo>
                  <a:pt x="67098" y="270486"/>
                </a:lnTo>
                <a:lnTo>
                  <a:pt x="73470" y="255251"/>
                </a:lnTo>
                <a:lnTo>
                  <a:pt x="82653" y="232605"/>
                </a:lnTo>
                <a:lnTo>
                  <a:pt x="85863" y="222756"/>
                </a:lnTo>
                <a:lnTo>
                  <a:pt x="88004" y="214285"/>
                </a:lnTo>
                <a:lnTo>
                  <a:pt x="89431" y="206733"/>
                </a:lnTo>
                <a:lnTo>
                  <a:pt x="91334" y="198841"/>
                </a:lnTo>
                <a:lnTo>
                  <a:pt x="93556" y="190721"/>
                </a:lnTo>
                <a:lnTo>
                  <a:pt x="95990" y="182451"/>
                </a:lnTo>
                <a:lnTo>
                  <a:pt x="97612" y="175033"/>
                </a:lnTo>
                <a:lnTo>
                  <a:pt x="98694" y="168182"/>
                </a:lnTo>
                <a:lnTo>
                  <a:pt x="99415" y="161710"/>
                </a:lnTo>
                <a:lnTo>
                  <a:pt x="100217" y="113879"/>
                </a:lnTo>
                <a:lnTo>
                  <a:pt x="100821" y="0"/>
                </a:lnTo>
                <a:lnTo>
                  <a:pt x="100857" y="136578"/>
                </a:lnTo>
                <a:lnTo>
                  <a:pt x="103715" y="155880"/>
                </a:lnTo>
                <a:lnTo>
                  <a:pt x="108477" y="178274"/>
                </a:lnTo>
                <a:lnTo>
                  <a:pt x="114510" y="202728"/>
                </a:lnTo>
                <a:lnTo>
                  <a:pt x="120436" y="220935"/>
                </a:lnTo>
                <a:lnTo>
                  <a:pt x="126292" y="234979"/>
                </a:lnTo>
                <a:lnTo>
                  <a:pt x="144829" y="271205"/>
                </a:lnTo>
                <a:lnTo>
                  <a:pt x="149221" y="278017"/>
                </a:lnTo>
                <a:lnTo>
                  <a:pt x="154055" y="284464"/>
                </a:lnTo>
                <a:lnTo>
                  <a:pt x="159182" y="290666"/>
                </a:lnTo>
                <a:lnTo>
                  <a:pt x="164505" y="295753"/>
                </a:lnTo>
                <a:lnTo>
                  <a:pt x="169959" y="300098"/>
                </a:lnTo>
                <a:lnTo>
                  <a:pt x="175501" y="303946"/>
                </a:lnTo>
                <a:lnTo>
                  <a:pt x="181099" y="307464"/>
                </a:lnTo>
                <a:lnTo>
                  <a:pt x="186737" y="310762"/>
                </a:lnTo>
                <a:lnTo>
                  <a:pt x="192400" y="313913"/>
                </a:lnTo>
                <a:lnTo>
                  <a:pt x="197128" y="316014"/>
                </a:lnTo>
                <a:lnTo>
                  <a:pt x="201233" y="317415"/>
                </a:lnTo>
                <a:lnTo>
                  <a:pt x="220872" y="3287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85"/>
          <p:cNvSpPr/>
          <p:nvPr/>
        </p:nvSpPr>
        <p:spPr>
          <a:xfrm>
            <a:off x="8635365" y="3223260"/>
            <a:ext cx="136649" cy="333813"/>
          </a:xfrm>
          <a:custGeom>
            <a:avLst/>
            <a:gdLst/>
            <a:ahLst/>
            <a:cxnLst/>
            <a:rect l="0" t="0" r="0" b="0"/>
            <a:pathLst>
              <a:path w="136649" h="333813">
                <a:moveTo>
                  <a:pt x="0" y="0"/>
                </a:moveTo>
                <a:lnTo>
                  <a:pt x="0" y="80377"/>
                </a:lnTo>
                <a:lnTo>
                  <a:pt x="952" y="101209"/>
                </a:lnTo>
                <a:lnTo>
                  <a:pt x="2539" y="122718"/>
                </a:lnTo>
                <a:lnTo>
                  <a:pt x="4551" y="144677"/>
                </a:lnTo>
                <a:lnTo>
                  <a:pt x="5891" y="163126"/>
                </a:lnTo>
                <a:lnTo>
                  <a:pt x="6785" y="179236"/>
                </a:lnTo>
                <a:lnTo>
                  <a:pt x="7777" y="206343"/>
                </a:lnTo>
                <a:lnTo>
                  <a:pt x="8336" y="238621"/>
                </a:lnTo>
                <a:lnTo>
                  <a:pt x="8570" y="298753"/>
                </a:lnTo>
                <a:lnTo>
                  <a:pt x="8572" y="280612"/>
                </a:lnTo>
                <a:lnTo>
                  <a:pt x="10477" y="273752"/>
                </a:lnTo>
                <a:lnTo>
                  <a:pt x="13652" y="264416"/>
                </a:lnTo>
                <a:lnTo>
                  <a:pt x="17674" y="253430"/>
                </a:lnTo>
                <a:lnTo>
                  <a:pt x="22260" y="242296"/>
                </a:lnTo>
                <a:lnTo>
                  <a:pt x="27222" y="231063"/>
                </a:lnTo>
                <a:lnTo>
                  <a:pt x="32435" y="219764"/>
                </a:lnTo>
                <a:lnTo>
                  <a:pt x="37816" y="210327"/>
                </a:lnTo>
                <a:lnTo>
                  <a:pt x="43308" y="202130"/>
                </a:lnTo>
                <a:lnTo>
                  <a:pt x="48874" y="194761"/>
                </a:lnTo>
                <a:lnTo>
                  <a:pt x="53538" y="188896"/>
                </a:lnTo>
                <a:lnTo>
                  <a:pt x="57599" y="184033"/>
                </a:lnTo>
                <a:lnTo>
                  <a:pt x="61259" y="179838"/>
                </a:lnTo>
                <a:lnTo>
                  <a:pt x="65604" y="177042"/>
                </a:lnTo>
                <a:lnTo>
                  <a:pt x="70407" y="175178"/>
                </a:lnTo>
                <a:lnTo>
                  <a:pt x="75512" y="173935"/>
                </a:lnTo>
                <a:lnTo>
                  <a:pt x="79868" y="173107"/>
                </a:lnTo>
                <a:lnTo>
                  <a:pt x="83726" y="172554"/>
                </a:lnTo>
                <a:lnTo>
                  <a:pt x="87249" y="172186"/>
                </a:lnTo>
                <a:lnTo>
                  <a:pt x="91504" y="171941"/>
                </a:lnTo>
                <a:lnTo>
                  <a:pt x="101311" y="171668"/>
                </a:lnTo>
                <a:lnTo>
                  <a:pt x="105640" y="172548"/>
                </a:lnTo>
                <a:lnTo>
                  <a:pt x="109479" y="174087"/>
                </a:lnTo>
                <a:lnTo>
                  <a:pt x="112990" y="176065"/>
                </a:lnTo>
                <a:lnTo>
                  <a:pt x="116285" y="178337"/>
                </a:lnTo>
                <a:lnTo>
                  <a:pt x="119433" y="180803"/>
                </a:lnTo>
                <a:lnTo>
                  <a:pt x="122484" y="183401"/>
                </a:lnTo>
                <a:lnTo>
                  <a:pt x="125471" y="186084"/>
                </a:lnTo>
                <a:lnTo>
                  <a:pt x="131330" y="191607"/>
                </a:lnTo>
                <a:lnTo>
                  <a:pt x="133273" y="195365"/>
                </a:lnTo>
                <a:lnTo>
                  <a:pt x="135433" y="204621"/>
                </a:lnTo>
                <a:lnTo>
                  <a:pt x="136008" y="209757"/>
                </a:lnTo>
                <a:lnTo>
                  <a:pt x="136393" y="215085"/>
                </a:lnTo>
                <a:lnTo>
                  <a:pt x="136648" y="220542"/>
                </a:lnTo>
                <a:lnTo>
                  <a:pt x="135866" y="227038"/>
                </a:lnTo>
                <a:lnTo>
                  <a:pt x="134393" y="234226"/>
                </a:lnTo>
                <a:lnTo>
                  <a:pt x="132457" y="241876"/>
                </a:lnTo>
                <a:lnTo>
                  <a:pt x="130214" y="248880"/>
                </a:lnTo>
                <a:lnTo>
                  <a:pt x="127768" y="255455"/>
                </a:lnTo>
                <a:lnTo>
                  <a:pt x="125183" y="261743"/>
                </a:lnTo>
                <a:lnTo>
                  <a:pt x="122508" y="267840"/>
                </a:lnTo>
                <a:lnTo>
                  <a:pt x="116996" y="279695"/>
                </a:lnTo>
                <a:lnTo>
                  <a:pt x="113238" y="285523"/>
                </a:lnTo>
                <a:lnTo>
                  <a:pt x="108830" y="291314"/>
                </a:lnTo>
                <a:lnTo>
                  <a:pt x="103986" y="297079"/>
                </a:lnTo>
                <a:lnTo>
                  <a:pt x="98851" y="301875"/>
                </a:lnTo>
                <a:lnTo>
                  <a:pt x="93523" y="306025"/>
                </a:lnTo>
                <a:lnTo>
                  <a:pt x="88066" y="309744"/>
                </a:lnTo>
                <a:lnTo>
                  <a:pt x="83476" y="313176"/>
                </a:lnTo>
                <a:lnTo>
                  <a:pt x="79462" y="316416"/>
                </a:lnTo>
                <a:lnTo>
                  <a:pt x="75835" y="319529"/>
                </a:lnTo>
                <a:lnTo>
                  <a:pt x="72464" y="322557"/>
                </a:lnTo>
                <a:lnTo>
                  <a:pt x="66179" y="328461"/>
                </a:lnTo>
                <a:lnTo>
                  <a:pt x="63169" y="330416"/>
                </a:lnTo>
                <a:lnTo>
                  <a:pt x="60210" y="331720"/>
                </a:lnTo>
                <a:lnTo>
                  <a:pt x="57285" y="332589"/>
                </a:lnTo>
                <a:lnTo>
                  <a:pt x="54382" y="333169"/>
                </a:lnTo>
                <a:lnTo>
                  <a:pt x="51495" y="333555"/>
                </a:lnTo>
                <a:lnTo>
                  <a:pt x="48618" y="333812"/>
                </a:lnTo>
                <a:lnTo>
                  <a:pt x="45746" y="333031"/>
                </a:lnTo>
                <a:lnTo>
                  <a:pt x="42880" y="331558"/>
                </a:lnTo>
                <a:lnTo>
                  <a:pt x="40017" y="329623"/>
                </a:lnTo>
                <a:lnTo>
                  <a:pt x="37155" y="328334"/>
                </a:lnTo>
                <a:lnTo>
                  <a:pt x="34294" y="327474"/>
                </a:lnTo>
                <a:lnTo>
                  <a:pt x="2571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86"/>
          <p:cNvSpPr/>
          <p:nvPr/>
        </p:nvSpPr>
        <p:spPr>
          <a:xfrm>
            <a:off x="8772525" y="3364732"/>
            <a:ext cx="188200" cy="328640"/>
          </a:xfrm>
          <a:custGeom>
            <a:avLst/>
            <a:gdLst/>
            <a:ahLst/>
            <a:cxnLst/>
            <a:rect l="0" t="0" r="0" b="0"/>
            <a:pathLst>
              <a:path w="188200" h="328640">
                <a:moveTo>
                  <a:pt x="34290" y="29978"/>
                </a:moveTo>
                <a:lnTo>
                  <a:pt x="38841" y="43630"/>
                </a:lnTo>
                <a:lnTo>
                  <a:pt x="40181" y="49557"/>
                </a:lnTo>
                <a:lnTo>
                  <a:pt x="41075" y="55413"/>
                </a:lnTo>
                <a:lnTo>
                  <a:pt x="41671" y="61222"/>
                </a:lnTo>
                <a:lnTo>
                  <a:pt x="43020" y="67000"/>
                </a:lnTo>
                <a:lnTo>
                  <a:pt x="44872" y="72757"/>
                </a:lnTo>
                <a:lnTo>
                  <a:pt x="47060" y="78499"/>
                </a:lnTo>
                <a:lnTo>
                  <a:pt x="49490" y="87420"/>
                </a:lnTo>
                <a:lnTo>
                  <a:pt x="51523" y="97418"/>
                </a:lnTo>
                <a:lnTo>
                  <a:pt x="55602" y="114561"/>
                </a:lnTo>
                <a:lnTo>
                  <a:pt x="58022" y="120656"/>
                </a:lnTo>
                <a:lnTo>
                  <a:pt x="60589" y="124720"/>
                </a:lnTo>
                <a:lnTo>
                  <a:pt x="63253" y="127429"/>
                </a:lnTo>
                <a:lnTo>
                  <a:pt x="66933" y="128283"/>
                </a:lnTo>
                <a:lnTo>
                  <a:pt x="71292" y="127899"/>
                </a:lnTo>
                <a:lnTo>
                  <a:pt x="76103" y="126691"/>
                </a:lnTo>
                <a:lnTo>
                  <a:pt x="80263" y="124934"/>
                </a:lnTo>
                <a:lnTo>
                  <a:pt x="83988" y="122809"/>
                </a:lnTo>
                <a:lnTo>
                  <a:pt x="87424" y="120440"/>
                </a:lnTo>
                <a:lnTo>
                  <a:pt x="90668" y="117908"/>
                </a:lnTo>
                <a:lnTo>
                  <a:pt x="93782" y="115268"/>
                </a:lnTo>
                <a:lnTo>
                  <a:pt x="96811" y="112555"/>
                </a:lnTo>
                <a:lnTo>
                  <a:pt x="102716" y="107001"/>
                </a:lnTo>
                <a:lnTo>
                  <a:pt x="105626" y="104187"/>
                </a:lnTo>
                <a:lnTo>
                  <a:pt x="111397" y="95980"/>
                </a:lnTo>
                <a:lnTo>
                  <a:pt x="114269" y="91124"/>
                </a:lnTo>
                <a:lnTo>
                  <a:pt x="118089" y="82172"/>
                </a:lnTo>
                <a:lnTo>
                  <a:pt x="122541" y="70489"/>
                </a:lnTo>
                <a:lnTo>
                  <a:pt x="127414" y="56985"/>
                </a:lnTo>
                <a:lnTo>
                  <a:pt x="131615" y="47030"/>
                </a:lnTo>
                <a:lnTo>
                  <a:pt x="135368" y="39441"/>
                </a:lnTo>
                <a:lnTo>
                  <a:pt x="138822" y="33429"/>
                </a:lnTo>
                <a:lnTo>
                  <a:pt x="141126" y="27516"/>
                </a:lnTo>
                <a:lnTo>
                  <a:pt x="142662" y="21669"/>
                </a:lnTo>
                <a:lnTo>
                  <a:pt x="145126" y="7699"/>
                </a:lnTo>
                <a:lnTo>
                  <a:pt x="148003" y="3248"/>
                </a:lnTo>
                <a:lnTo>
                  <a:pt x="150103" y="728"/>
                </a:lnTo>
                <a:lnTo>
                  <a:pt x="151504" y="0"/>
                </a:lnTo>
                <a:lnTo>
                  <a:pt x="152437" y="468"/>
                </a:lnTo>
                <a:lnTo>
                  <a:pt x="153061" y="1732"/>
                </a:lnTo>
                <a:lnTo>
                  <a:pt x="153752" y="5677"/>
                </a:lnTo>
                <a:lnTo>
                  <a:pt x="155011" y="14414"/>
                </a:lnTo>
                <a:lnTo>
                  <a:pt x="158746" y="34173"/>
                </a:lnTo>
                <a:lnTo>
                  <a:pt x="161075" y="44205"/>
                </a:lnTo>
                <a:lnTo>
                  <a:pt x="163581" y="53750"/>
                </a:lnTo>
                <a:lnTo>
                  <a:pt x="166204" y="62971"/>
                </a:lnTo>
                <a:lnTo>
                  <a:pt x="171659" y="80836"/>
                </a:lnTo>
                <a:lnTo>
                  <a:pt x="174445" y="89601"/>
                </a:lnTo>
                <a:lnTo>
                  <a:pt x="176305" y="98301"/>
                </a:lnTo>
                <a:lnTo>
                  <a:pt x="177544" y="106959"/>
                </a:lnTo>
                <a:lnTo>
                  <a:pt x="178370" y="115589"/>
                </a:lnTo>
                <a:lnTo>
                  <a:pt x="179874" y="123247"/>
                </a:lnTo>
                <a:lnTo>
                  <a:pt x="181828" y="130257"/>
                </a:lnTo>
                <a:lnTo>
                  <a:pt x="184084" y="136836"/>
                </a:lnTo>
                <a:lnTo>
                  <a:pt x="185587" y="144079"/>
                </a:lnTo>
                <a:lnTo>
                  <a:pt x="186590" y="151765"/>
                </a:lnTo>
                <a:lnTo>
                  <a:pt x="187259" y="159747"/>
                </a:lnTo>
                <a:lnTo>
                  <a:pt x="187704" y="167925"/>
                </a:lnTo>
                <a:lnTo>
                  <a:pt x="188199" y="184633"/>
                </a:lnTo>
                <a:lnTo>
                  <a:pt x="187379" y="193088"/>
                </a:lnTo>
                <a:lnTo>
                  <a:pt x="185879" y="201583"/>
                </a:lnTo>
                <a:lnTo>
                  <a:pt x="183926" y="210104"/>
                </a:lnTo>
                <a:lnTo>
                  <a:pt x="181672" y="217690"/>
                </a:lnTo>
                <a:lnTo>
                  <a:pt x="179217" y="224651"/>
                </a:lnTo>
                <a:lnTo>
                  <a:pt x="176628" y="231198"/>
                </a:lnTo>
                <a:lnTo>
                  <a:pt x="172997" y="238419"/>
                </a:lnTo>
                <a:lnTo>
                  <a:pt x="168671" y="246091"/>
                </a:lnTo>
                <a:lnTo>
                  <a:pt x="163883" y="254063"/>
                </a:lnTo>
                <a:lnTo>
                  <a:pt x="158784" y="261283"/>
                </a:lnTo>
                <a:lnTo>
                  <a:pt x="153481" y="268001"/>
                </a:lnTo>
                <a:lnTo>
                  <a:pt x="148041" y="274385"/>
                </a:lnTo>
                <a:lnTo>
                  <a:pt x="142509" y="279593"/>
                </a:lnTo>
                <a:lnTo>
                  <a:pt x="136916" y="284018"/>
                </a:lnTo>
                <a:lnTo>
                  <a:pt x="131281" y="287921"/>
                </a:lnTo>
                <a:lnTo>
                  <a:pt x="125621" y="292427"/>
                </a:lnTo>
                <a:lnTo>
                  <a:pt x="119943" y="297336"/>
                </a:lnTo>
                <a:lnTo>
                  <a:pt x="114251" y="302515"/>
                </a:lnTo>
                <a:lnTo>
                  <a:pt x="108553" y="306919"/>
                </a:lnTo>
                <a:lnTo>
                  <a:pt x="102848" y="310807"/>
                </a:lnTo>
                <a:lnTo>
                  <a:pt x="97140" y="314352"/>
                </a:lnTo>
                <a:lnTo>
                  <a:pt x="91430" y="316716"/>
                </a:lnTo>
                <a:lnTo>
                  <a:pt x="85718" y="318292"/>
                </a:lnTo>
                <a:lnTo>
                  <a:pt x="80005" y="319342"/>
                </a:lnTo>
                <a:lnTo>
                  <a:pt x="74292" y="320995"/>
                </a:lnTo>
                <a:lnTo>
                  <a:pt x="68577" y="323049"/>
                </a:lnTo>
                <a:lnTo>
                  <a:pt x="62864" y="325371"/>
                </a:lnTo>
                <a:lnTo>
                  <a:pt x="58101" y="326919"/>
                </a:lnTo>
                <a:lnTo>
                  <a:pt x="53975" y="327951"/>
                </a:lnTo>
                <a:lnTo>
                  <a:pt x="50270" y="328639"/>
                </a:lnTo>
                <a:lnTo>
                  <a:pt x="46848" y="328145"/>
                </a:lnTo>
                <a:lnTo>
                  <a:pt x="43615" y="326863"/>
                </a:lnTo>
                <a:lnTo>
                  <a:pt x="40506" y="325057"/>
                </a:lnTo>
                <a:lnTo>
                  <a:pt x="35576" y="322899"/>
                </a:lnTo>
                <a:lnTo>
                  <a:pt x="29433" y="320509"/>
                </a:lnTo>
                <a:lnTo>
                  <a:pt x="0" y="31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87"/>
          <p:cNvSpPr/>
          <p:nvPr/>
        </p:nvSpPr>
        <p:spPr>
          <a:xfrm>
            <a:off x="7101240" y="3686175"/>
            <a:ext cx="273968" cy="308041"/>
          </a:xfrm>
          <a:custGeom>
            <a:avLst/>
            <a:gdLst/>
            <a:ahLst/>
            <a:cxnLst/>
            <a:rect l="0" t="0" r="0" b="0"/>
            <a:pathLst>
              <a:path w="273968" h="308041">
                <a:moveTo>
                  <a:pt x="8219" y="0"/>
                </a:moveTo>
                <a:lnTo>
                  <a:pt x="3668" y="13652"/>
                </a:lnTo>
                <a:lnTo>
                  <a:pt x="2328" y="27199"/>
                </a:lnTo>
                <a:lnTo>
                  <a:pt x="1434" y="45755"/>
                </a:lnTo>
                <a:lnTo>
                  <a:pt x="442" y="90820"/>
                </a:lnTo>
                <a:lnTo>
                  <a:pt x="0" y="139424"/>
                </a:lnTo>
                <a:lnTo>
                  <a:pt x="1787" y="163434"/>
                </a:lnTo>
                <a:lnTo>
                  <a:pt x="4885" y="187061"/>
                </a:lnTo>
                <a:lnTo>
                  <a:pt x="8853" y="210432"/>
                </a:lnTo>
                <a:lnTo>
                  <a:pt x="12452" y="227918"/>
                </a:lnTo>
                <a:lnTo>
                  <a:pt x="15803" y="241480"/>
                </a:lnTo>
                <a:lnTo>
                  <a:pt x="18991" y="252427"/>
                </a:lnTo>
                <a:lnTo>
                  <a:pt x="22068" y="261629"/>
                </a:lnTo>
                <a:lnTo>
                  <a:pt x="25072" y="269669"/>
                </a:lnTo>
                <a:lnTo>
                  <a:pt x="28027" y="276935"/>
                </a:lnTo>
                <a:lnTo>
                  <a:pt x="30950" y="282730"/>
                </a:lnTo>
                <a:lnTo>
                  <a:pt x="36737" y="291710"/>
                </a:lnTo>
                <a:lnTo>
                  <a:pt x="41519" y="295438"/>
                </a:lnTo>
                <a:lnTo>
                  <a:pt x="47564" y="298876"/>
                </a:lnTo>
                <a:lnTo>
                  <a:pt x="54451" y="302121"/>
                </a:lnTo>
                <a:lnTo>
                  <a:pt x="59996" y="304284"/>
                </a:lnTo>
                <a:lnTo>
                  <a:pt x="64645" y="305725"/>
                </a:lnTo>
                <a:lnTo>
                  <a:pt x="72350" y="307328"/>
                </a:lnTo>
                <a:lnTo>
                  <a:pt x="78949" y="308040"/>
                </a:lnTo>
                <a:lnTo>
                  <a:pt x="82043" y="307277"/>
                </a:lnTo>
                <a:lnTo>
                  <a:pt x="88020" y="303890"/>
                </a:lnTo>
                <a:lnTo>
                  <a:pt x="105841" y="292077"/>
                </a:lnTo>
                <a:lnTo>
                  <a:pt x="111401" y="288063"/>
                </a:lnTo>
                <a:lnTo>
                  <a:pt x="116059" y="284434"/>
                </a:lnTo>
                <a:lnTo>
                  <a:pt x="120118" y="281063"/>
                </a:lnTo>
                <a:lnTo>
                  <a:pt x="124729" y="275005"/>
                </a:lnTo>
                <a:lnTo>
                  <a:pt x="129707" y="267156"/>
                </a:lnTo>
                <a:lnTo>
                  <a:pt x="134931" y="258114"/>
                </a:lnTo>
                <a:lnTo>
                  <a:pt x="141272" y="248276"/>
                </a:lnTo>
                <a:lnTo>
                  <a:pt x="148356" y="237907"/>
                </a:lnTo>
                <a:lnTo>
                  <a:pt x="155937" y="227185"/>
                </a:lnTo>
                <a:lnTo>
                  <a:pt x="160990" y="218132"/>
                </a:lnTo>
                <a:lnTo>
                  <a:pt x="164359" y="210191"/>
                </a:lnTo>
                <a:lnTo>
                  <a:pt x="166605" y="202992"/>
                </a:lnTo>
                <a:lnTo>
                  <a:pt x="170007" y="193430"/>
                </a:lnTo>
                <a:lnTo>
                  <a:pt x="178868" y="170107"/>
                </a:lnTo>
                <a:lnTo>
                  <a:pt x="181992" y="160077"/>
                </a:lnTo>
                <a:lnTo>
                  <a:pt x="184075" y="151485"/>
                </a:lnTo>
                <a:lnTo>
                  <a:pt x="185465" y="143853"/>
                </a:lnTo>
                <a:lnTo>
                  <a:pt x="186391" y="136859"/>
                </a:lnTo>
                <a:lnTo>
                  <a:pt x="187008" y="130292"/>
                </a:lnTo>
                <a:lnTo>
                  <a:pt x="187694" y="118867"/>
                </a:lnTo>
                <a:lnTo>
                  <a:pt x="187998" y="110614"/>
                </a:lnTo>
                <a:lnTo>
                  <a:pt x="187127" y="107081"/>
                </a:lnTo>
                <a:lnTo>
                  <a:pt x="183619" y="100614"/>
                </a:lnTo>
                <a:lnTo>
                  <a:pt x="181350" y="98508"/>
                </a:lnTo>
                <a:lnTo>
                  <a:pt x="178885" y="97104"/>
                </a:lnTo>
                <a:lnTo>
                  <a:pt x="172636" y="94852"/>
                </a:lnTo>
                <a:lnTo>
                  <a:pt x="171171" y="95619"/>
                </a:lnTo>
                <a:lnTo>
                  <a:pt x="164557" y="101250"/>
                </a:lnTo>
                <a:lnTo>
                  <a:pt x="156565" y="108951"/>
                </a:lnTo>
                <a:lnTo>
                  <a:pt x="150986" y="114463"/>
                </a:lnTo>
                <a:lnTo>
                  <a:pt x="145331" y="122627"/>
                </a:lnTo>
                <a:lnTo>
                  <a:pt x="142489" y="127471"/>
                </a:lnTo>
                <a:lnTo>
                  <a:pt x="139643" y="134511"/>
                </a:lnTo>
                <a:lnTo>
                  <a:pt x="136793" y="143014"/>
                </a:lnTo>
                <a:lnTo>
                  <a:pt x="133940" y="152493"/>
                </a:lnTo>
                <a:lnTo>
                  <a:pt x="132038" y="160716"/>
                </a:lnTo>
                <a:lnTo>
                  <a:pt x="130771" y="168104"/>
                </a:lnTo>
                <a:lnTo>
                  <a:pt x="129925" y="174934"/>
                </a:lnTo>
                <a:lnTo>
                  <a:pt x="128409" y="183298"/>
                </a:lnTo>
                <a:lnTo>
                  <a:pt x="126446" y="192683"/>
                </a:lnTo>
                <a:lnTo>
                  <a:pt x="124185" y="202750"/>
                </a:lnTo>
                <a:lnTo>
                  <a:pt x="123629" y="213272"/>
                </a:lnTo>
                <a:lnTo>
                  <a:pt x="124212" y="224096"/>
                </a:lnTo>
                <a:lnTo>
                  <a:pt x="126447" y="243426"/>
                </a:lnTo>
                <a:lnTo>
                  <a:pt x="127043" y="249914"/>
                </a:lnTo>
                <a:lnTo>
                  <a:pt x="127440" y="255192"/>
                </a:lnTo>
                <a:lnTo>
                  <a:pt x="128657" y="259662"/>
                </a:lnTo>
                <a:lnTo>
                  <a:pt x="132550" y="267170"/>
                </a:lnTo>
                <a:lnTo>
                  <a:pt x="134922" y="269553"/>
                </a:lnTo>
                <a:lnTo>
                  <a:pt x="137456" y="271142"/>
                </a:lnTo>
                <a:lnTo>
                  <a:pt x="140097" y="272201"/>
                </a:lnTo>
                <a:lnTo>
                  <a:pt x="148112" y="273378"/>
                </a:lnTo>
                <a:lnTo>
                  <a:pt x="152916" y="273692"/>
                </a:lnTo>
                <a:lnTo>
                  <a:pt x="160795" y="274041"/>
                </a:lnTo>
                <a:lnTo>
                  <a:pt x="164228" y="274134"/>
                </a:lnTo>
                <a:lnTo>
                  <a:pt x="170328" y="273243"/>
                </a:lnTo>
                <a:lnTo>
                  <a:pt x="178204" y="271697"/>
                </a:lnTo>
                <a:lnTo>
                  <a:pt x="187265" y="269714"/>
                </a:lnTo>
                <a:lnTo>
                  <a:pt x="195211" y="267439"/>
                </a:lnTo>
                <a:lnTo>
                  <a:pt x="202413" y="264970"/>
                </a:lnTo>
                <a:lnTo>
                  <a:pt x="209119" y="262371"/>
                </a:lnTo>
                <a:lnTo>
                  <a:pt x="217400" y="258734"/>
                </a:lnTo>
                <a:lnTo>
                  <a:pt x="236761" y="249613"/>
                </a:lnTo>
                <a:lnTo>
                  <a:pt x="244401" y="246419"/>
                </a:lnTo>
                <a:lnTo>
                  <a:pt x="250446" y="244289"/>
                </a:lnTo>
                <a:lnTo>
                  <a:pt x="255429" y="242869"/>
                </a:lnTo>
                <a:lnTo>
                  <a:pt x="263505" y="238752"/>
                </a:lnTo>
                <a:lnTo>
                  <a:pt x="273967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8"/>
          <p:cNvSpPr/>
          <p:nvPr/>
        </p:nvSpPr>
        <p:spPr>
          <a:xfrm>
            <a:off x="7401094" y="3763327"/>
            <a:ext cx="102552" cy="230853"/>
          </a:xfrm>
          <a:custGeom>
            <a:avLst/>
            <a:gdLst/>
            <a:ahLst/>
            <a:cxnLst/>
            <a:rect l="0" t="0" r="0" b="0"/>
            <a:pathLst>
              <a:path w="102552" h="230853">
                <a:moveTo>
                  <a:pt x="85556" y="0"/>
                </a:moveTo>
                <a:lnTo>
                  <a:pt x="67352" y="0"/>
                </a:lnTo>
                <a:lnTo>
                  <a:pt x="61038" y="952"/>
                </a:lnTo>
                <a:lnTo>
                  <a:pt x="55875" y="2540"/>
                </a:lnTo>
                <a:lnTo>
                  <a:pt x="51482" y="4551"/>
                </a:lnTo>
                <a:lnTo>
                  <a:pt x="45694" y="9702"/>
                </a:lnTo>
                <a:lnTo>
                  <a:pt x="38979" y="16945"/>
                </a:lnTo>
                <a:lnTo>
                  <a:pt x="31645" y="25584"/>
                </a:lnTo>
                <a:lnTo>
                  <a:pt x="25803" y="33249"/>
                </a:lnTo>
                <a:lnTo>
                  <a:pt x="20955" y="40264"/>
                </a:lnTo>
                <a:lnTo>
                  <a:pt x="16771" y="46845"/>
                </a:lnTo>
                <a:lnTo>
                  <a:pt x="13030" y="52185"/>
                </a:lnTo>
                <a:lnTo>
                  <a:pt x="9583" y="56697"/>
                </a:lnTo>
                <a:lnTo>
                  <a:pt x="6332" y="60658"/>
                </a:lnTo>
                <a:lnTo>
                  <a:pt x="4165" y="65204"/>
                </a:lnTo>
                <a:lnTo>
                  <a:pt x="2720" y="70139"/>
                </a:lnTo>
                <a:lnTo>
                  <a:pt x="1757" y="75335"/>
                </a:lnTo>
                <a:lnTo>
                  <a:pt x="1114" y="79751"/>
                </a:lnTo>
                <a:lnTo>
                  <a:pt x="686" y="83647"/>
                </a:lnTo>
                <a:lnTo>
                  <a:pt x="211" y="90516"/>
                </a:lnTo>
                <a:lnTo>
                  <a:pt x="0" y="96745"/>
                </a:lnTo>
                <a:lnTo>
                  <a:pt x="896" y="100691"/>
                </a:lnTo>
                <a:lnTo>
                  <a:pt x="2446" y="105228"/>
                </a:lnTo>
                <a:lnTo>
                  <a:pt x="4432" y="110157"/>
                </a:lnTo>
                <a:lnTo>
                  <a:pt x="6708" y="114395"/>
                </a:lnTo>
                <a:lnTo>
                  <a:pt x="9178" y="118174"/>
                </a:lnTo>
                <a:lnTo>
                  <a:pt x="11777" y="121645"/>
                </a:lnTo>
                <a:lnTo>
                  <a:pt x="14462" y="123959"/>
                </a:lnTo>
                <a:lnTo>
                  <a:pt x="17205" y="125502"/>
                </a:lnTo>
                <a:lnTo>
                  <a:pt x="19986" y="126530"/>
                </a:lnTo>
                <a:lnTo>
                  <a:pt x="37553" y="132529"/>
                </a:lnTo>
                <a:lnTo>
                  <a:pt x="44029" y="135025"/>
                </a:lnTo>
                <a:lnTo>
                  <a:pt x="50251" y="137642"/>
                </a:lnTo>
                <a:lnTo>
                  <a:pt x="56304" y="140339"/>
                </a:lnTo>
                <a:lnTo>
                  <a:pt x="61292" y="142137"/>
                </a:lnTo>
                <a:lnTo>
                  <a:pt x="65570" y="143336"/>
                </a:lnTo>
                <a:lnTo>
                  <a:pt x="69374" y="144135"/>
                </a:lnTo>
                <a:lnTo>
                  <a:pt x="72863" y="144667"/>
                </a:lnTo>
                <a:lnTo>
                  <a:pt x="76141" y="145022"/>
                </a:lnTo>
                <a:lnTo>
                  <a:pt x="79279" y="145259"/>
                </a:lnTo>
                <a:lnTo>
                  <a:pt x="82324" y="146370"/>
                </a:lnTo>
                <a:lnTo>
                  <a:pt x="85307" y="148062"/>
                </a:lnTo>
                <a:lnTo>
                  <a:pt x="88247" y="150143"/>
                </a:lnTo>
                <a:lnTo>
                  <a:pt x="91160" y="152483"/>
                </a:lnTo>
                <a:lnTo>
                  <a:pt x="94054" y="154995"/>
                </a:lnTo>
                <a:lnTo>
                  <a:pt x="100993" y="161321"/>
                </a:lnTo>
                <a:lnTo>
                  <a:pt x="101562" y="162792"/>
                </a:lnTo>
                <a:lnTo>
                  <a:pt x="102363" y="169414"/>
                </a:lnTo>
                <a:lnTo>
                  <a:pt x="102551" y="174672"/>
                </a:lnTo>
                <a:lnTo>
                  <a:pt x="101648" y="177408"/>
                </a:lnTo>
                <a:lnTo>
                  <a:pt x="100094" y="180185"/>
                </a:lnTo>
                <a:lnTo>
                  <a:pt x="98106" y="182988"/>
                </a:lnTo>
                <a:lnTo>
                  <a:pt x="95828" y="185810"/>
                </a:lnTo>
                <a:lnTo>
                  <a:pt x="93356" y="188643"/>
                </a:lnTo>
                <a:lnTo>
                  <a:pt x="90756" y="191485"/>
                </a:lnTo>
                <a:lnTo>
                  <a:pt x="85327" y="197182"/>
                </a:lnTo>
                <a:lnTo>
                  <a:pt x="82546" y="200035"/>
                </a:lnTo>
                <a:lnTo>
                  <a:pt x="77833" y="203842"/>
                </a:lnTo>
                <a:lnTo>
                  <a:pt x="71835" y="208284"/>
                </a:lnTo>
                <a:lnTo>
                  <a:pt x="64978" y="213151"/>
                </a:lnTo>
                <a:lnTo>
                  <a:pt x="59455" y="217349"/>
                </a:lnTo>
                <a:lnTo>
                  <a:pt x="54820" y="221099"/>
                </a:lnTo>
                <a:lnTo>
                  <a:pt x="50779" y="224552"/>
                </a:lnTo>
                <a:lnTo>
                  <a:pt x="46178" y="226854"/>
                </a:lnTo>
                <a:lnTo>
                  <a:pt x="41206" y="228388"/>
                </a:lnTo>
                <a:lnTo>
                  <a:pt x="28641" y="230852"/>
                </a:lnTo>
                <a:lnTo>
                  <a:pt x="27610" y="230101"/>
                </a:lnTo>
                <a:lnTo>
                  <a:pt x="26923" y="228648"/>
                </a:lnTo>
                <a:lnTo>
                  <a:pt x="25548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89"/>
          <p:cNvSpPr/>
          <p:nvPr/>
        </p:nvSpPr>
        <p:spPr>
          <a:xfrm>
            <a:off x="7598092" y="3754754"/>
            <a:ext cx="133860" cy="188597"/>
          </a:xfrm>
          <a:custGeom>
            <a:avLst/>
            <a:gdLst/>
            <a:ahLst/>
            <a:cxnLst/>
            <a:rect l="0" t="0" r="0" b="0"/>
            <a:pathLst>
              <a:path w="133860" h="188597">
                <a:moveTo>
                  <a:pt x="60008" y="0"/>
                </a:moveTo>
                <a:lnTo>
                  <a:pt x="55457" y="0"/>
                </a:lnTo>
                <a:lnTo>
                  <a:pt x="54116" y="953"/>
                </a:lnTo>
                <a:lnTo>
                  <a:pt x="53223" y="2541"/>
                </a:lnTo>
                <a:lnTo>
                  <a:pt x="52627" y="4552"/>
                </a:lnTo>
                <a:lnTo>
                  <a:pt x="51277" y="5892"/>
                </a:lnTo>
                <a:lnTo>
                  <a:pt x="49424" y="6786"/>
                </a:lnTo>
                <a:lnTo>
                  <a:pt x="47238" y="7381"/>
                </a:lnTo>
                <a:lnTo>
                  <a:pt x="43874" y="9684"/>
                </a:lnTo>
                <a:lnTo>
                  <a:pt x="39727" y="13124"/>
                </a:lnTo>
                <a:lnTo>
                  <a:pt x="35057" y="17321"/>
                </a:lnTo>
                <a:lnTo>
                  <a:pt x="30991" y="22025"/>
                </a:lnTo>
                <a:lnTo>
                  <a:pt x="27329" y="27067"/>
                </a:lnTo>
                <a:lnTo>
                  <a:pt x="23935" y="32332"/>
                </a:lnTo>
                <a:lnTo>
                  <a:pt x="20718" y="37747"/>
                </a:lnTo>
                <a:lnTo>
                  <a:pt x="17622" y="43263"/>
                </a:lnTo>
                <a:lnTo>
                  <a:pt x="14606" y="48845"/>
                </a:lnTo>
                <a:lnTo>
                  <a:pt x="13548" y="54470"/>
                </a:lnTo>
                <a:lnTo>
                  <a:pt x="13794" y="60127"/>
                </a:lnTo>
                <a:lnTo>
                  <a:pt x="14911" y="65802"/>
                </a:lnTo>
                <a:lnTo>
                  <a:pt x="15655" y="70538"/>
                </a:lnTo>
                <a:lnTo>
                  <a:pt x="16152" y="74648"/>
                </a:lnTo>
                <a:lnTo>
                  <a:pt x="16484" y="78341"/>
                </a:lnTo>
                <a:lnTo>
                  <a:pt x="16704" y="81755"/>
                </a:lnTo>
                <a:lnTo>
                  <a:pt x="16950" y="88088"/>
                </a:lnTo>
                <a:lnTo>
                  <a:pt x="18919" y="91111"/>
                </a:lnTo>
                <a:lnTo>
                  <a:pt x="22138" y="94078"/>
                </a:lnTo>
                <a:lnTo>
                  <a:pt x="26189" y="97009"/>
                </a:lnTo>
                <a:lnTo>
                  <a:pt x="30795" y="98963"/>
                </a:lnTo>
                <a:lnTo>
                  <a:pt x="35769" y="100266"/>
                </a:lnTo>
                <a:lnTo>
                  <a:pt x="40992" y="101134"/>
                </a:lnTo>
                <a:lnTo>
                  <a:pt x="45425" y="101713"/>
                </a:lnTo>
                <a:lnTo>
                  <a:pt x="49334" y="102099"/>
                </a:lnTo>
                <a:lnTo>
                  <a:pt x="52892" y="102356"/>
                </a:lnTo>
                <a:lnTo>
                  <a:pt x="56216" y="102527"/>
                </a:lnTo>
                <a:lnTo>
                  <a:pt x="62451" y="102718"/>
                </a:lnTo>
                <a:lnTo>
                  <a:pt x="67351" y="103722"/>
                </a:lnTo>
                <a:lnTo>
                  <a:pt x="73476" y="105343"/>
                </a:lnTo>
                <a:lnTo>
                  <a:pt x="80416" y="107376"/>
                </a:lnTo>
                <a:lnTo>
                  <a:pt x="85996" y="108732"/>
                </a:lnTo>
                <a:lnTo>
                  <a:pt x="90668" y="109636"/>
                </a:lnTo>
                <a:lnTo>
                  <a:pt x="94736" y="110238"/>
                </a:lnTo>
                <a:lnTo>
                  <a:pt x="99352" y="111592"/>
                </a:lnTo>
                <a:lnTo>
                  <a:pt x="104334" y="113447"/>
                </a:lnTo>
                <a:lnTo>
                  <a:pt x="109562" y="115637"/>
                </a:lnTo>
                <a:lnTo>
                  <a:pt x="114951" y="118049"/>
                </a:lnTo>
                <a:lnTo>
                  <a:pt x="126020" y="123269"/>
                </a:lnTo>
                <a:lnTo>
                  <a:pt x="129733" y="125994"/>
                </a:lnTo>
                <a:lnTo>
                  <a:pt x="132209" y="128764"/>
                </a:lnTo>
                <a:lnTo>
                  <a:pt x="133859" y="131563"/>
                </a:lnTo>
                <a:lnTo>
                  <a:pt x="133054" y="135334"/>
                </a:lnTo>
                <a:lnTo>
                  <a:pt x="130613" y="139753"/>
                </a:lnTo>
                <a:lnTo>
                  <a:pt x="127081" y="144604"/>
                </a:lnTo>
                <a:lnTo>
                  <a:pt x="123773" y="148790"/>
                </a:lnTo>
                <a:lnTo>
                  <a:pt x="120615" y="152534"/>
                </a:lnTo>
                <a:lnTo>
                  <a:pt x="117557" y="155982"/>
                </a:lnTo>
                <a:lnTo>
                  <a:pt x="111621" y="162353"/>
                </a:lnTo>
                <a:lnTo>
                  <a:pt x="108704" y="165386"/>
                </a:lnTo>
                <a:lnTo>
                  <a:pt x="104854" y="168360"/>
                </a:lnTo>
                <a:lnTo>
                  <a:pt x="100383" y="171295"/>
                </a:lnTo>
                <a:lnTo>
                  <a:pt x="95497" y="174205"/>
                </a:lnTo>
                <a:lnTo>
                  <a:pt x="90334" y="176144"/>
                </a:lnTo>
                <a:lnTo>
                  <a:pt x="84988" y="177437"/>
                </a:lnTo>
                <a:lnTo>
                  <a:pt x="79519" y="178299"/>
                </a:lnTo>
                <a:lnTo>
                  <a:pt x="73015" y="179826"/>
                </a:lnTo>
                <a:lnTo>
                  <a:pt x="65822" y="181797"/>
                </a:lnTo>
                <a:lnTo>
                  <a:pt x="58169" y="184063"/>
                </a:lnTo>
                <a:lnTo>
                  <a:pt x="50209" y="185574"/>
                </a:lnTo>
                <a:lnTo>
                  <a:pt x="42045" y="186581"/>
                </a:lnTo>
                <a:lnTo>
                  <a:pt x="27259" y="187700"/>
                </a:lnTo>
                <a:lnTo>
                  <a:pt x="21983" y="187999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90"/>
          <p:cNvSpPr/>
          <p:nvPr/>
        </p:nvSpPr>
        <p:spPr>
          <a:xfrm>
            <a:off x="6946582" y="4011929"/>
            <a:ext cx="111444" cy="351474"/>
          </a:xfrm>
          <a:custGeom>
            <a:avLst/>
            <a:gdLst/>
            <a:ahLst/>
            <a:cxnLst/>
            <a:rect l="0" t="0" r="0" b="0"/>
            <a:pathLst>
              <a:path w="111444" h="351474">
                <a:moveTo>
                  <a:pt x="0" y="0"/>
                </a:moveTo>
                <a:lnTo>
                  <a:pt x="9101" y="13653"/>
                </a:lnTo>
                <a:lnTo>
                  <a:pt x="12735" y="19580"/>
                </a:lnTo>
                <a:lnTo>
                  <a:pt x="16110" y="25436"/>
                </a:lnTo>
                <a:lnTo>
                  <a:pt x="19312" y="31245"/>
                </a:lnTo>
                <a:lnTo>
                  <a:pt x="23353" y="39880"/>
                </a:lnTo>
                <a:lnTo>
                  <a:pt x="61431" y="128028"/>
                </a:lnTo>
                <a:lnTo>
                  <a:pt x="77785" y="162630"/>
                </a:lnTo>
                <a:lnTo>
                  <a:pt x="85194" y="183668"/>
                </a:lnTo>
                <a:lnTo>
                  <a:pt x="92039" y="207218"/>
                </a:lnTo>
                <a:lnTo>
                  <a:pt x="98507" y="232443"/>
                </a:lnTo>
                <a:lnTo>
                  <a:pt x="102819" y="253069"/>
                </a:lnTo>
                <a:lnTo>
                  <a:pt x="105693" y="270631"/>
                </a:lnTo>
                <a:lnTo>
                  <a:pt x="11144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91"/>
          <p:cNvSpPr/>
          <p:nvPr/>
        </p:nvSpPr>
        <p:spPr>
          <a:xfrm>
            <a:off x="6852284" y="4109992"/>
            <a:ext cx="522924" cy="227508"/>
          </a:xfrm>
          <a:custGeom>
            <a:avLst/>
            <a:gdLst/>
            <a:ahLst/>
            <a:cxnLst/>
            <a:rect l="0" t="0" r="0" b="0"/>
            <a:pathLst>
              <a:path w="522924" h="227508">
                <a:moveTo>
                  <a:pt x="0" y="133395"/>
                </a:moveTo>
                <a:lnTo>
                  <a:pt x="22755" y="128845"/>
                </a:lnTo>
                <a:lnTo>
                  <a:pt x="32315" y="126551"/>
                </a:lnTo>
                <a:lnTo>
                  <a:pt x="41546" y="124070"/>
                </a:lnTo>
                <a:lnTo>
                  <a:pt x="50558" y="121464"/>
                </a:lnTo>
                <a:lnTo>
                  <a:pt x="59422" y="119726"/>
                </a:lnTo>
                <a:lnTo>
                  <a:pt x="68190" y="118567"/>
                </a:lnTo>
                <a:lnTo>
                  <a:pt x="76893" y="117795"/>
                </a:lnTo>
                <a:lnTo>
                  <a:pt x="85552" y="116327"/>
                </a:lnTo>
                <a:lnTo>
                  <a:pt x="94183" y="114397"/>
                </a:lnTo>
                <a:lnTo>
                  <a:pt x="102793" y="112157"/>
                </a:lnTo>
                <a:lnTo>
                  <a:pt x="112345" y="110664"/>
                </a:lnTo>
                <a:lnTo>
                  <a:pt x="122522" y="109669"/>
                </a:lnTo>
                <a:lnTo>
                  <a:pt x="133116" y="109005"/>
                </a:lnTo>
                <a:lnTo>
                  <a:pt x="143037" y="107610"/>
                </a:lnTo>
                <a:lnTo>
                  <a:pt x="152508" y="105728"/>
                </a:lnTo>
                <a:lnTo>
                  <a:pt x="192791" y="95862"/>
                </a:lnTo>
                <a:lnTo>
                  <a:pt x="203776" y="92181"/>
                </a:lnTo>
                <a:lnTo>
                  <a:pt x="214908" y="87821"/>
                </a:lnTo>
                <a:lnTo>
                  <a:pt x="345716" y="31404"/>
                </a:lnTo>
                <a:lnTo>
                  <a:pt x="369869" y="20438"/>
                </a:lnTo>
                <a:lnTo>
                  <a:pt x="386954" y="12389"/>
                </a:lnTo>
                <a:lnTo>
                  <a:pt x="400898" y="8177"/>
                </a:lnTo>
                <a:lnTo>
                  <a:pt x="416269" y="5473"/>
                </a:lnTo>
                <a:lnTo>
                  <a:pt x="417531" y="4299"/>
                </a:lnTo>
                <a:lnTo>
                  <a:pt x="418372" y="2563"/>
                </a:lnTo>
                <a:lnTo>
                  <a:pt x="418932" y="454"/>
                </a:lnTo>
                <a:lnTo>
                  <a:pt x="418353" y="0"/>
                </a:lnTo>
                <a:lnTo>
                  <a:pt x="417014" y="650"/>
                </a:lnTo>
                <a:lnTo>
                  <a:pt x="410581" y="6116"/>
                </a:lnTo>
                <a:lnTo>
                  <a:pt x="408023" y="8538"/>
                </a:lnTo>
                <a:lnTo>
                  <a:pt x="403460" y="13962"/>
                </a:lnTo>
                <a:lnTo>
                  <a:pt x="390771" y="30149"/>
                </a:lnTo>
                <a:lnTo>
                  <a:pt x="385292" y="37894"/>
                </a:lnTo>
                <a:lnTo>
                  <a:pt x="380686" y="44963"/>
                </a:lnTo>
                <a:lnTo>
                  <a:pt x="376663" y="51580"/>
                </a:lnTo>
                <a:lnTo>
                  <a:pt x="367114" y="66553"/>
                </a:lnTo>
                <a:lnTo>
                  <a:pt x="361900" y="74546"/>
                </a:lnTo>
                <a:lnTo>
                  <a:pt x="355567" y="87495"/>
                </a:lnTo>
                <a:lnTo>
                  <a:pt x="348488" y="103748"/>
                </a:lnTo>
                <a:lnTo>
                  <a:pt x="340911" y="122203"/>
                </a:lnTo>
                <a:lnTo>
                  <a:pt x="335858" y="136411"/>
                </a:lnTo>
                <a:lnTo>
                  <a:pt x="332491" y="147788"/>
                </a:lnTo>
                <a:lnTo>
                  <a:pt x="330246" y="157278"/>
                </a:lnTo>
                <a:lnTo>
                  <a:pt x="328748" y="167415"/>
                </a:lnTo>
                <a:lnTo>
                  <a:pt x="327751" y="177982"/>
                </a:lnTo>
                <a:lnTo>
                  <a:pt x="326643" y="197027"/>
                </a:lnTo>
                <a:lnTo>
                  <a:pt x="326150" y="208666"/>
                </a:lnTo>
                <a:lnTo>
                  <a:pt x="326971" y="213103"/>
                </a:lnTo>
                <a:lnTo>
                  <a:pt x="328471" y="217014"/>
                </a:lnTo>
                <a:lnTo>
                  <a:pt x="333171" y="225583"/>
                </a:lnTo>
                <a:lnTo>
                  <a:pt x="334509" y="226286"/>
                </a:lnTo>
                <a:lnTo>
                  <a:pt x="338536" y="227068"/>
                </a:lnTo>
                <a:lnTo>
                  <a:pt x="346158" y="227507"/>
                </a:lnTo>
                <a:lnTo>
                  <a:pt x="348882" y="226617"/>
                </a:lnTo>
                <a:lnTo>
                  <a:pt x="354449" y="223087"/>
                </a:lnTo>
                <a:lnTo>
                  <a:pt x="357267" y="219859"/>
                </a:lnTo>
                <a:lnTo>
                  <a:pt x="360099" y="215803"/>
                </a:lnTo>
                <a:lnTo>
                  <a:pt x="362939" y="211194"/>
                </a:lnTo>
                <a:lnTo>
                  <a:pt x="365784" y="206216"/>
                </a:lnTo>
                <a:lnTo>
                  <a:pt x="371486" y="195605"/>
                </a:lnTo>
                <a:lnTo>
                  <a:pt x="425526" y="80723"/>
                </a:lnTo>
                <a:lnTo>
                  <a:pt x="429417" y="70658"/>
                </a:lnTo>
                <a:lnTo>
                  <a:pt x="432010" y="62043"/>
                </a:lnTo>
                <a:lnTo>
                  <a:pt x="433740" y="54394"/>
                </a:lnTo>
                <a:lnTo>
                  <a:pt x="435845" y="46438"/>
                </a:lnTo>
                <a:lnTo>
                  <a:pt x="440724" y="29978"/>
                </a:lnTo>
                <a:lnTo>
                  <a:pt x="443359" y="23493"/>
                </a:lnTo>
                <a:lnTo>
                  <a:pt x="446068" y="18217"/>
                </a:lnTo>
                <a:lnTo>
                  <a:pt x="448826" y="13747"/>
                </a:lnTo>
                <a:lnTo>
                  <a:pt x="450665" y="11719"/>
                </a:lnTo>
                <a:lnTo>
                  <a:pt x="451891" y="11321"/>
                </a:lnTo>
                <a:lnTo>
                  <a:pt x="452708" y="12007"/>
                </a:lnTo>
                <a:lnTo>
                  <a:pt x="453253" y="15322"/>
                </a:lnTo>
                <a:lnTo>
                  <a:pt x="453617" y="20390"/>
                </a:lnTo>
                <a:lnTo>
                  <a:pt x="453859" y="26626"/>
                </a:lnTo>
                <a:lnTo>
                  <a:pt x="454973" y="34593"/>
                </a:lnTo>
                <a:lnTo>
                  <a:pt x="456668" y="43714"/>
                </a:lnTo>
                <a:lnTo>
                  <a:pt x="458750" y="53606"/>
                </a:lnTo>
                <a:lnTo>
                  <a:pt x="460139" y="62104"/>
                </a:lnTo>
                <a:lnTo>
                  <a:pt x="461064" y="69676"/>
                </a:lnTo>
                <a:lnTo>
                  <a:pt x="461681" y="76628"/>
                </a:lnTo>
                <a:lnTo>
                  <a:pt x="462093" y="84120"/>
                </a:lnTo>
                <a:lnTo>
                  <a:pt x="462550" y="100066"/>
                </a:lnTo>
                <a:lnTo>
                  <a:pt x="463624" y="110223"/>
                </a:lnTo>
                <a:lnTo>
                  <a:pt x="465293" y="121757"/>
                </a:lnTo>
                <a:lnTo>
                  <a:pt x="467358" y="134209"/>
                </a:lnTo>
                <a:lnTo>
                  <a:pt x="470640" y="145368"/>
                </a:lnTo>
                <a:lnTo>
                  <a:pt x="474733" y="155664"/>
                </a:lnTo>
                <a:lnTo>
                  <a:pt x="479366" y="165386"/>
                </a:lnTo>
                <a:lnTo>
                  <a:pt x="483407" y="172820"/>
                </a:lnTo>
                <a:lnTo>
                  <a:pt x="487054" y="178729"/>
                </a:lnTo>
                <a:lnTo>
                  <a:pt x="490438" y="183620"/>
                </a:lnTo>
                <a:lnTo>
                  <a:pt x="493646" y="186881"/>
                </a:lnTo>
                <a:lnTo>
                  <a:pt x="496737" y="189055"/>
                </a:lnTo>
                <a:lnTo>
                  <a:pt x="502712" y="191470"/>
                </a:lnTo>
                <a:lnTo>
                  <a:pt x="511431" y="192830"/>
                </a:lnTo>
                <a:lnTo>
                  <a:pt x="522923" y="1934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92"/>
          <p:cNvSpPr/>
          <p:nvPr/>
        </p:nvSpPr>
        <p:spPr>
          <a:xfrm>
            <a:off x="7469505" y="4020502"/>
            <a:ext cx="34290" cy="334328"/>
          </a:xfrm>
          <a:custGeom>
            <a:avLst/>
            <a:gdLst/>
            <a:ahLst/>
            <a:cxnLst/>
            <a:rect l="0" t="0" r="0" b="0"/>
            <a:pathLst>
              <a:path w="34290" h="334328">
                <a:moveTo>
                  <a:pt x="0" y="0"/>
                </a:moveTo>
                <a:lnTo>
                  <a:pt x="0" y="13652"/>
                </a:lnTo>
                <a:lnTo>
                  <a:pt x="4551" y="99507"/>
                </a:lnTo>
                <a:lnTo>
                  <a:pt x="9325" y="159795"/>
                </a:lnTo>
                <a:lnTo>
                  <a:pt x="13670" y="207228"/>
                </a:lnTo>
                <a:lnTo>
                  <a:pt x="14828" y="223877"/>
                </a:lnTo>
                <a:lnTo>
                  <a:pt x="15600" y="237834"/>
                </a:lnTo>
                <a:lnTo>
                  <a:pt x="17067" y="252853"/>
                </a:lnTo>
                <a:lnTo>
                  <a:pt x="18999" y="268581"/>
                </a:lnTo>
                <a:lnTo>
                  <a:pt x="21238" y="284782"/>
                </a:lnTo>
                <a:lnTo>
                  <a:pt x="23684" y="297487"/>
                </a:lnTo>
                <a:lnTo>
                  <a:pt x="26266" y="307862"/>
                </a:lnTo>
                <a:lnTo>
                  <a:pt x="34289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93"/>
          <p:cNvSpPr/>
          <p:nvPr/>
        </p:nvSpPr>
        <p:spPr>
          <a:xfrm>
            <a:off x="7496675" y="4078680"/>
            <a:ext cx="332876" cy="207418"/>
          </a:xfrm>
          <a:custGeom>
            <a:avLst/>
            <a:gdLst/>
            <a:ahLst/>
            <a:cxnLst/>
            <a:rect l="0" t="0" r="0" b="0"/>
            <a:pathLst>
              <a:path w="332876" h="207418">
                <a:moveTo>
                  <a:pt x="101417" y="1830"/>
                </a:moveTo>
                <a:lnTo>
                  <a:pt x="96866" y="15482"/>
                </a:lnTo>
                <a:lnTo>
                  <a:pt x="94574" y="21409"/>
                </a:lnTo>
                <a:lnTo>
                  <a:pt x="92092" y="27265"/>
                </a:lnTo>
                <a:lnTo>
                  <a:pt x="86795" y="38852"/>
                </a:lnTo>
                <a:lnTo>
                  <a:pt x="81266" y="50351"/>
                </a:lnTo>
                <a:lnTo>
                  <a:pt x="75600" y="58943"/>
                </a:lnTo>
                <a:lnTo>
                  <a:pt x="68013" y="69433"/>
                </a:lnTo>
                <a:lnTo>
                  <a:pt x="59145" y="81188"/>
                </a:lnTo>
                <a:lnTo>
                  <a:pt x="52281" y="89978"/>
                </a:lnTo>
                <a:lnTo>
                  <a:pt x="46752" y="96790"/>
                </a:lnTo>
                <a:lnTo>
                  <a:pt x="42114" y="102284"/>
                </a:lnTo>
                <a:lnTo>
                  <a:pt x="38069" y="107852"/>
                </a:lnTo>
                <a:lnTo>
                  <a:pt x="34421" y="113469"/>
                </a:lnTo>
                <a:lnTo>
                  <a:pt x="31035" y="119118"/>
                </a:lnTo>
                <a:lnTo>
                  <a:pt x="26873" y="123837"/>
                </a:lnTo>
                <a:lnTo>
                  <a:pt x="22193" y="127936"/>
                </a:lnTo>
                <a:lnTo>
                  <a:pt x="17169" y="131620"/>
                </a:lnTo>
                <a:lnTo>
                  <a:pt x="13820" y="135029"/>
                </a:lnTo>
                <a:lnTo>
                  <a:pt x="11586" y="138254"/>
                </a:lnTo>
                <a:lnTo>
                  <a:pt x="3451" y="154825"/>
                </a:lnTo>
                <a:lnTo>
                  <a:pt x="1816" y="160024"/>
                </a:lnTo>
                <a:lnTo>
                  <a:pt x="727" y="165395"/>
                </a:lnTo>
                <a:lnTo>
                  <a:pt x="0" y="170881"/>
                </a:lnTo>
                <a:lnTo>
                  <a:pt x="468" y="175490"/>
                </a:lnTo>
                <a:lnTo>
                  <a:pt x="1733" y="179516"/>
                </a:lnTo>
                <a:lnTo>
                  <a:pt x="3529" y="183152"/>
                </a:lnTo>
                <a:lnTo>
                  <a:pt x="6630" y="186529"/>
                </a:lnTo>
                <a:lnTo>
                  <a:pt x="15157" y="192821"/>
                </a:lnTo>
                <a:lnTo>
                  <a:pt x="25297" y="198792"/>
                </a:lnTo>
                <a:lnTo>
                  <a:pt x="30667" y="201718"/>
                </a:lnTo>
                <a:lnTo>
                  <a:pt x="36153" y="203669"/>
                </a:lnTo>
                <a:lnTo>
                  <a:pt x="41716" y="204969"/>
                </a:lnTo>
                <a:lnTo>
                  <a:pt x="47329" y="205836"/>
                </a:lnTo>
                <a:lnTo>
                  <a:pt x="53928" y="206414"/>
                </a:lnTo>
                <a:lnTo>
                  <a:pt x="61186" y="206799"/>
                </a:lnTo>
                <a:lnTo>
                  <a:pt x="75916" y="207227"/>
                </a:lnTo>
                <a:lnTo>
                  <a:pt x="88813" y="207417"/>
                </a:lnTo>
                <a:lnTo>
                  <a:pt x="94919" y="206516"/>
                </a:lnTo>
                <a:lnTo>
                  <a:pt x="100896" y="204962"/>
                </a:lnTo>
                <a:lnTo>
                  <a:pt x="106784" y="202974"/>
                </a:lnTo>
                <a:lnTo>
                  <a:pt x="112615" y="200696"/>
                </a:lnTo>
                <a:lnTo>
                  <a:pt x="118408" y="198225"/>
                </a:lnTo>
                <a:lnTo>
                  <a:pt x="129923" y="192939"/>
                </a:lnTo>
                <a:lnTo>
                  <a:pt x="141392" y="187415"/>
                </a:lnTo>
                <a:lnTo>
                  <a:pt x="146164" y="183655"/>
                </a:lnTo>
                <a:lnTo>
                  <a:pt x="150299" y="179244"/>
                </a:lnTo>
                <a:lnTo>
                  <a:pt x="154007" y="174399"/>
                </a:lnTo>
                <a:lnTo>
                  <a:pt x="158384" y="169263"/>
                </a:lnTo>
                <a:lnTo>
                  <a:pt x="163208" y="163935"/>
                </a:lnTo>
                <a:lnTo>
                  <a:pt x="168329" y="158477"/>
                </a:lnTo>
                <a:lnTo>
                  <a:pt x="172695" y="152934"/>
                </a:lnTo>
                <a:lnTo>
                  <a:pt x="176558" y="147333"/>
                </a:lnTo>
                <a:lnTo>
                  <a:pt x="180086" y="141694"/>
                </a:lnTo>
                <a:lnTo>
                  <a:pt x="183391" y="136983"/>
                </a:lnTo>
                <a:lnTo>
                  <a:pt x="186546" y="132889"/>
                </a:lnTo>
                <a:lnTo>
                  <a:pt x="189602" y="129208"/>
                </a:lnTo>
                <a:lnTo>
                  <a:pt x="193545" y="121991"/>
                </a:lnTo>
                <a:lnTo>
                  <a:pt x="198078" y="112417"/>
                </a:lnTo>
                <a:lnTo>
                  <a:pt x="203005" y="101272"/>
                </a:lnTo>
                <a:lnTo>
                  <a:pt x="207243" y="87175"/>
                </a:lnTo>
                <a:lnTo>
                  <a:pt x="211020" y="71109"/>
                </a:lnTo>
                <a:lnTo>
                  <a:pt x="214490" y="53730"/>
                </a:lnTo>
                <a:lnTo>
                  <a:pt x="217757" y="40240"/>
                </a:lnTo>
                <a:lnTo>
                  <a:pt x="220887" y="29342"/>
                </a:lnTo>
                <a:lnTo>
                  <a:pt x="223926" y="20171"/>
                </a:lnTo>
                <a:lnTo>
                  <a:pt x="225952" y="13105"/>
                </a:lnTo>
                <a:lnTo>
                  <a:pt x="227303" y="7441"/>
                </a:lnTo>
                <a:lnTo>
                  <a:pt x="228203" y="2713"/>
                </a:lnTo>
                <a:lnTo>
                  <a:pt x="226900" y="514"/>
                </a:lnTo>
                <a:lnTo>
                  <a:pt x="224125" y="0"/>
                </a:lnTo>
                <a:lnTo>
                  <a:pt x="220370" y="610"/>
                </a:lnTo>
                <a:lnTo>
                  <a:pt x="216913" y="2922"/>
                </a:lnTo>
                <a:lnTo>
                  <a:pt x="213658" y="6367"/>
                </a:lnTo>
                <a:lnTo>
                  <a:pt x="210535" y="10570"/>
                </a:lnTo>
                <a:lnTo>
                  <a:pt x="208452" y="14324"/>
                </a:lnTo>
                <a:lnTo>
                  <a:pt x="207064" y="17779"/>
                </a:lnTo>
                <a:lnTo>
                  <a:pt x="206138" y="21035"/>
                </a:lnTo>
                <a:lnTo>
                  <a:pt x="200285" y="39270"/>
                </a:lnTo>
                <a:lnTo>
                  <a:pt x="192518" y="62771"/>
                </a:lnTo>
                <a:lnTo>
                  <a:pt x="189773" y="70079"/>
                </a:lnTo>
                <a:lnTo>
                  <a:pt x="186991" y="76857"/>
                </a:lnTo>
                <a:lnTo>
                  <a:pt x="184184" y="83280"/>
                </a:lnTo>
                <a:lnTo>
                  <a:pt x="182312" y="93278"/>
                </a:lnTo>
                <a:lnTo>
                  <a:pt x="181065" y="105658"/>
                </a:lnTo>
                <a:lnTo>
                  <a:pt x="180233" y="119626"/>
                </a:lnTo>
                <a:lnTo>
                  <a:pt x="179309" y="145306"/>
                </a:lnTo>
                <a:lnTo>
                  <a:pt x="179062" y="157488"/>
                </a:lnTo>
                <a:lnTo>
                  <a:pt x="179851" y="166562"/>
                </a:lnTo>
                <a:lnTo>
                  <a:pt x="181329" y="173564"/>
                </a:lnTo>
                <a:lnTo>
                  <a:pt x="183267" y="179184"/>
                </a:lnTo>
                <a:lnTo>
                  <a:pt x="186463" y="183883"/>
                </a:lnTo>
                <a:lnTo>
                  <a:pt x="190499" y="187969"/>
                </a:lnTo>
                <a:lnTo>
                  <a:pt x="195095" y="191645"/>
                </a:lnTo>
                <a:lnTo>
                  <a:pt x="199112" y="195048"/>
                </a:lnTo>
                <a:lnTo>
                  <a:pt x="206115" y="201369"/>
                </a:lnTo>
                <a:lnTo>
                  <a:pt x="210268" y="203436"/>
                </a:lnTo>
                <a:lnTo>
                  <a:pt x="219963" y="205732"/>
                </a:lnTo>
                <a:lnTo>
                  <a:pt x="225215" y="206345"/>
                </a:lnTo>
                <a:lnTo>
                  <a:pt x="230622" y="206753"/>
                </a:lnTo>
                <a:lnTo>
                  <a:pt x="240756" y="207207"/>
                </a:lnTo>
                <a:lnTo>
                  <a:pt x="248435" y="207408"/>
                </a:lnTo>
                <a:lnTo>
                  <a:pt x="257564" y="204958"/>
                </a:lnTo>
                <a:lnTo>
                  <a:pt x="262665" y="202971"/>
                </a:lnTo>
                <a:lnTo>
                  <a:pt x="267971" y="200694"/>
                </a:lnTo>
                <a:lnTo>
                  <a:pt x="278946" y="195624"/>
                </a:lnTo>
                <a:lnTo>
                  <a:pt x="290174" y="190195"/>
                </a:lnTo>
                <a:lnTo>
                  <a:pt x="332875" y="1647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94"/>
          <p:cNvSpPr/>
          <p:nvPr/>
        </p:nvSpPr>
        <p:spPr>
          <a:xfrm>
            <a:off x="8011330" y="4097716"/>
            <a:ext cx="178265" cy="177889"/>
          </a:xfrm>
          <a:custGeom>
            <a:avLst/>
            <a:gdLst/>
            <a:ahLst/>
            <a:cxnLst/>
            <a:rect l="0" t="0" r="0" b="0"/>
            <a:pathLst>
              <a:path w="178265" h="177889">
                <a:moveTo>
                  <a:pt x="126829" y="17084"/>
                </a:moveTo>
                <a:lnTo>
                  <a:pt x="117728" y="7982"/>
                </a:lnTo>
                <a:lnTo>
                  <a:pt x="113142" y="5301"/>
                </a:lnTo>
                <a:lnTo>
                  <a:pt x="108180" y="3513"/>
                </a:lnTo>
                <a:lnTo>
                  <a:pt x="102966" y="2322"/>
                </a:lnTo>
                <a:lnTo>
                  <a:pt x="98538" y="1527"/>
                </a:lnTo>
                <a:lnTo>
                  <a:pt x="94634" y="998"/>
                </a:lnTo>
                <a:lnTo>
                  <a:pt x="91077" y="645"/>
                </a:lnTo>
                <a:lnTo>
                  <a:pt x="87755" y="409"/>
                </a:lnTo>
                <a:lnTo>
                  <a:pt x="84588" y="252"/>
                </a:lnTo>
                <a:lnTo>
                  <a:pt x="81524" y="148"/>
                </a:lnTo>
                <a:lnTo>
                  <a:pt x="68109" y="0"/>
                </a:lnTo>
                <a:lnTo>
                  <a:pt x="63870" y="933"/>
                </a:lnTo>
                <a:lnTo>
                  <a:pt x="60092" y="2506"/>
                </a:lnTo>
                <a:lnTo>
                  <a:pt x="56620" y="4508"/>
                </a:lnTo>
                <a:lnTo>
                  <a:pt x="51449" y="8700"/>
                </a:lnTo>
                <a:lnTo>
                  <a:pt x="45143" y="14352"/>
                </a:lnTo>
                <a:lnTo>
                  <a:pt x="38081" y="20978"/>
                </a:lnTo>
                <a:lnTo>
                  <a:pt x="32422" y="27300"/>
                </a:lnTo>
                <a:lnTo>
                  <a:pt x="27697" y="33419"/>
                </a:lnTo>
                <a:lnTo>
                  <a:pt x="23593" y="39404"/>
                </a:lnTo>
                <a:lnTo>
                  <a:pt x="19906" y="46251"/>
                </a:lnTo>
                <a:lnTo>
                  <a:pt x="16494" y="53674"/>
                </a:lnTo>
                <a:lnTo>
                  <a:pt x="13268" y="61480"/>
                </a:lnTo>
                <a:lnTo>
                  <a:pt x="10164" y="70493"/>
                </a:lnTo>
                <a:lnTo>
                  <a:pt x="7143" y="80313"/>
                </a:lnTo>
                <a:lnTo>
                  <a:pt x="4176" y="90669"/>
                </a:lnTo>
                <a:lnTo>
                  <a:pt x="2197" y="99478"/>
                </a:lnTo>
                <a:lnTo>
                  <a:pt x="879" y="107256"/>
                </a:lnTo>
                <a:lnTo>
                  <a:pt x="0" y="114346"/>
                </a:lnTo>
                <a:lnTo>
                  <a:pt x="367" y="122882"/>
                </a:lnTo>
                <a:lnTo>
                  <a:pt x="1563" y="132384"/>
                </a:lnTo>
                <a:lnTo>
                  <a:pt x="3314" y="142528"/>
                </a:lnTo>
                <a:lnTo>
                  <a:pt x="5433" y="150243"/>
                </a:lnTo>
                <a:lnTo>
                  <a:pt x="7799" y="156339"/>
                </a:lnTo>
                <a:lnTo>
                  <a:pt x="10329" y="161356"/>
                </a:lnTo>
                <a:lnTo>
                  <a:pt x="12967" y="165652"/>
                </a:lnTo>
                <a:lnTo>
                  <a:pt x="15679" y="169470"/>
                </a:lnTo>
                <a:lnTo>
                  <a:pt x="18440" y="172967"/>
                </a:lnTo>
                <a:lnTo>
                  <a:pt x="21231" y="175298"/>
                </a:lnTo>
                <a:lnTo>
                  <a:pt x="24046" y="176852"/>
                </a:lnTo>
                <a:lnTo>
                  <a:pt x="26875" y="177888"/>
                </a:lnTo>
                <a:lnTo>
                  <a:pt x="29713" y="177627"/>
                </a:lnTo>
                <a:lnTo>
                  <a:pt x="32558" y="176500"/>
                </a:lnTo>
                <a:lnTo>
                  <a:pt x="35406" y="174796"/>
                </a:lnTo>
                <a:lnTo>
                  <a:pt x="38258" y="173660"/>
                </a:lnTo>
                <a:lnTo>
                  <a:pt x="41113" y="172903"/>
                </a:lnTo>
                <a:lnTo>
                  <a:pt x="43966" y="172398"/>
                </a:lnTo>
                <a:lnTo>
                  <a:pt x="45870" y="170157"/>
                </a:lnTo>
                <a:lnTo>
                  <a:pt x="47140" y="166757"/>
                </a:lnTo>
                <a:lnTo>
                  <a:pt x="47985" y="162586"/>
                </a:lnTo>
                <a:lnTo>
                  <a:pt x="50454" y="155995"/>
                </a:lnTo>
                <a:lnTo>
                  <a:pt x="54005" y="147791"/>
                </a:lnTo>
                <a:lnTo>
                  <a:pt x="65564" y="123122"/>
                </a:lnTo>
                <a:lnTo>
                  <a:pt x="68841" y="116351"/>
                </a:lnTo>
                <a:lnTo>
                  <a:pt x="72930" y="107074"/>
                </a:lnTo>
                <a:lnTo>
                  <a:pt x="82555" y="84067"/>
                </a:lnTo>
                <a:lnTo>
                  <a:pt x="85883" y="73169"/>
                </a:lnTo>
                <a:lnTo>
                  <a:pt x="88101" y="63047"/>
                </a:lnTo>
                <a:lnTo>
                  <a:pt x="89581" y="53441"/>
                </a:lnTo>
                <a:lnTo>
                  <a:pt x="91519" y="45131"/>
                </a:lnTo>
                <a:lnTo>
                  <a:pt x="93765" y="37687"/>
                </a:lnTo>
                <a:lnTo>
                  <a:pt x="96213" y="30819"/>
                </a:lnTo>
                <a:lnTo>
                  <a:pt x="98799" y="25288"/>
                </a:lnTo>
                <a:lnTo>
                  <a:pt x="101475" y="20648"/>
                </a:lnTo>
                <a:lnTo>
                  <a:pt x="104211" y="16603"/>
                </a:lnTo>
                <a:lnTo>
                  <a:pt x="106035" y="12953"/>
                </a:lnTo>
                <a:lnTo>
                  <a:pt x="107252" y="9567"/>
                </a:lnTo>
                <a:lnTo>
                  <a:pt x="108062" y="6358"/>
                </a:lnTo>
                <a:lnTo>
                  <a:pt x="109556" y="5171"/>
                </a:lnTo>
                <a:lnTo>
                  <a:pt x="111504" y="5332"/>
                </a:lnTo>
                <a:lnTo>
                  <a:pt x="113755" y="6392"/>
                </a:lnTo>
                <a:lnTo>
                  <a:pt x="115256" y="8051"/>
                </a:lnTo>
                <a:lnTo>
                  <a:pt x="116256" y="10109"/>
                </a:lnTo>
                <a:lnTo>
                  <a:pt x="116923" y="12434"/>
                </a:lnTo>
                <a:lnTo>
                  <a:pt x="117368" y="15889"/>
                </a:lnTo>
                <a:lnTo>
                  <a:pt x="117665" y="20097"/>
                </a:lnTo>
                <a:lnTo>
                  <a:pt x="117993" y="28900"/>
                </a:lnTo>
                <a:lnTo>
                  <a:pt x="118140" y="35988"/>
                </a:lnTo>
                <a:lnTo>
                  <a:pt x="119132" y="43021"/>
                </a:lnTo>
                <a:lnTo>
                  <a:pt x="122774" y="63537"/>
                </a:lnTo>
                <a:lnTo>
                  <a:pt x="125078" y="72817"/>
                </a:lnTo>
                <a:lnTo>
                  <a:pt x="127567" y="80909"/>
                </a:lnTo>
                <a:lnTo>
                  <a:pt x="130180" y="88209"/>
                </a:lnTo>
                <a:lnTo>
                  <a:pt x="132872" y="94028"/>
                </a:lnTo>
                <a:lnTo>
                  <a:pt x="135621" y="98860"/>
                </a:lnTo>
                <a:lnTo>
                  <a:pt x="138405" y="103034"/>
                </a:lnTo>
                <a:lnTo>
                  <a:pt x="141214" y="106769"/>
                </a:lnTo>
                <a:lnTo>
                  <a:pt x="144039" y="110211"/>
                </a:lnTo>
                <a:lnTo>
                  <a:pt x="146875" y="113459"/>
                </a:lnTo>
                <a:lnTo>
                  <a:pt x="149719" y="116576"/>
                </a:lnTo>
                <a:lnTo>
                  <a:pt x="155418" y="122580"/>
                </a:lnTo>
                <a:lnTo>
                  <a:pt x="158271" y="124562"/>
                </a:lnTo>
                <a:lnTo>
                  <a:pt x="161126" y="125883"/>
                </a:lnTo>
                <a:lnTo>
                  <a:pt x="163981" y="126764"/>
                </a:lnTo>
                <a:lnTo>
                  <a:pt x="166837" y="127352"/>
                </a:lnTo>
                <a:lnTo>
                  <a:pt x="169694" y="127743"/>
                </a:lnTo>
                <a:lnTo>
                  <a:pt x="178264" y="128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95"/>
          <p:cNvSpPr/>
          <p:nvPr/>
        </p:nvSpPr>
        <p:spPr>
          <a:xfrm>
            <a:off x="8232457" y="4046220"/>
            <a:ext cx="308611" cy="178283"/>
          </a:xfrm>
          <a:custGeom>
            <a:avLst/>
            <a:gdLst/>
            <a:ahLst/>
            <a:cxnLst/>
            <a:rect l="0" t="0" r="0" b="0"/>
            <a:pathLst>
              <a:path w="308611" h="178283">
                <a:moveTo>
                  <a:pt x="0" y="42862"/>
                </a:moveTo>
                <a:lnTo>
                  <a:pt x="11932" y="54794"/>
                </a:lnTo>
                <a:lnTo>
                  <a:pt x="13669" y="58437"/>
                </a:lnTo>
                <a:lnTo>
                  <a:pt x="14828" y="62770"/>
                </a:lnTo>
                <a:lnTo>
                  <a:pt x="15600" y="67564"/>
                </a:lnTo>
                <a:lnTo>
                  <a:pt x="17068" y="72665"/>
                </a:lnTo>
                <a:lnTo>
                  <a:pt x="18999" y="77971"/>
                </a:lnTo>
                <a:lnTo>
                  <a:pt x="21239" y="83413"/>
                </a:lnTo>
                <a:lnTo>
                  <a:pt x="31347" y="112320"/>
                </a:lnTo>
                <a:lnTo>
                  <a:pt x="38042" y="132030"/>
                </a:lnTo>
                <a:lnTo>
                  <a:pt x="43460" y="145170"/>
                </a:lnTo>
                <a:lnTo>
                  <a:pt x="48024" y="153930"/>
                </a:lnTo>
                <a:lnTo>
                  <a:pt x="52018" y="159770"/>
                </a:lnTo>
                <a:lnTo>
                  <a:pt x="54681" y="164615"/>
                </a:lnTo>
                <a:lnTo>
                  <a:pt x="56457" y="168799"/>
                </a:lnTo>
                <a:lnTo>
                  <a:pt x="57640" y="172540"/>
                </a:lnTo>
                <a:lnTo>
                  <a:pt x="59382" y="175034"/>
                </a:lnTo>
                <a:lnTo>
                  <a:pt x="61496" y="176697"/>
                </a:lnTo>
                <a:lnTo>
                  <a:pt x="63857" y="177805"/>
                </a:lnTo>
                <a:lnTo>
                  <a:pt x="66383" y="177592"/>
                </a:lnTo>
                <a:lnTo>
                  <a:pt x="69022" y="176497"/>
                </a:lnTo>
                <a:lnTo>
                  <a:pt x="75546" y="172446"/>
                </a:lnTo>
                <a:lnTo>
                  <a:pt x="77035" y="169257"/>
                </a:lnTo>
                <a:lnTo>
                  <a:pt x="78979" y="164273"/>
                </a:lnTo>
                <a:lnTo>
                  <a:pt x="81227" y="158093"/>
                </a:lnTo>
                <a:lnTo>
                  <a:pt x="83679" y="150163"/>
                </a:lnTo>
                <a:lnTo>
                  <a:pt x="88944" y="131191"/>
                </a:lnTo>
                <a:lnTo>
                  <a:pt x="96998" y="104980"/>
                </a:lnTo>
                <a:lnTo>
                  <a:pt x="101813" y="89989"/>
                </a:lnTo>
                <a:lnTo>
                  <a:pt x="105023" y="79042"/>
                </a:lnTo>
                <a:lnTo>
                  <a:pt x="107163" y="70792"/>
                </a:lnTo>
                <a:lnTo>
                  <a:pt x="108590" y="64340"/>
                </a:lnTo>
                <a:lnTo>
                  <a:pt x="111446" y="60991"/>
                </a:lnTo>
                <a:lnTo>
                  <a:pt x="115255" y="59710"/>
                </a:lnTo>
                <a:lnTo>
                  <a:pt x="119699" y="59809"/>
                </a:lnTo>
                <a:lnTo>
                  <a:pt x="123614" y="60828"/>
                </a:lnTo>
                <a:lnTo>
                  <a:pt x="130505" y="64499"/>
                </a:lnTo>
                <a:lnTo>
                  <a:pt x="136743" y="69306"/>
                </a:lnTo>
                <a:lnTo>
                  <a:pt x="139739" y="71922"/>
                </a:lnTo>
                <a:lnTo>
                  <a:pt x="142689" y="75570"/>
                </a:lnTo>
                <a:lnTo>
                  <a:pt x="145609" y="79907"/>
                </a:lnTo>
                <a:lnTo>
                  <a:pt x="148508" y="84704"/>
                </a:lnTo>
                <a:lnTo>
                  <a:pt x="151393" y="90759"/>
                </a:lnTo>
                <a:lnTo>
                  <a:pt x="154269" y="97654"/>
                </a:lnTo>
                <a:lnTo>
                  <a:pt x="157139" y="105108"/>
                </a:lnTo>
                <a:lnTo>
                  <a:pt x="160004" y="111982"/>
                </a:lnTo>
                <a:lnTo>
                  <a:pt x="162867" y="118469"/>
                </a:lnTo>
                <a:lnTo>
                  <a:pt x="168588" y="130757"/>
                </a:lnTo>
                <a:lnTo>
                  <a:pt x="174306" y="142569"/>
                </a:lnTo>
                <a:lnTo>
                  <a:pt x="177163" y="147434"/>
                </a:lnTo>
                <a:lnTo>
                  <a:pt x="180021" y="151629"/>
                </a:lnTo>
                <a:lnTo>
                  <a:pt x="182879" y="155378"/>
                </a:lnTo>
                <a:lnTo>
                  <a:pt x="185737" y="158831"/>
                </a:lnTo>
                <a:lnTo>
                  <a:pt x="188595" y="162084"/>
                </a:lnTo>
                <a:lnTo>
                  <a:pt x="191453" y="165206"/>
                </a:lnTo>
                <a:lnTo>
                  <a:pt x="195263" y="168240"/>
                </a:lnTo>
                <a:lnTo>
                  <a:pt x="199708" y="171215"/>
                </a:lnTo>
                <a:lnTo>
                  <a:pt x="211428" y="178282"/>
                </a:lnTo>
                <a:lnTo>
                  <a:pt x="213342" y="177910"/>
                </a:lnTo>
                <a:lnTo>
                  <a:pt x="218009" y="174956"/>
                </a:lnTo>
                <a:lnTo>
                  <a:pt x="219634" y="171882"/>
                </a:lnTo>
                <a:lnTo>
                  <a:pt x="220718" y="167928"/>
                </a:lnTo>
                <a:lnTo>
                  <a:pt x="221440" y="163387"/>
                </a:lnTo>
                <a:lnTo>
                  <a:pt x="222874" y="158455"/>
                </a:lnTo>
                <a:lnTo>
                  <a:pt x="224784" y="153261"/>
                </a:lnTo>
                <a:lnTo>
                  <a:pt x="227008" y="147894"/>
                </a:lnTo>
                <a:lnTo>
                  <a:pt x="228491" y="141458"/>
                </a:lnTo>
                <a:lnTo>
                  <a:pt x="229479" y="134311"/>
                </a:lnTo>
                <a:lnTo>
                  <a:pt x="230139" y="126688"/>
                </a:lnTo>
                <a:lnTo>
                  <a:pt x="232484" y="113986"/>
                </a:lnTo>
                <a:lnTo>
                  <a:pt x="240168" y="79552"/>
                </a:lnTo>
                <a:lnTo>
                  <a:pt x="243932" y="65417"/>
                </a:lnTo>
                <a:lnTo>
                  <a:pt x="247394" y="54089"/>
                </a:lnTo>
                <a:lnTo>
                  <a:pt x="250655" y="44632"/>
                </a:lnTo>
                <a:lnTo>
                  <a:pt x="253780" y="37374"/>
                </a:lnTo>
                <a:lnTo>
                  <a:pt x="256817" y="31583"/>
                </a:lnTo>
                <a:lnTo>
                  <a:pt x="259795" y="26770"/>
                </a:lnTo>
                <a:lnTo>
                  <a:pt x="263684" y="22609"/>
                </a:lnTo>
                <a:lnTo>
                  <a:pt x="268182" y="18883"/>
                </a:lnTo>
                <a:lnTo>
                  <a:pt x="273085" y="15446"/>
                </a:lnTo>
                <a:lnTo>
                  <a:pt x="277307" y="12202"/>
                </a:lnTo>
                <a:lnTo>
                  <a:pt x="281074" y="9087"/>
                </a:lnTo>
                <a:lnTo>
                  <a:pt x="284537" y="6058"/>
                </a:lnTo>
                <a:lnTo>
                  <a:pt x="287799" y="4038"/>
                </a:lnTo>
                <a:lnTo>
                  <a:pt x="290926" y="269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96"/>
          <p:cNvSpPr/>
          <p:nvPr/>
        </p:nvSpPr>
        <p:spPr>
          <a:xfrm>
            <a:off x="8575475" y="4052036"/>
            <a:ext cx="188478" cy="182534"/>
          </a:xfrm>
          <a:custGeom>
            <a:avLst/>
            <a:gdLst/>
            <a:ahLst/>
            <a:cxnLst/>
            <a:rect l="0" t="0" r="0" b="0"/>
            <a:pathLst>
              <a:path w="188478" h="182534">
                <a:moveTo>
                  <a:pt x="68462" y="28474"/>
                </a:moveTo>
                <a:lnTo>
                  <a:pt x="63911" y="23923"/>
                </a:lnTo>
                <a:lnTo>
                  <a:pt x="61618" y="22582"/>
                </a:lnTo>
                <a:lnTo>
                  <a:pt x="56530" y="21093"/>
                </a:lnTo>
                <a:lnTo>
                  <a:pt x="51094" y="20431"/>
                </a:lnTo>
                <a:lnTo>
                  <a:pt x="45503" y="20137"/>
                </a:lnTo>
                <a:lnTo>
                  <a:pt x="39843" y="20006"/>
                </a:lnTo>
                <a:lnTo>
                  <a:pt x="37000" y="22828"/>
                </a:lnTo>
                <a:lnTo>
                  <a:pt x="34152" y="27568"/>
                </a:lnTo>
                <a:lnTo>
                  <a:pt x="25594" y="45350"/>
                </a:lnTo>
                <a:lnTo>
                  <a:pt x="14168" y="68426"/>
                </a:lnTo>
                <a:lnTo>
                  <a:pt x="12264" y="74158"/>
                </a:lnTo>
                <a:lnTo>
                  <a:pt x="10994" y="79885"/>
                </a:lnTo>
                <a:lnTo>
                  <a:pt x="10148" y="85608"/>
                </a:lnTo>
                <a:lnTo>
                  <a:pt x="8630" y="91328"/>
                </a:lnTo>
                <a:lnTo>
                  <a:pt x="6667" y="97047"/>
                </a:lnTo>
                <a:lnTo>
                  <a:pt x="4405" y="102764"/>
                </a:lnTo>
                <a:lnTo>
                  <a:pt x="2898" y="108480"/>
                </a:lnTo>
                <a:lnTo>
                  <a:pt x="1892" y="114196"/>
                </a:lnTo>
                <a:lnTo>
                  <a:pt x="1223" y="119912"/>
                </a:lnTo>
                <a:lnTo>
                  <a:pt x="775" y="124675"/>
                </a:lnTo>
                <a:lnTo>
                  <a:pt x="478" y="128803"/>
                </a:lnTo>
                <a:lnTo>
                  <a:pt x="279" y="132507"/>
                </a:lnTo>
                <a:lnTo>
                  <a:pt x="59" y="146784"/>
                </a:lnTo>
                <a:lnTo>
                  <a:pt x="0" y="155924"/>
                </a:lnTo>
                <a:lnTo>
                  <a:pt x="913" y="162971"/>
                </a:lnTo>
                <a:lnTo>
                  <a:pt x="2474" y="168621"/>
                </a:lnTo>
                <a:lnTo>
                  <a:pt x="4467" y="173340"/>
                </a:lnTo>
                <a:lnTo>
                  <a:pt x="6749" y="176486"/>
                </a:lnTo>
                <a:lnTo>
                  <a:pt x="9223" y="178584"/>
                </a:lnTo>
                <a:lnTo>
                  <a:pt x="11824" y="179982"/>
                </a:lnTo>
                <a:lnTo>
                  <a:pt x="17255" y="181536"/>
                </a:lnTo>
                <a:lnTo>
                  <a:pt x="22843" y="182226"/>
                </a:lnTo>
                <a:lnTo>
                  <a:pt x="28502" y="182533"/>
                </a:lnTo>
                <a:lnTo>
                  <a:pt x="30392" y="181662"/>
                </a:lnTo>
                <a:lnTo>
                  <a:pt x="31652" y="180130"/>
                </a:lnTo>
                <a:lnTo>
                  <a:pt x="34004" y="174934"/>
                </a:lnTo>
                <a:lnTo>
                  <a:pt x="54280" y="134007"/>
                </a:lnTo>
                <a:lnTo>
                  <a:pt x="57101" y="127404"/>
                </a:lnTo>
                <a:lnTo>
                  <a:pt x="59937" y="120145"/>
                </a:lnTo>
                <a:lnTo>
                  <a:pt x="62778" y="112448"/>
                </a:lnTo>
                <a:lnTo>
                  <a:pt x="65625" y="101601"/>
                </a:lnTo>
                <a:lnTo>
                  <a:pt x="68476" y="88656"/>
                </a:lnTo>
                <a:lnTo>
                  <a:pt x="71329" y="74310"/>
                </a:lnTo>
                <a:lnTo>
                  <a:pt x="75136" y="60936"/>
                </a:lnTo>
                <a:lnTo>
                  <a:pt x="79578" y="48211"/>
                </a:lnTo>
                <a:lnTo>
                  <a:pt x="84446" y="35916"/>
                </a:lnTo>
                <a:lnTo>
                  <a:pt x="87690" y="26768"/>
                </a:lnTo>
                <a:lnTo>
                  <a:pt x="89854" y="19717"/>
                </a:lnTo>
                <a:lnTo>
                  <a:pt x="91295" y="14063"/>
                </a:lnTo>
                <a:lnTo>
                  <a:pt x="92257" y="9342"/>
                </a:lnTo>
                <a:lnTo>
                  <a:pt x="92898" y="5241"/>
                </a:lnTo>
                <a:lnTo>
                  <a:pt x="93610" y="51"/>
                </a:lnTo>
                <a:lnTo>
                  <a:pt x="93800" y="0"/>
                </a:lnTo>
                <a:lnTo>
                  <a:pt x="93926" y="919"/>
                </a:lnTo>
                <a:lnTo>
                  <a:pt x="96608" y="4479"/>
                </a:lnTo>
                <a:lnTo>
                  <a:pt x="98656" y="6763"/>
                </a:lnTo>
                <a:lnTo>
                  <a:pt x="100021" y="10190"/>
                </a:lnTo>
                <a:lnTo>
                  <a:pt x="100931" y="14379"/>
                </a:lnTo>
                <a:lnTo>
                  <a:pt x="101538" y="19077"/>
                </a:lnTo>
                <a:lnTo>
                  <a:pt x="102896" y="25067"/>
                </a:lnTo>
                <a:lnTo>
                  <a:pt x="104753" y="31917"/>
                </a:lnTo>
                <a:lnTo>
                  <a:pt x="106943" y="39342"/>
                </a:lnTo>
                <a:lnTo>
                  <a:pt x="109356" y="46197"/>
                </a:lnTo>
                <a:lnTo>
                  <a:pt x="111918" y="52671"/>
                </a:lnTo>
                <a:lnTo>
                  <a:pt x="114577" y="58893"/>
                </a:lnTo>
                <a:lnTo>
                  <a:pt x="117303" y="63993"/>
                </a:lnTo>
                <a:lnTo>
                  <a:pt x="120073" y="68346"/>
                </a:lnTo>
                <a:lnTo>
                  <a:pt x="122872" y="72200"/>
                </a:lnTo>
                <a:lnTo>
                  <a:pt x="124738" y="76675"/>
                </a:lnTo>
                <a:lnTo>
                  <a:pt x="125983" y="81563"/>
                </a:lnTo>
                <a:lnTo>
                  <a:pt x="126811" y="86726"/>
                </a:lnTo>
                <a:lnTo>
                  <a:pt x="128316" y="91121"/>
                </a:lnTo>
                <a:lnTo>
                  <a:pt x="130273" y="95004"/>
                </a:lnTo>
                <a:lnTo>
                  <a:pt x="132529" y="98545"/>
                </a:lnTo>
                <a:lnTo>
                  <a:pt x="134986" y="100905"/>
                </a:lnTo>
                <a:lnTo>
                  <a:pt x="137577" y="102479"/>
                </a:lnTo>
                <a:lnTo>
                  <a:pt x="140256" y="103528"/>
                </a:lnTo>
                <a:lnTo>
                  <a:pt x="145773" y="107234"/>
                </a:lnTo>
                <a:lnTo>
                  <a:pt x="148577" y="109555"/>
                </a:lnTo>
                <a:lnTo>
                  <a:pt x="151400" y="110151"/>
                </a:lnTo>
                <a:lnTo>
                  <a:pt x="154234" y="109595"/>
                </a:lnTo>
                <a:lnTo>
                  <a:pt x="161076" y="106410"/>
                </a:lnTo>
                <a:lnTo>
                  <a:pt x="164551" y="100895"/>
                </a:lnTo>
                <a:lnTo>
                  <a:pt x="166811" y="96757"/>
                </a:lnTo>
                <a:lnTo>
                  <a:pt x="169271" y="91140"/>
                </a:lnTo>
                <a:lnTo>
                  <a:pt x="171863" y="84539"/>
                </a:lnTo>
                <a:lnTo>
                  <a:pt x="188477" y="627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97"/>
          <p:cNvSpPr/>
          <p:nvPr/>
        </p:nvSpPr>
        <p:spPr>
          <a:xfrm>
            <a:off x="8790861" y="4017752"/>
            <a:ext cx="195475" cy="396860"/>
          </a:xfrm>
          <a:custGeom>
            <a:avLst/>
            <a:gdLst/>
            <a:ahLst/>
            <a:cxnLst/>
            <a:rect l="0" t="0" r="0" b="0"/>
            <a:pathLst>
              <a:path w="195475" h="396860">
                <a:moveTo>
                  <a:pt x="7381" y="2750"/>
                </a:moveTo>
                <a:lnTo>
                  <a:pt x="2830" y="2750"/>
                </a:lnTo>
                <a:lnTo>
                  <a:pt x="1489" y="3702"/>
                </a:lnTo>
                <a:lnTo>
                  <a:pt x="596" y="5290"/>
                </a:lnTo>
                <a:lnTo>
                  <a:pt x="0" y="7301"/>
                </a:lnTo>
                <a:lnTo>
                  <a:pt x="556" y="9594"/>
                </a:lnTo>
                <a:lnTo>
                  <a:pt x="3713" y="14682"/>
                </a:lnTo>
                <a:lnTo>
                  <a:pt x="4936" y="20230"/>
                </a:lnTo>
                <a:lnTo>
                  <a:pt x="5750" y="27738"/>
                </a:lnTo>
                <a:lnTo>
                  <a:pt x="6294" y="36554"/>
                </a:lnTo>
                <a:lnTo>
                  <a:pt x="7609" y="45288"/>
                </a:lnTo>
                <a:lnTo>
                  <a:pt x="9439" y="53969"/>
                </a:lnTo>
                <a:lnTo>
                  <a:pt x="11610" y="62614"/>
                </a:lnTo>
                <a:lnTo>
                  <a:pt x="14010" y="70282"/>
                </a:lnTo>
                <a:lnTo>
                  <a:pt x="16563" y="77298"/>
                </a:lnTo>
                <a:lnTo>
                  <a:pt x="19218" y="83882"/>
                </a:lnTo>
                <a:lnTo>
                  <a:pt x="22166" y="96276"/>
                </a:lnTo>
                <a:lnTo>
                  <a:pt x="22953" y="102248"/>
                </a:lnTo>
                <a:lnTo>
                  <a:pt x="25382" y="108135"/>
                </a:lnTo>
                <a:lnTo>
                  <a:pt x="28906" y="113964"/>
                </a:lnTo>
                <a:lnTo>
                  <a:pt x="33163" y="119755"/>
                </a:lnTo>
                <a:lnTo>
                  <a:pt x="37890" y="128730"/>
                </a:lnTo>
                <a:lnTo>
                  <a:pt x="39150" y="132457"/>
                </a:lnTo>
                <a:lnTo>
                  <a:pt x="40943" y="134941"/>
                </a:lnTo>
                <a:lnTo>
                  <a:pt x="43091" y="136597"/>
                </a:lnTo>
                <a:lnTo>
                  <a:pt x="45475" y="137702"/>
                </a:lnTo>
                <a:lnTo>
                  <a:pt x="50664" y="138929"/>
                </a:lnTo>
                <a:lnTo>
                  <a:pt x="53382" y="139256"/>
                </a:lnTo>
                <a:lnTo>
                  <a:pt x="57098" y="139474"/>
                </a:lnTo>
                <a:lnTo>
                  <a:pt x="66308" y="139716"/>
                </a:lnTo>
                <a:lnTo>
                  <a:pt x="69526" y="138828"/>
                </a:lnTo>
                <a:lnTo>
                  <a:pt x="71670" y="137284"/>
                </a:lnTo>
                <a:lnTo>
                  <a:pt x="75959" y="132076"/>
                </a:lnTo>
                <a:lnTo>
                  <a:pt x="84215" y="123411"/>
                </a:lnTo>
                <a:lnTo>
                  <a:pt x="90037" y="112718"/>
                </a:lnTo>
                <a:lnTo>
                  <a:pt x="96775" y="97970"/>
                </a:lnTo>
                <a:lnTo>
                  <a:pt x="104124" y="80517"/>
                </a:lnTo>
                <a:lnTo>
                  <a:pt x="110929" y="62215"/>
                </a:lnTo>
                <a:lnTo>
                  <a:pt x="117371" y="43346"/>
                </a:lnTo>
                <a:lnTo>
                  <a:pt x="123570" y="24099"/>
                </a:lnTo>
                <a:lnTo>
                  <a:pt x="128655" y="12220"/>
                </a:lnTo>
                <a:lnTo>
                  <a:pt x="132998" y="5253"/>
                </a:lnTo>
                <a:lnTo>
                  <a:pt x="136846" y="1561"/>
                </a:lnTo>
                <a:lnTo>
                  <a:pt x="140364" y="53"/>
                </a:lnTo>
                <a:lnTo>
                  <a:pt x="143661" y="0"/>
                </a:lnTo>
                <a:lnTo>
                  <a:pt x="146812" y="917"/>
                </a:lnTo>
                <a:lnTo>
                  <a:pt x="149866" y="8195"/>
                </a:lnTo>
                <a:lnTo>
                  <a:pt x="152853" y="19715"/>
                </a:lnTo>
                <a:lnTo>
                  <a:pt x="155798" y="34063"/>
                </a:lnTo>
                <a:lnTo>
                  <a:pt x="158713" y="46485"/>
                </a:lnTo>
                <a:lnTo>
                  <a:pt x="161608" y="57624"/>
                </a:lnTo>
                <a:lnTo>
                  <a:pt x="164493" y="67908"/>
                </a:lnTo>
                <a:lnTo>
                  <a:pt x="167367" y="80479"/>
                </a:lnTo>
                <a:lnTo>
                  <a:pt x="173101" y="109686"/>
                </a:lnTo>
                <a:lnTo>
                  <a:pt x="181685" y="158260"/>
                </a:lnTo>
                <a:lnTo>
                  <a:pt x="184543" y="171193"/>
                </a:lnTo>
                <a:lnTo>
                  <a:pt x="187401" y="181721"/>
                </a:lnTo>
                <a:lnTo>
                  <a:pt x="190260" y="190644"/>
                </a:lnTo>
                <a:lnTo>
                  <a:pt x="192165" y="199450"/>
                </a:lnTo>
                <a:lnTo>
                  <a:pt x="193435" y="208178"/>
                </a:lnTo>
                <a:lnTo>
                  <a:pt x="194283" y="216855"/>
                </a:lnTo>
                <a:lnTo>
                  <a:pt x="194847" y="230259"/>
                </a:lnTo>
                <a:lnTo>
                  <a:pt x="195474" y="265472"/>
                </a:lnTo>
                <a:lnTo>
                  <a:pt x="194689" y="280768"/>
                </a:lnTo>
                <a:lnTo>
                  <a:pt x="193213" y="293823"/>
                </a:lnTo>
                <a:lnTo>
                  <a:pt x="191276" y="305384"/>
                </a:lnTo>
                <a:lnTo>
                  <a:pt x="189986" y="314996"/>
                </a:lnTo>
                <a:lnTo>
                  <a:pt x="189125" y="323309"/>
                </a:lnTo>
                <a:lnTo>
                  <a:pt x="188552" y="330756"/>
                </a:lnTo>
                <a:lnTo>
                  <a:pt x="187216" y="337626"/>
                </a:lnTo>
                <a:lnTo>
                  <a:pt x="185374" y="344110"/>
                </a:lnTo>
                <a:lnTo>
                  <a:pt x="175573" y="372757"/>
                </a:lnTo>
                <a:lnTo>
                  <a:pt x="170081" y="384050"/>
                </a:lnTo>
                <a:lnTo>
                  <a:pt x="167282" y="388395"/>
                </a:lnTo>
                <a:lnTo>
                  <a:pt x="164465" y="391292"/>
                </a:lnTo>
                <a:lnTo>
                  <a:pt x="161634" y="393223"/>
                </a:lnTo>
                <a:lnTo>
                  <a:pt x="158794" y="394510"/>
                </a:lnTo>
                <a:lnTo>
                  <a:pt x="154995" y="395368"/>
                </a:lnTo>
                <a:lnTo>
                  <a:pt x="150558" y="395941"/>
                </a:lnTo>
                <a:lnTo>
                  <a:pt x="145695" y="396322"/>
                </a:lnTo>
                <a:lnTo>
                  <a:pt x="140548" y="396577"/>
                </a:lnTo>
                <a:lnTo>
                  <a:pt x="129748" y="396859"/>
                </a:lnTo>
                <a:lnTo>
                  <a:pt x="125155" y="395982"/>
                </a:lnTo>
                <a:lnTo>
                  <a:pt x="121139" y="394445"/>
                </a:lnTo>
                <a:lnTo>
                  <a:pt x="117510" y="392467"/>
                </a:lnTo>
                <a:lnTo>
                  <a:pt x="114138" y="390197"/>
                </a:lnTo>
                <a:lnTo>
                  <a:pt x="110938" y="387731"/>
                </a:lnTo>
                <a:lnTo>
                  <a:pt x="107852" y="385134"/>
                </a:lnTo>
                <a:lnTo>
                  <a:pt x="103889" y="382450"/>
                </a:lnTo>
                <a:lnTo>
                  <a:pt x="99342" y="379708"/>
                </a:lnTo>
                <a:lnTo>
                  <a:pt x="94405" y="376928"/>
                </a:lnTo>
                <a:lnTo>
                  <a:pt x="90162" y="373169"/>
                </a:lnTo>
                <a:lnTo>
                  <a:pt x="86382" y="368759"/>
                </a:lnTo>
                <a:lnTo>
                  <a:pt x="82908" y="363913"/>
                </a:lnTo>
                <a:lnTo>
                  <a:pt x="79640" y="357826"/>
                </a:lnTo>
                <a:lnTo>
                  <a:pt x="76508" y="350910"/>
                </a:lnTo>
                <a:lnTo>
                  <a:pt x="73469" y="343441"/>
                </a:lnTo>
                <a:lnTo>
                  <a:pt x="71443" y="336558"/>
                </a:lnTo>
                <a:lnTo>
                  <a:pt x="70091" y="330064"/>
                </a:lnTo>
                <a:lnTo>
                  <a:pt x="69191" y="323829"/>
                </a:lnTo>
                <a:lnTo>
                  <a:pt x="68590" y="316815"/>
                </a:lnTo>
                <a:lnTo>
                  <a:pt x="68189" y="309282"/>
                </a:lnTo>
                <a:lnTo>
                  <a:pt x="67744" y="294244"/>
                </a:lnTo>
                <a:lnTo>
                  <a:pt x="67547" y="281211"/>
                </a:lnTo>
                <a:lnTo>
                  <a:pt x="68447" y="274115"/>
                </a:lnTo>
                <a:lnTo>
                  <a:pt x="69999" y="266528"/>
                </a:lnTo>
                <a:lnTo>
                  <a:pt x="71987" y="258612"/>
                </a:lnTo>
                <a:lnTo>
                  <a:pt x="74264" y="250477"/>
                </a:lnTo>
                <a:lnTo>
                  <a:pt x="79334" y="233819"/>
                </a:lnTo>
                <a:lnTo>
                  <a:pt x="82972" y="226328"/>
                </a:lnTo>
                <a:lnTo>
                  <a:pt x="87303" y="219430"/>
                </a:lnTo>
                <a:lnTo>
                  <a:pt x="92096" y="212926"/>
                </a:lnTo>
                <a:lnTo>
                  <a:pt x="99099" y="204780"/>
                </a:lnTo>
                <a:lnTo>
                  <a:pt x="107580" y="195539"/>
                </a:lnTo>
                <a:lnTo>
                  <a:pt x="117043" y="185569"/>
                </a:lnTo>
                <a:lnTo>
                  <a:pt x="125256" y="177969"/>
                </a:lnTo>
                <a:lnTo>
                  <a:pt x="132636" y="171950"/>
                </a:lnTo>
                <a:lnTo>
                  <a:pt x="139462" y="166985"/>
                </a:lnTo>
                <a:lnTo>
                  <a:pt x="144965" y="162723"/>
                </a:lnTo>
                <a:lnTo>
                  <a:pt x="149586" y="158929"/>
                </a:lnTo>
                <a:lnTo>
                  <a:pt x="153620" y="155446"/>
                </a:lnTo>
                <a:lnTo>
                  <a:pt x="158214" y="152172"/>
                </a:lnTo>
                <a:lnTo>
                  <a:pt x="163181" y="149038"/>
                </a:lnTo>
                <a:lnTo>
                  <a:pt x="187404" y="139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98"/>
          <p:cNvSpPr/>
          <p:nvPr/>
        </p:nvSpPr>
        <p:spPr>
          <a:xfrm>
            <a:off x="5077777" y="1500187"/>
            <a:ext cx="548641" cy="497206"/>
          </a:xfrm>
          <a:custGeom>
            <a:avLst/>
            <a:gdLst/>
            <a:ahLst/>
            <a:cxnLst/>
            <a:rect l="0" t="0" r="0" b="0"/>
            <a:pathLst>
              <a:path w="548641" h="497206">
                <a:moveTo>
                  <a:pt x="0" y="497205"/>
                </a:moveTo>
                <a:lnTo>
                  <a:pt x="5892" y="484470"/>
                </a:lnTo>
                <a:lnTo>
                  <a:pt x="7381" y="477893"/>
                </a:lnTo>
                <a:lnTo>
                  <a:pt x="15398" y="466232"/>
                </a:lnTo>
                <a:lnTo>
                  <a:pt x="28363" y="448934"/>
                </a:lnTo>
                <a:lnTo>
                  <a:pt x="44626" y="427877"/>
                </a:lnTo>
                <a:lnTo>
                  <a:pt x="58326" y="411934"/>
                </a:lnTo>
                <a:lnTo>
                  <a:pt x="70316" y="399400"/>
                </a:lnTo>
                <a:lnTo>
                  <a:pt x="81168" y="389139"/>
                </a:lnTo>
                <a:lnTo>
                  <a:pt x="90307" y="379441"/>
                </a:lnTo>
                <a:lnTo>
                  <a:pt x="98304" y="370118"/>
                </a:lnTo>
                <a:lnTo>
                  <a:pt x="105541" y="361046"/>
                </a:lnTo>
                <a:lnTo>
                  <a:pt x="113223" y="352140"/>
                </a:lnTo>
                <a:lnTo>
                  <a:pt x="121202" y="343345"/>
                </a:lnTo>
                <a:lnTo>
                  <a:pt x="129379" y="334624"/>
                </a:lnTo>
                <a:lnTo>
                  <a:pt x="206785" y="256225"/>
                </a:lnTo>
                <a:lnTo>
                  <a:pt x="245892" y="219605"/>
                </a:lnTo>
                <a:lnTo>
                  <a:pt x="269656" y="197839"/>
                </a:lnTo>
                <a:lnTo>
                  <a:pt x="295023" y="176660"/>
                </a:lnTo>
                <a:lnTo>
                  <a:pt x="321460" y="155873"/>
                </a:lnTo>
                <a:lnTo>
                  <a:pt x="348609" y="135348"/>
                </a:lnTo>
                <a:lnTo>
                  <a:pt x="369566" y="118807"/>
                </a:lnTo>
                <a:lnTo>
                  <a:pt x="386395" y="104922"/>
                </a:lnTo>
                <a:lnTo>
                  <a:pt x="400472" y="92808"/>
                </a:lnTo>
                <a:lnTo>
                  <a:pt x="411761" y="83780"/>
                </a:lnTo>
                <a:lnTo>
                  <a:pt x="421193" y="76808"/>
                </a:lnTo>
                <a:lnTo>
                  <a:pt x="454567" y="54225"/>
                </a:lnTo>
                <a:lnTo>
                  <a:pt x="469048" y="42832"/>
                </a:lnTo>
                <a:lnTo>
                  <a:pt x="481833" y="32372"/>
                </a:lnTo>
                <a:lnTo>
                  <a:pt x="493866" y="24547"/>
                </a:lnTo>
                <a:lnTo>
                  <a:pt x="515901" y="10237"/>
                </a:lnTo>
                <a:lnTo>
                  <a:pt x="529644" y="4550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99"/>
          <p:cNvSpPr/>
          <p:nvPr/>
        </p:nvSpPr>
        <p:spPr>
          <a:xfrm>
            <a:off x="5823584" y="1405890"/>
            <a:ext cx="42864" cy="342900"/>
          </a:xfrm>
          <a:custGeom>
            <a:avLst/>
            <a:gdLst/>
            <a:ahLst/>
            <a:cxnLst/>
            <a:rect l="0" t="0" r="0" b="0"/>
            <a:pathLst>
              <a:path w="42864" h="342900">
                <a:moveTo>
                  <a:pt x="0" y="0"/>
                </a:moveTo>
                <a:lnTo>
                  <a:pt x="4552" y="9101"/>
                </a:lnTo>
                <a:lnTo>
                  <a:pt x="6844" y="18450"/>
                </a:lnTo>
                <a:lnTo>
                  <a:pt x="9325" y="31350"/>
                </a:lnTo>
                <a:lnTo>
                  <a:pt x="11932" y="46617"/>
                </a:lnTo>
                <a:lnTo>
                  <a:pt x="13670" y="59653"/>
                </a:lnTo>
                <a:lnTo>
                  <a:pt x="14829" y="71201"/>
                </a:lnTo>
                <a:lnTo>
                  <a:pt x="15601" y="81757"/>
                </a:lnTo>
                <a:lnTo>
                  <a:pt x="16116" y="92605"/>
                </a:lnTo>
                <a:lnTo>
                  <a:pt x="16688" y="114817"/>
                </a:lnTo>
                <a:lnTo>
                  <a:pt x="17010" y="162395"/>
                </a:lnTo>
                <a:lnTo>
                  <a:pt x="18008" y="176843"/>
                </a:lnTo>
                <a:lnTo>
                  <a:pt x="19626" y="189333"/>
                </a:lnTo>
                <a:lnTo>
                  <a:pt x="21656" y="200517"/>
                </a:lnTo>
                <a:lnTo>
                  <a:pt x="23010" y="211783"/>
                </a:lnTo>
                <a:lnTo>
                  <a:pt x="23913" y="223103"/>
                </a:lnTo>
                <a:lnTo>
                  <a:pt x="24515" y="234461"/>
                </a:lnTo>
                <a:lnTo>
                  <a:pt x="25183" y="267399"/>
                </a:lnTo>
                <a:lnTo>
                  <a:pt x="25362" y="286851"/>
                </a:lnTo>
                <a:lnTo>
                  <a:pt x="26433" y="301724"/>
                </a:lnTo>
                <a:lnTo>
                  <a:pt x="28100" y="313544"/>
                </a:lnTo>
                <a:lnTo>
                  <a:pt x="33068" y="337101"/>
                </a:lnTo>
                <a:lnTo>
                  <a:pt x="34428" y="339034"/>
                </a:lnTo>
                <a:lnTo>
                  <a:pt x="36287" y="340322"/>
                </a:lnTo>
                <a:lnTo>
                  <a:pt x="42863" y="3428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00"/>
          <p:cNvSpPr/>
          <p:nvPr/>
        </p:nvSpPr>
        <p:spPr>
          <a:xfrm>
            <a:off x="5791192" y="1325094"/>
            <a:ext cx="211860" cy="174131"/>
          </a:xfrm>
          <a:custGeom>
            <a:avLst/>
            <a:gdLst/>
            <a:ahLst/>
            <a:cxnLst/>
            <a:rect l="0" t="0" r="0" b="0"/>
            <a:pathLst>
              <a:path w="211860" h="174131">
                <a:moveTo>
                  <a:pt x="23820" y="106513"/>
                </a:moveTo>
                <a:lnTo>
                  <a:pt x="4507" y="87200"/>
                </a:lnTo>
                <a:lnTo>
                  <a:pt x="2372" y="84113"/>
                </a:lnTo>
                <a:lnTo>
                  <a:pt x="949" y="81102"/>
                </a:lnTo>
                <a:lnTo>
                  <a:pt x="0" y="78142"/>
                </a:lnTo>
                <a:lnTo>
                  <a:pt x="320" y="75217"/>
                </a:lnTo>
                <a:lnTo>
                  <a:pt x="1486" y="72314"/>
                </a:lnTo>
                <a:lnTo>
                  <a:pt x="3216" y="69426"/>
                </a:lnTo>
                <a:lnTo>
                  <a:pt x="5322" y="65596"/>
                </a:lnTo>
                <a:lnTo>
                  <a:pt x="10201" y="56260"/>
                </a:lnTo>
                <a:lnTo>
                  <a:pt x="12836" y="52056"/>
                </a:lnTo>
                <a:lnTo>
                  <a:pt x="15545" y="48301"/>
                </a:lnTo>
                <a:lnTo>
                  <a:pt x="18303" y="44845"/>
                </a:lnTo>
                <a:lnTo>
                  <a:pt x="22047" y="41589"/>
                </a:lnTo>
                <a:lnTo>
                  <a:pt x="26448" y="38465"/>
                </a:lnTo>
                <a:lnTo>
                  <a:pt x="31287" y="35430"/>
                </a:lnTo>
                <a:lnTo>
                  <a:pt x="35465" y="33407"/>
                </a:lnTo>
                <a:lnTo>
                  <a:pt x="39204" y="32058"/>
                </a:lnTo>
                <a:lnTo>
                  <a:pt x="42648" y="31159"/>
                </a:lnTo>
                <a:lnTo>
                  <a:pt x="49707" y="28654"/>
                </a:lnTo>
                <a:lnTo>
                  <a:pt x="70250" y="20792"/>
                </a:lnTo>
                <a:lnTo>
                  <a:pt x="79539" y="16981"/>
                </a:lnTo>
                <a:lnTo>
                  <a:pt x="87636" y="13487"/>
                </a:lnTo>
                <a:lnTo>
                  <a:pt x="94939" y="10206"/>
                </a:lnTo>
                <a:lnTo>
                  <a:pt x="102665" y="7066"/>
                </a:lnTo>
                <a:lnTo>
                  <a:pt x="110674" y="4020"/>
                </a:lnTo>
                <a:lnTo>
                  <a:pt x="118870" y="1037"/>
                </a:lnTo>
                <a:lnTo>
                  <a:pt x="126239" y="0"/>
                </a:lnTo>
                <a:lnTo>
                  <a:pt x="133057" y="262"/>
                </a:lnTo>
                <a:lnTo>
                  <a:pt x="139508" y="1389"/>
                </a:lnTo>
                <a:lnTo>
                  <a:pt x="146664" y="2140"/>
                </a:lnTo>
                <a:lnTo>
                  <a:pt x="154294" y="2641"/>
                </a:lnTo>
                <a:lnTo>
                  <a:pt x="162238" y="2975"/>
                </a:lnTo>
                <a:lnTo>
                  <a:pt x="169438" y="5103"/>
                </a:lnTo>
                <a:lnTo>
                  <a:pt x="176144" y="8426"/>
                </a:lnTo>
                <a:lnTo>
                  <a:pt x="182520" y="12547"/>
                </a:lnTo>
                <a:lnTo>
                  <a:pt x="187722" y="16246"/>
                </a:lnTo>
                <a:lnTo>
                  <a:pt x="192143" y="19665"/>
                </a:lnTo>
                <a:lnTo>
                  <a:pt x="196043" y="22897"/>
                </a:lnTo>
                <a:lnTo>
                  <a:pt x="199595" y="26004"/>
                </a:lnTo>
                <a:lnTo>
                  <a:pt x="202916" y="29028"/>
                </a:lnTo>
                <a:lnTo>
                  <a:pt x="206083" y="31996"/>
                </a:lnTo>
                <a:lnTo>
                  <a:pt x="208193" y="35880"/>
                </a:lnTo>
                <a:lnTo>
                  <a:pt x="209601" y="40374"/>
                </a:lnTo>
                <a:lnTo>
                  <a:pt x="210539" y="45276"/>
                </a:lnTo>
                <a:lnTo>
                  <a:pt x="211164" y="50448"/>
                </a:lnTo>
                <a:lnTo>
                  <a:pt x="211581" y="55801"/>
                </a:lnTo>
                <a:lnTo>
                  <a:pt x="211859" y="61275"/>
                </a:lnTo>
                <a:lnTo>
                  <a:pt x="211092" y="67782"/>
                </a:lnTo>
                <a:lnTo>
                  <a:pt x="209628" y="74977"/>
                </a:lnTo>
                <a:lnTo>
                  <a:pt x="207700" y="82632"/>
                </a:lnTo>
                <a:lnTo>
                  <a:pt x="205461" y="89640"/>
                </a:lnTo>
                <a:lnTo>
                  <a:pt x="203017" y="96217"/>
                </a:lnTo>
                <a:lnTo>
                  <a:pt x="200435" y="102506"/>
                </a:lnTo>
                <a:lnTo>
                  <a:pt x="194903" y="110509"/>
                </a:lnTo>
                <a:lnTo>
                  <a:pt x="187405" y="119655"/>
                </a:lnTo>
                <a:lnTo>
                  <a:pt x="178597" y="129562"/>
                </a:lnTo>
                <a:lnTo>
                  <a:pt x="170820" y="137119"/>
                </a:lnTo>
                <a:lnTo>
                  <a:pt x="163730" y="143109"/>
                </a:lnTo>
                <a:lnTo>
                  <a:pt x="157098" y="148056"/>
                </a:lnTo>
                <a:lnTo>
                  <a:pt x="148867" y="153258"/>
                </a:lnTo>
                <a:lnTo>
                  <a:pt x="139570" y="158631"/>
                </a:lnTo>
                <a:lnTo>
                  <a:pt x="129562" y="164119"/>
                </a:lnTo>
                <a:lnTo>
                  <a:pt x="120984" y="167777"/>
                </a:lnTo>
                <a:lnTo>
                  <a:pt x="113361" y="170215"/>
                </a:lnTo>
                <a:lnTo>
                  <a:pt x="106374" y="171841"/>
                </a:lnTo>
                <a:lnTo>
                  <a:pt x="100764" y="172925"/>
                </a:lnTo>
                <a:lnTo>
                  <a:pt x="96071" y="173648"/>
                </a:lnTo>
                <a:lnTo>
                  <a:pt x="91990" y="174130"/>
                </a:lnTo>
                <a:lnTo>
                  <a:pt x="88317" y="173498"/>
                </a:lnTo>
                <a:lnTo>
                  <a:pt x="84915" y="172125"/>
                </a:lnTo>
                <a:lnTo>
                  <a:pt x="81696" y="170257"/>
                </a:lnTo>
                <a:lnTo>
                  <a:pt x="77643" y="167106"/>
                </a:lnTo>
                <a:lnTo>
                  <a:pt x="73038" y="163101"/>
                </a:lnTo>
                <a:lnTo>
                  <a:pt x="68062" y="158526"/>
                </a:lnTo>
                <a:lnTo>
                  <a:pt x="64745" y="154523"/>
                </a:lnTo>
                <a:lnTo>
                  <a:pt x="62533" y="150902"/>
                </a:lnTo>
                <a:lnTo>
                  <a:pt x="61059" y="147536"/>
                </a:lnTo>
                <a:lnTo>
                  <a:pt x="60076" y="144339"/>
                </a:lnTo>
                <a:lnTo>
                  <a:pt x="59421" y="141256"/>
                </a:lnTo>
                <a:lnTo>
                  <a:pt x="58110" y="132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01"/>
          <p:cNvSpPr/>
          <p:nvPr/>
        </p:nvSpPr>
        <p:spPr>
          <a:xfrm>
            <a:off x="6097904" y="1201655"/>
            <a:ext cx="279479" cy="263566"/>
          </a:xfrm>
          <a:custGeom>
            <a:avLst/>
            <a:gdLst/>
            <a:ahLst/>
            <a:cxnLst/>
            <a:rect l="0" t="0" r="0" b="0"/>
            <a:pathLst>
              <a:path w="279479" h="263566">
                <a:moveTo>
                  <a:pt x="0" y="75647"/>
                </a:moveTo>
                <a:lnTo>
                  <a:pt x="0" y="174432"/>
                </a:lnTo>
                <a:lnTo>
                  <a:pt x="1906" y="187224"/>
                </a:lnTo>
                <a:lnTo>
                  <a:pt x="5080" y="204324"/>
                </a:lnTo>
                <a:lnTo>
                  <a:pt x="9103" y="224297"/>
                </a:lnTo>
                <a:lnTo>
                  <a:pt x="10831" y="238564"/>
                </a:lnTo>
                <a:lnTo>
                  <a:pt x="11031" y="249029"/>
                </a:lnTo>
                <a:lnTo>
                  <a:pt x="10212" y="256957"/>
                </a:lnTo>
                <a:lnTo>
                  <a:pt x="9301" y="263227"/>
                </a:lnTo>
                <a:lnTo>
                  <a:pt x="9058" y="263565"/>
                </a:lnTo>
                <a:lnTo>
                  <a:pt x="6249" y="256321"/>
                </a:lnTo>
                <a:lnTo>
                  <a:pt x="4166" y="250389"/>
                </a:lnTo>
                <a:lnTo>
                  <a:pt x="2778" y="244529"/>
                </a:lnTo>
                <a:lnTo>
                  <a:pt x="1852" y="238718"/>
                </a:lnTo>
                <a:lnTo>
                  <a:pt x="1235" y="232938"/>
                </a:lnTo>
                <a:lnTo>
                  <a:pt x="1776" y="226228"/>
                </a:lnTo>
                <a:lnTo>
                  <a:pt x="3089" y="218897"/>
                </a:lnTo>
                <a:lnTo>
                  <a:pt x="4917" y="211152"/>
                </a:lnTo>
                <a:lnTo>
                  <a:pt x="6136" y="203131"/>
                </a:lnTo>
                <a:lnTo>
                  <a:pt x="6948" y="194926"/>
                </a:lnTo>
                <a:lnTo>
                  <a:pt x="7490" y="186599"/>
                </a:lnTo>
                <a:lnTo>
                  <a:pt x="8803" y="177238"/>
                </a:lnTo>
                <a:lnTo>
                  <a:pt x="10631" y="167187"/>
                </a:lnTo>
                <a:lnTo>
                  <a:pt x="12803" y="156676"/>
                </a:lnTo>
                <a:lnTo>
                  <a:pt x="16156" y="146811"/>
                </a:lnTo>
                <a:lnTo>
                  <a:pt x="20295" y="137377"/>
                </a:lnTo>
                <a:lnTo>
                  <a:pt x="24961" y="128231"/>
                </a:lnTo>
                <a:lnTo>
                  <a:pt x="29975" y="119275"/>
                </a:lnTo>
                <a:lnTo>
                  <a:pt x="35224" y="110448"/>
                </a:lnTo>
                <a:lnTo>
                  <a:pt x="46135" y="93019"/>
                </a:lnTo>
                <a:lnTo>
                  <a:pt x="57335" y="75748"/>
                </a:lnTo>
                <a:lnTo>
                  <a:pt x="62988" y="68094"/>
                </a:lnTo>
                <a:lnTo>
                  <a:pt x="68663" y="61087"/>
                </a:lnTo>
                <a:lnTo>
                  <a:pt x="74350" y="54510"/>
                </a:lnTo>
                <a:lnTo>
                  <a:pt x="80047" y="49173"/>
                </a:lnTo>
                <a:lnTo>
                  <a:pt x="85750" y="44663"/>
                </a:lnTo>
                <a:lnTo>
                  <a:pt x="91457" y="40703"/>
                </a:lnTo>
                <a:lnTo>
                  <a:pt x="97166" y="37111"/>
                </a:lnTo>
                <a:lnTo>
                  <a:pt x="102878" y="33764"/>
                </a:lnTo>
                <a:lnTo>
                  <a:pt x="108590" y="30580"/>
                </a:lnTo>
                <a:lnTo>
                  <a:pt x="120018" y="24502"/>
                </a:lnTo>
                <a:lnTo>
                  <a:pt x="125732" y="21548"/>
                </a:lnTo>
                <a:lnTo>
                  <a:pt x="130494" y="19578"/>
                </a:lnTo>
                <a:lnTo>
                  <a:pt x="138325" y="17390"/>
                </a:lnTo>
                <a:lnTo>
                  <a:pt x="142699" y="16807"/>
                </a:lnTo>
                <a:lnTo>
                  <a:pt x="147521" y="16418"/>
                </a:lnTo>
                <a:lnTo>
                  <a:pt x="157005" y="15985"/>
                </a:lnTo>
                <a:lnTo>
                  <a:pt x="164395" y="15793"/>
                </a:lnTo>
                <a:lnTo>
                  <a:pt x="167699" y="16694"/>
                </a:lnTo>
                <a:lnTo>
                  <a:pt x="173911" y="20236"/>
                </a:lnTo>
                <a:lnTo>
                  <a:pt x="179847" y="24985"/>
                </a:lnTo>
                <a:lnTo>
                  <a:pt x="182763" y="27585"/>
                </a:lnTo>
                <a:lnTo>
                  <a:pt x="184707" y="32175"/>
                </a:lnTo>
                <a:lnTo>
                  <a:pt x="186003" y="38094"/>
                </a:lnTo>
                <a:lnTo>
                  <a:pt x="186867" y="44896"/>
                </a:lnTo>
                <a:lnTo>
                  <a:pt x="187443" y="51337"/>
                </a:lnTo>
                <a:lnTo>
                  <a:pt x="187827" y="57535"/>
                </a:lnTo>
                <a:lnTo>
                  <a:pt x="188084" y="63572"/>
                </a:lnTo>
                <a:lnTo>
                  <a:pt x="187301" y="72360"/>
                </a:lnTo>
                <a:lnTo>
                  <a:pt x="185828" y="82981"/>
                </a:lnTo>
                <a:lnTo>
                  <a:pt x="183893" y="94824"/>
                </a:lnTo>
                <a:lnTo>
                  <a:pt x="182603" y="105576"/>
                </a:lnTo>
                <a:lnTo>
                  <a:pt x="181743" y="115602"/>
                </a:lnTo>
                <a:lnTo>
                  <a:pt x="181170" y="125144"/>
                </a:lnTo>
                <a:lnTo>
                  <a:pt x="180533" y="153526"/>
                </a:lnTo>
                <a:lnTo>
                  <a:pt x="180363" y="170429"/>
                </a:lnTo>
                <a:lnTo>
                  <a:pt x="181203" y="183602"/>
                </a:lnTo>
                <a:lnTo>
                  <a:pt x="182714" y="194290"/>
                </a:lnTo>
                <a:lnTo>
                  <a:pt x="184674" y="203320"/>
                </a:lnTo>
                <a:lnTo>
                  <a:pt x="185981" y="210292"/>
                </a:lnTo>
                <a:lnTo>
                  <a:pt x="186853" y="215893"/>
                </a:lnTo>
                <a:lnTo>
                  <a:pt x="187434" y="220579"/>
                </a:lnTo>
                <a:lnTo>
                  <a:pt x="188773" y="223704"/>
                </a:lnTo>
                <a:lnTo>
                  <a:pt x="190619" y="225786"/>
                </a:lnTo>
                <a:lnTo>
                  <a:pt x="197768" y="231258"/>
                </a:lnTo>
                <a:lnTo>
                  <a:pt x="200425" y="233680"/>
                </a:lnTo>
                <a:lnTo>
                  <a:pt x="202197" y="234342"/>
                </a:lnTo>
                <a:lnTo>
                  <a:pt x="203378" y="233831"/>
                </a:lnTo>
                <a:lnTo>
                  <a:pt x="204165" y="232538"/>
                </a:lnTo>
                <a:lnTo>
                  <a:pt x="205643" y="231676"/>
                </a:lnTo>
                <a:lnTo>
                  <a:pt x="209825" y="230718"/>
                </a:lnTo>
                <a:lnTo>
                  <a:pt x="214858" y="227753"/>
                </a:lnTo>
                <a:lnTo>
                  <a:pt x="217534" y="225628"/>
                </a:lnTo>
                <a:lnTo>
                  <a:pt x="221223" y="220402"/>
                </a:lnTo>
                <a:lnTo>
                  <a:pt x="225587" y="213108"/>
                </a:lnTo>
                <a:lnTo>
                  <a:pt x="230401" y="204435"/>
                </a:lnTo>
                <a:lnTo>
                  <a:pt x="236469" y="190081"/>
                </a:lnTo>
                <a:lnTo>
                  <a:pt x="243371" y="171939"/>
                </a:lnTo>
                <a:lnTo>
                  <a:pt x="264198" y="113068"/>
                </a:lnTo>
                <a:lnTo>
                  <a:pt x="270430" y="94879"/>
                </a:lnTo>
                <a:lnTo>
                  <a:pt x="274584" y="80848"/>
                </a:lnTo>
                <a:lnTo>
                  <a:pt x="277354" y="69590"/>
                </a:lnTo>
                <a:lnTo>
                  <a:pt x="279200" y="60179"/>
                </a:lnTo>
                <a:lnTo>
                  <a:pt x="279478" y="52000"/>
                </a:lnTo>
                <a:lnTo>
                  <a:pt x="278712" y="44642"/>
                </a:lnTo>
                <a:lnTo>
                  <a:pt x="277248" y="37832"/>
                </a:lnTo>
                <a:lnTo>
                  <a:pt x="276272" y="31387"/>
                </a:lnTo>
                <a:lnTo>
                  <a:pt x="275622" y="25186"/>
                </a:lnTo>
                <a:lnTo>
                  <a:pt x="275188" y="19146"/>
                </a:lnTo>
                <a:lnTo>
                  <a:pt x="273946" y="15120"/>
                </a:lnTo>
                <a:lnTo>
                  <a:pt x="272166" y="12435"/>
                </a:lnTo>
                <a:lnTo>
                  <a:pt x="266695" y="8500"/>
                </a:lnTo>
                <a:lnTo>
                  <a:pt x="262570" y="6118"/>
                </a:lnTo>
                <a:lnTo>
                  <a:pt x="257914" y="3577"/>
                </a:lnTo>
                <a:lnTo>
                  <a:pt x="252906" y="1883"/>
                </a:lnTo>
                <a:lnTo>
                  <a:pt x="247661" y="753"/>
                </a:lnTo>
                <a:lnTo>
                  <a:pt x="242260" y="0"/>
                </a:lnTo>
                <a:lnTo>
                  <a:pt x="237707" y="451"/>
                </a:lnTo>
                <a:lnTo>
                  <a:pt x="233719" y="1704"/>
                </a:lnTo>
                <a:lnTo>
                  <a:pt x="230108" y="3492"/>
                </a:lnTo>
                <a:lnTo>
                  <a:pt x="225795" y="4683"/>
                </a:lnTo>
                <a:lnTo>
                  <a:pt x="221016" y="5478"/>
                </a:lnTo>
                <a:lnTo>
                  <a:pt x="215924" y="6008"/>
                </a:lnTo>
                <a:lnTo>
                  <a:pt x="210624" y="7313"/>
                </a:lnTo>
                <a:lnTo>
                  <a:pt x="205186" y="9136"/>
                </a:lnTo>
                <a:lnTo>
                  <a:pt x="199656" y="11304"/>
                </a:lnTo>
                <a:lnTo>
                  <a:pt x="195969" y="13702"/>
                </a:lnTo>
                <a:lnTo>
                  <a:pt x="193512" y="16253"/>
                </a:lnTo>
                <a:lnTo>
                  <a:pt x="188596" y="24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02"/>
          <p:cNvSpPr/>
          <p:nvPr/>
        </p:nvSpPr>
        <p:spPr>
          <a:xfrm>
            <a:off x="6471657" y="1096126"/>
            <a:ext cx="492071" cy="332874"/>
          </a:xfrm>
          <a:custGeom>
            <a:avLst/>
            <a:gdLst/>
            <a:ahLst/>
            <a:cxnLst/>
            <a:rect l="0" t="0" r="0" b="0"/>
            <a:pathLst>
              <a:path w="492071" h="332874">
                <a:moveTo>
                  <a:pt x="72018" y="78306"/>
                </a:moveTo>
                <a:lnTo>
                  <a:pt x="67467" y="87408"/>
                </a:lnTo>
                <a:lnTo>
                  <a:pt x="60086" y="97619"/>
                </a:lnTo>
                <a:lnTo>
                  <a:pt x="55491" y="106421"/>
                </a:lnTo>
                <a:lnTo>
                  <a:pt x="49569" y="118957"/>
                </a:lnTo>
                <a:lnTo>
                  <a:pt x="42764" y="133982"/>
                </a:lnTo>
                <a:lnTo>
                  <a:pt x="36324" y="149713"/>
                </a:lnTo>
                <a:lnTo>
                  <a:pt x="30124" y="165916"/>
                </a:lnTo>
                <a:lnTo>
                  <a:pt x="24086" y="182433"/>
                </a:lnTo>
                <a:lnTo>
                  <a:pt x="19108" y="200111"/>
                </a:lnTo>
                <a:lnTo>
                  <a:pt x="14837" y="218565"/>
                </a:lnTo>
                <a:lnTo>
                  <a:pt x="7552" y="253991"/>
                </a:lnTo>
                <a:lnTo>
                  <a:pt x="1138" y="282436"/>
                </a:lnTo>
                <a:lnTo>
                  <a:pt x="0" y="293450"/>
                </a:lnTo>
                <a:lnTo>
                  <a:pt x="194" y="302698"/>
                </a:lnTo>
                <a:lnTo>
                  <a:pt x="1275" y="310768"/>
                </a:lnTo>
                <a:lnTo>
                  <a:pt x="2948" y="317101"/>
                </a:lnTo>
                <a:lnTo>
                  <a:pt x="7347" y="326677"/>
                </a:lnTo>
                <a:lnTo>
                  <a:pt x="9854" y="329612"/>
                </a:lnTo>
                <a:lnTo>
                  <a:pt x="12478" y="331568"/>
                </a:lnTo>
                <a:lnTo>
                  <a:pt x="15180" y="332873"/>
                </a:lnTo>
                <a:lnTo>
                  <a:pt x="17933" y="332789"/>
                </a:lnTo>
                <a:lnTo>
                  <a:pt x="20721" y="331782"/>
                </a:lnTo>
                <a:lnTo>
                  <a:pt x="23532" y="330157"/>
                </a:lnTo>
                <a:lnTo>
                  <a:pt x="25407" y="328122"/>
                </a:lnTo>
                <a:lnTo>
                  <a:pt x="26656" y="325812"/>
                </a:lnTo>
                <a:lnTo>
                  <a:pt x="29949" y="317849"/>
                </a:lnTo>
                <a:lnTo>
                  <a:pt x="37763" y="301610"/>
                </a:lnTo>
                <a:lnTo>
                  <a:pt x="42514" y="293850"/>
                </a:lnTo>
                <a:lnTo>
                  <a:pt x="47586" y="286772"/>
                </a:lnTo>
                <a:lnTo>
                  <a:pt x="52872" y="280148"/>
                </a:lnTo>
                <a:lnTo>
                  <a:pt x="57349" y="272875"/>
                </a:lnTo>
                <a:lnTo>
                  <a:pt x="61286" y="265169"/>
                </a:lnTo>
                <a:lnTo>
                  <a:pt x="68201" y="249939"/>
                </a:lnTo>
                <a:lnTo>
                  <a:pt x="74449" y="236820"/>
                </a:lnTo>
                <a:lnTo>
                  <a:pt x="78401" y="225892"/>
                </a:lnTo>
                <a:lnTo>
                  <a:pt x="82941" y="211939"/>
                </a:lnTo>
                <a:lnTo>
                  <a:pt x="120304" y="91847"/>
                </a:lnTo>
                <a:lnTo>
                  <a:pt x="126117" y="74951"/>
                </a:lnTo>
                <a:lnTo>
                  <a:pt x="130943" y="61782"/>
                </a:lnTo>
                <a:lnTo>
                  <a:pt x="135114" y="48240"/>
                </a:lnTo>
                <a:lnTo>
                  <a:pt x="138847" y="34449"/>
                </a:lnTo>
                <a:lnTo>
                  <a:pt x="142288" y="20493"/>
                </a:lnTo>
                <a:lnTo>
                  <a:pt x="143629" y="11189"/>
                </a:lnTo>
                <a:lnTo>
                  <a:pt x="143571" y="4987"/>
                </a:lnTo>
                <a:lnTo>
                  <a:pt x="142580" y="851"/>
                </a:lnTo>
                <a:lnTo>
                  <a:pt x="141919" y="0"/>
                </a:lnTo>
                <a:lnTo>
                  <a:pt x="141478" y="1337"/>
                </a:lnTo>
                <a:lnTo>
                  <a:pt x="141185" y="4133"/>
                </a:lnTo>
                <a:lnTo>
                  <a:pt x="130698" y="42800"/>
                </a:lnTo>
                <a:lnTo>
                  <a:pt x="122568" y="71781"/>
                </a:lnTo>
                <a:lnTo>
                  <a:pt x="117148" y="93958"/>
                </a:lnTo>
                <a:lnTo>
                  <a:pt x="113535" y="111601"/>
                </a:lnTo>
                <a:lnTo>
                  <a:pt x="111125" y="126220"/>
                </a:lnTo>
                <a:lnTo>
                  <a:pt x="109520" y="138824"/>
                </a:lnTo>
                <a:lnTo>
                  <a:pt x="108449" y="150084"/>
                </a:lnTo>
                <a:lnTo>
                  <a:pt x="107735" y="160448"/>
                </a:lnTo>
                <a:lnTo>
                  <a:pt x="106943" y="177043"/>
                </a:lnTo>
                <a:lnTo>
                  <a:pt x="106730" y="184136"/>
                </a:lnTo>
                <a:lnTo>
                  <a:pt x="107542" y="190769"/>
                </a:lnTo>
                <a:lnTo>
                  <a:pt x="109035" y="197097"/>
                </a:lnTo>
                <a:lnTo>
                  <a:pt x="110984" y="203220"/>
                </a:lnTo>
                <a:lnTo>
                  <a:pt x="114188" y="211112"/>
                </a:lnTo>
                <a:lnTo>
                  <a:pt x="118229" y="220183"/>
                </a:lnTo>
                <a:lnTo>
                  <a:pt x="122828" y="230041"/>
                </a:lnTo>
                <a:lnTo>
                  <a:pt x="126846" y="237565"/>
                </a:lnTo>
                <a:lnTo>
                  <a:pt x="130477" y="243534"/>
                </a:lnTo>
                <a:lnTo>
                  <a:pt x="133850" y="248465"/>
                </a:lnTo>
                <a:lnTo>
                  <a:pt x="142679" y="256485"/>
                </a:lnTo>
                <a:lnTo>
                  <a:pt x="147700" y="259957"/>
                </a:lnTo>
                <a:lnTo>
                  <a:pt x="151048" y="263224"/>
                </a:lnTo>
                <a:lnTo>
                  <a:pt x="153279" y="266355"/>
                </a:lnTo>
                <a:lnTo>
                  <a:pt x="154767" y="269394"/>
                </a:lnTo>
                <a:lnTo>
                  <a:pt x="156712" y="271421"/>
                </a:lnTo>
                <a:lnTo>
                  <a:pt x="158960" y="272772"/>
                </a:lnTo>
                <a:lnTo>
                  <a:pt x="163999" y="274273"/>
                </a:lnTo>
                <a:lnTo>
                  <a:pt x="169413" y="274940"/>
                </a:lnTo>
                <a:lnTo>
                  <a:pt x="177534" y="272696"/>
                </a:lnTo>
                <a:lnTo>
                  <a:pt x="182367" y="270765"/>
                </a:lnTo>
                <a:lnTo>
                  <a:pt x="192817" y="263538"/>
                </a:lnTo>
                <a:lnTo>
                  <a:pt x="203811" y="254929"/>
                </a:lnTo>
                <a:lnTo>
                  <a:pt x="215048" y="247928"/>
                </a:lnTo>
                <a:lnTo>
                  <a:pt x="223852" y="239101"/>
                </a:lnTo>
                <a:lnTo>
                  <a:pt x="227533" y="234080"/>
                </a:lnTo>
                <a:lnTo>
                  <a:pt x="231891" y="225970"/>
                </a:lnTo>
                <a:lnTo>
                  <a:pt x="236703" y="215801"/>
                </a:lnTo>
                <a:lnTo>
                  <a:pt x="241815" y="204260"/>
                </a:lnTo>
                <a:lnTo>
                  <a:pt x="247129" y="194660"/>
                </a:lnTo>
                <a:lnTo>
                  <a:pt x="252575" y="186355"/>
                </a:lnTo>
                <a:lnTo>
                  <a:pt x="258112" y="178914"/>
                </a:lnTo>
                <a:lnTo>
                  <a:pt x="269344" y="163026"/>
                </a:lnTo>
                <a:lnTo>
                  <a:pt x="275006" y="154788"/>
                </a:lnTo>
                <a:lnTo>
                  <a:pt x="282591" y="141677"/>
                </a:lnTo>
                <a:lnTo>
                  <a:pt x="314859" y="80713"/>
                </a:lnTo>
                <a:lnTo>
                  <a:pt x="315827" y="80863"/>
                </a:lnTo>
                <a:lnTo>
                  <a:pt x="313591" y="100230"/>
                </a:lnTo>
                <a:lnTo>
                  <a:pt x="313076" y="111020"/>
                </a:lnTo>
                <a:lnTo>
                  <a:pt x="312734" y="122975"/>
                </a:lnTo>
                <a:lnTo>
                  <a:pt x="311552" y="138565"/>
                </a:lnTo>
                <a:lnTo>
                  <a:pt x="306292" y="192152"/>
                </a:lnTo>
                <a:lnTo>
                  <a:pt x="305353" y="205638"/>
                </a:lnTo>
                <a:lnTo>
                  <a:pt x="304727" y="217487"/>
                </a:lnTo>
                <a:lnTo>
                  <a:pt x="305262" y="227290"/>
                </a:lnTo>
                <a:lnTo>
                  <a:pt x="306571" y="235732"/>
                </a:lnTo>
                <a:lnTo>
                  <a:pt x="308397" y="243264"/>
                </a:lnTo>
                <a:lnTo>
                  <a:pt x="310567" y="248285"/>
                </a:lnTo>
                <a:lnTo>
                  <a:pt x="312966" y="251633"/>
                </a:lnTo>
                <a:lnTo>
                  <a:pt x="319108" y="257006"/>
                </a:lnTo>
                <a:lnTo>
                  <a:pt x="333991" y="258154"/>
                </a:lnTo>
                <a:lnTo>
                  <a:pt x="335249" y="258212"/>
                </a:lnTo>
                <a:lnTo>
                  <a:pt x="341727" y="250657"/>
                </a:lnTo>
                <a:lnTo>
                  <a:pt x="346122" y="244642"/>
                </a:lnTo>
                <a:lnTo>
                  <a:pt x="350004" y="238726"/>
                </a:lnTo>
                <a:lnTo>
                  <a:pt x="353544" y="232878"/>
                </a:lnTo>
                <a:lnTo>
                  <a:pt x="356857" y="227074"/>
                </a:lnTo>
                <a:lnTo>
                  <a:pt x="363078" y="215545"/>
                </a:lnTo>
                <a:lnTo>
                  <a:pt x="366070" y="209804"/>
                </a:lnTo>
                <a:lnTo>
                  <a:pt x="369018" y="203119"/>
                </a:lnTo>
                <a:lnTo>
                  <a:pt x="371935" y="195804"/>
                </a:lnTo>
                <a:lnTo>
                  <a:pt x="374833" y="188071"/>
                </a:lnTo>
                <a:lnTo>
                  <a:pt x="379622" y="178153"/>
                </a:lnTo>
                <a:lnTo>
                  <a:pt x="385672" y="166778"/>
                </a:lnTo>
                <a:lnTo>
                  <a:pt x="392563" y="154432"/>
                </a:lnTo>
                <a:lnTo>
                  <a:pt x="400015" y="143344"/>
                </a:lnTo>
                <a:lnTo>
                  <a:pt x="407840" y="133095"/>
                </a:lnTo>
                <a:lnTo>
                  <a:pt x="422250" y="115992"/>
                </a:lnTo>
                <a:lnTo>
                  <a:pt x="431829" y="105215"/>
                </a:lnTo>
                <a:lnTo>
                  <a:pt x="439261" y="97251"/>
                </a:lnTo>
                <a:lnTo>
                  <a:pt x="442577" y="93793"/>
                </a:lnTo>
                <a:lnTo>
                  <a:pt x="445740" y="92441"/>
                </a:lnTo>
                <a:lnTo>
                  <a:pt x="448801" y="92492"/>
                </a:lnTo>
                <a:lnTo>
                  <a:pt x="451794" y="93478"/>
                </a:lnTo>
                <a:lnTo>
                  <a:pt x="453789" y="95088"/>
                </a:lnTo>
                <a:lnTo>
                  <a:pt x="455120" y="97114"/>
                </a:lnTo>
                <a:lnTo>
                  <a:pt x="456006" y="99417"/>
                </a:lnTo>
                <a:lnTo>
                  <a:pt x="456598" y="109525"/>
                </a:lnTo>
                <a:lnTo>
                  <a:pt x="457254" y="143616"/>
                </a:lnTo>
                <a:lnTo>
                  <a:pt x="456477" y="158041"/>
                </a:lnTo>
                <a:lnTo>
                  <a:pt x="455007" y="169563"/>
                </a:lnTo>
                <a:lnTo>
                  <a:pt x="453073" y="179149"/>
                </a:lnTo>
                <a:lnTo>
                  <a:pt x="451785" y="190302"/>
                </a:lnTo>
                <a:lnTo>
                  <a:pt x="450926" y="202500"/>
                </a:lnTo>
                <a:lnTo>
                  <a:pt x="449971" y="225896"/>
                </a:lnTo>
                <a:lnTo>
                  <a:pt x="449546" y="242644"/>
                </a:lnTo>
                <a:lnTo>
                  <a:pt x="450387" y="248825"/>
                </a:lnTo>
                <a:lnTo>
                  <a:pt x="453859" y="258232"/>
                </a:lnTo>
                <a:lnTo>
                  <a:pt x="456119" y="261122"/>
                </a:lnTo>
                <a:lnTo>
                  <a:pt x="458578" y="263048"/>
                </a:lnTo>
                <a:lnTo>
                  <a:pt x="463849" y="266141"/>
                </a:lnTo>
                <a:lnTo>
                  <a:pt x="469368" y="270691"/>
                </a:lnTo>
                <a:lnTo>
                  <a:pt x="472172" y="272285"/>
                </a:lnTo>
                <a:lnTo>
                  <a:pt x="474995" y="273348"/>
                </a:lnTo>
                <a:lnTo>
                  <a:pt x="492070" y="275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03"/>
          <p:cNvSpPr/>
          <p:nvPr/>
        </p:nvSpPr>
        <p:spPr>
          <a:xfrm>
            <a:off x="7033786" y="1174432"/>
            <a:ext cx="178545" cy="162716"/>
          </a:xfrm>
          <a:custGeom>
            <a:avLst/>
            <a:gdLst/>
            <a:ahLst/>
            <a:cxnLst/>
            <a:rect l="0" t="0" r="0" b="0"/>
            <a:pathLst>
              <a:path w="178545" h="162716">
                <a:moveTo>
                  <a:pt x="92819" y="0"/>
                </a:moveTo>
                <a:lnTo>
                  <a:pt x="83717" y="4551"/>
                </a:lnTo>
                <a:lnTo>
                  <a:pt x="80083" y="6844"/>
                </a:lnTo>
                <a:lnTo>
                  <a:pt x="76708" y="9325"/>
                </a:lnTo>
                <a:lnTo>
                  <a:pt x="73506" y="11932"/>
                </a:lnTo>
                <a:lnTo>
                  <a:pt x="69466" y="15575"/>
                </a:lnTo>
                <a:lnTo>
                  <a:pt x="59898" y="24702"/>
                </a:lnTo>
                <a:lnTo>
                  <a:pt x="34346" y="49931"/>
                </a:lnTo>
                <a:lnTo>
                  <a:pt x="29072" y="57100"/>
                </a:lnTo>
                <a:lnTo>
                  <a:pt x="23651" y="65689"/>
                </a:lnTo>
                <a:lnTo>
                  <a:pt x="18131" y="75225"/>
                </a:lnTo>
                <a:lnTo>
                  <a:pt x="14452" y="83488"/>
                </a:lnTo>
                <a:lnTo>
                  <a:pt x="11999" y="90901"/>
                </a:lnTo>
                <a:lnTo>
                  <a:pt x="10364" y="97748"/>
                </a:lnTo>
                <a:lnTo>
                  <a:pt x="8322" y="104218"/>
                </a:lnTo>
                <a:lnTo>
                  <a:pt x="6007" y="110436"/>
                </a:lnTo>
                <a:lnTo>
                  <a:pt x="3512" y="116487"/>
                </a:lnTo>
                <a:lnTo>
                  <a:pt x="1848" y="122425"/>
                </a:lnTo>
                <a:lnTo>
                  <a:pt x="739" y="128289"/>
                </a:lnTo>
                <a:lnTo>
                  <a:pt x="0" y="134104"/>
                </a:lnTo>
                <a:lnTo>
                  <a:pt x="459" y="138933"/>
                </a:lnTo>
                <a:lnTo>
                  <a:pt x="1718" y="143104"/>
                </a:lnTo>
                <a:lnTo>
                  <a:pt x="3510" y="146838"/>
                </a:lnTo>
                <a:lnTo>
                  <a:pt x="4705" y="150279"/>
                </a:lnTo>
                <a:lnTo>
                  <a:pt x="5501" y="153526"/>
                </a:lnTo>
                <a:lnTo>
                  <a:pt x="6032" y="156643"/>
                </a:lnTo>
                <a:lnTo>
                  <a:pt x="7339" y="158721"/>
                </a:lnTo>
                <a:lnTo>
                  <a:pt x="9162" y="160107"/>
                </a:lnTo>
                <a:lnTo>
                  <a:pt x="11329" y="161030"/>
                </a:lnTo>
                <a:lnTo>
                  <a:pt x="14680" y="161646"/>
                </a:lnTo>
                <a:lnTo>
                  <a:pt x="18819" y="162057"/>
                </a:lnTo>
                <a:lnTo>
                  <a:pt x="27544" y="162513"/>
                </a:lnTo>
                <a:lnTo>
                  <a:pt x="34598" y="162715"/>
                </a:lnTo>
                <a:lnTo>
                  <a:pt x="38765" y="160864"/>
                </a:lnTo>
                <a:lnTo>
                  <a:pt x="43448" y="157725"/>
                </a:lnTo>
                <a:lnTo>
                  <a:pt x="48475" y="153728"/>
                </a:lnTo>
                <a:lnTo>
                  <a:pt x="53731" y="150110"/>
                </a:lnTo>
                <a:lnTo>
                  <a:pt x="59140" y="146746"/>
                </a:lnTo>
                <a:lnTo>
                  <a:pt x="64652" y="143551"/>
                </a:lnTo>
                <a:lnTo>
                  <a:pt x="70230" y="139515"/>
                </a:lnTo>
                <a:lnTo>
                  <a:pt x="75855" y="134920"/>
                </a:lnTo>
                <a:lnTo>
                  <a:pt x="81509" y="129952"/>
                </a:lnTo>
                <a:lnTo>
                  <a:pt x="91947" y="119020"/>
                </a:lnTo>
                <a:lnTo>
                  <a:pt x="143905" y="61963"/>
                </a:lnTo>
                <a:lnTo>
                  <a:pt x="178544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04"/>
          <p:cNvSpPr/>
          <p:nvPr/>
        </p:nvSpPr>
        <p:spPr>
          <a:xfrm>
            <a:off x="7241986" y="994410"/>
            <a:ext cx="21780" cy="334328"/>
          </a:xfrm>
          <a:custGeom>
            <a:avLst/>
            <a:gdLst/>
            <a:ahLst/>
            <a:cxnLst/>
            <a:rect l="0" t="0" r="0" b="0"/>
            <a:pathLst>
              <a:path w="21780" h="334328">
                <a:moveTo>
                  <a:pt x="21779" y="0"/>
                </a:moveTo>
                <a:lnTo>
                  <a:pt x="21779" y="26693"/>
                </a:lnTo>
                <a:lnTo>
                  <a:pt x="20826" y="33988"/>
                </a:lnTo>
                <a:lnTo>
                  <a:pt x="19239" y="43613"/>
                </a:lnTo>
                <a:lnTo>
                  <a:pt x="9847" y="97832"/>
                </a:lnTo>
                <a:lnTo>
                  <a:pt x="8109" y="110941"/>
                </a:lnTo>
                <a:lnTo>
                  <a:pt x="6951" y="122538"/>
                </a:lnTo>
                <a:lnTo>
                  <a:pt x="6178" y="133127"/>
                </a:lnTo>
                <a:lnTo>
                  <a:pt x="4711" y="146854"/>
                </a:lnTo>
                <a:lnTo>
                  <a:pt x="540" y="179886"/>
                </a:lnTo>
                <a:lnTo>
                  <a:pt x="0" y="196124"/>
                </a:lnTo>
                <a:lnTo>
                  <a:pt x="592" y="211711"/>
                </a:lnTo>
                <a:lnTo>
                  <a:pt x="1939" y="226866"/>
                </a:lnTo>
                <a:lnTo>
                  <a:pt x="5976" y="261484"/>
                </a:lnTo>
                <a:lnTo>
                  <a:pt x="9993" y="293380"/>
                </a:lnTo>
                <a:lnTo>
                  <a:pt x="11778" y="310731"/>
                </a:lnTo>
                <a:lnTo>
                  <a:pt x="12254" y="316691"/>
                </a:lnTo>
                <a:lnTo>
                  <a:pt x="12783" y="325854"/>
                </a:lnTo>
                <a:lnTo>
                  <a:pt x="13877" y="328678"/>
                </a:lnTo>
                <a:lnTo>
                  <a:pt x="15558" y="330561"/>
                </a:lnTo>
                <a:lnTo>
                  <a:pt x="21779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05"/>
          <p:cNvSpPr/>
          <p:nvPr/>
        </p:nvSpPr>
        <p:spPr>
          <a:xfrm>
            <a:off x="7195184" y="1020127"/>
            <a:ext cx="300039" cy="120016"/>
          </a:xfrm>
          <a:custGeom>
            <a:avLst/>
            <a:gdLst/>
            <a:ahLst/>
            <a:cxnLst/>
            <a:rect l="0" t="0" r="0" b="0"/>
            <a:pathLst>
              <a:path w="300039" h="120016">
                <a:moveTo>
                  <a:pt x="0" y="120015"/>
                </a:moveTo>
                <a:lnTo>
                  <a:pt x="4551" y="106363"/>
                </a:lnTo>
                <a:lnTo>
                  <a:pt x="7797" y="101388"/>
                </a:lnTo>
                <a:lnTo>
                  <a:pt x="11866" y="97120"/>
                </a:lnTo>
                <a:lnTo>
                  <a:pt x="16483" y="93322"/>
                </a:lnTo>
                <a:lnTo>
                  <a:pt x="21466" y="88884"/>
                </a:lnTo>
                <a:lnTo>
                  <a:pt x="32084" y="78874"/>
                </a:lnTo>
                <a:lnTo>
                  <a:pt x="39486" y="74490"/>
                </a:lnTo>
                <a:lnTo>
                  <a:pt x="48232" y="70615"/>
                </a:lnTo>
                <a:lnTo>
                  <a:pt x="57872" y="67079"/>
                </a:lnTo>
                <a:lnTo>
                  <a:pt x="68109" y="63770"/>
                </a:lnTo>
                <a:lnTo>
                  <a:pt x="78744" y="60611"/>
                </a:lnTo>
                <a:lnTo>
                  <a:pt x="89644" y="57552"/>
                </a:lnTo>
                <a:lnTo>
                  <a:pt x="159594" y="35044"/>
                </a:lnTo>
                <a:lnTo>
                  <a:pt x="183549" y="28125"/>
                </a:lnTo>
                <a:lnTo>
                  <a:pt x="205234" y="22560"/>
                </a:lnTo>
                <a:lnTo>
                  <a:pt x="225405" y="17898"/>
                </a:lnTo>
                <a:lnTo>
                  <a:pt x="241710" y="14789"/>
                </a:lnTo>
                <a:lnTo>
                  <a:pt x="255438" y="12717"/>
                </a:lnTo>
                <a:lnTo>
                  <a:pt x="267448" y="11336"/>
                </a:lnTo>
                <a:lnTo>
                  <a:pt x="275453" y="9462"/>
                </a:lnTo>
                <a:lnTo>
                  <a:pt x="280791" y="726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06"/>
          <p:cNvSpPr/>
          <p:nvPr/>
        </p:nvSpPr>
        <p:spPr>
          <a:xfrm>
            <a:off x="6072187" y="1595148"/>
            <a:ext cx="385764" cy="270982"/>
          </a:xfrm>
          <a:custGeom>
            <a:avLst/>
            <a:gdLst/>
            <a:ahLst/>
            <a:cxnLst/>
            <a:rect l="0" t="0" r="0" b="0"/>
            <a:pathLst>
              <a:path w="385764" h="270982">
                <a:moveTo>
                  <a:pt x="0" y="67916"/>
                </a:moveTo>
                <a:lnTo>
                  <a:pt x="0" y="121871"/>
                </a:lnTo>
                <a:lnTo>
                  <a:pt x="953" y="139129"/>
                </a:lnTo>
                <a:lnTo>
                  <a:pt x="4551" y="183704"/>
                </a:lnTo>
                <a:lnTo>
                  <a:pt x="6844" y="201306"/>
                </a:lnTo>
                <a:lnTo>
                  <a:pt x="9325" y="214945"/>
                </a:lnTo>
                <a:lnTo>
                  <a:pt x="20151" y="259625"/>
                </a:lnTo>
                <a:lnTo>
                  <a:pt x="22959" y="266207"/>
                </a:lnTo>
                <a:lnTo>
                  <a:pt x="25784" y="269643"/>
                </a:lnTo>
                <a:lnTo>
                  <a:pt x="28619" y="270981"/>
                </a:lnTo>
                <a:lnTo>
                  <a:pt x="30509" y="270920"/>
                </a:lnTo>
                <a:lnTo>
                  <a:pt x="31770" y="269927"/>
                </a:lnTo>
                <a:lnTo>
                  <a:pt x="34123" y="264379"/>
                </a:lnTo>
                <a:lnTo>
                  <a:pt x="38343" y="252388"/>
                </a:lnTo>
                <a:lnTo>
                  <a:pt x="39850" y="245190"/>
                </a:lnTo>
                <a:lnTo>
                  <a:pt x="40854" y="237534"/>
                </a:lnTo>
                <a:lnTo>
                  <a:pt x="41523" y="229572"/>
                </a:lnTo>
                <a:lnTo>
                  <a:pt x="42922" y="220455"/>
                </a:lnTo>
                <a:lnTo>
                  <a:pt x="44807" y="210566"/>
                </a:lnTo>
                <a:lnTo>
                  <a:pt x="47017" y="200164"/>
                </a:lnTo>
                <a:lnTo>
                  <a:pt x="50394" y="189419"/>
                </a:lnTo>
                <a:lnTo>
                  <a:pt x="54551" y="178446"/>
                </a:lnTo>
                <a:lnTo>
                  <a:pt x="59228" y="167320"/>
                </a:lnTo>
                <a:lnTo>
                  <a:pt x="63298" y="156093"/>
                </a:lnTo>
                <a:lnTo>
                  <a:pt x="66964" y="144798"/>
                </a:lnTo>
                <a:lnTo>
                  <a:pt x="70360" y="133459"/>
                </a:lnTo>
                <a:lnTo>
                  <a:pt x="74529" y="122089"/>
                </a:lnTo>
                <a:lnTo>
                  <a:pt x="79213" y="110699"/>
                </a:lnTo>
                <a:lnTo>
                  <a:pt x="84242" y="99296"/>
                </a:lnTo>
                <a:lnTo>
                  <a:pt x="90451" y="88836"/>
                </a:lnTo>
                <a:lnTo>
                  <a:pt x="97448" y="79005"/>
                </a:lnTo>
                <a:lnTo>
                  <a:pt x="104971" y="69594"/>
                </a:lnTo>
                <a:lnTo>
                  <a:pt x="110938" y="61415"/>
                </a:lnTo>
                <a:lnTo>
                  <a:pt x="115869" y="54057"/>
                </a:lnTo>
                <a:lnTo>
                  <a:pt x="120108" y="47247"/>
                </a:lnTo>
                <a:lnTo>
                  <a:pt x="124840" y="41754"/>
                </a:lnTo>
                <a:lnTo>
                  <a:pt x="129899" y="37140"/>
                </a:lnTo>
                <a:lnTo>
                  <a:pt x="140601" y="29473"/>
                </a:lnTo>
                <a:lnTo>
                  <a:pt x="151707" y="22891"/>
                </a:lnTo>
                <a:lnTo>
                  <a:pt x="160453" y="19330"/>
                </a:lnTo>
                <a:lnTo>
                  <a:pt x="164119" y="18380"/>
                </a:lnTo>
                <a:lnTo>
                  <a:pt x="166562" y="18700"/>
                </a:lnTo>
                <a:lnTo>
                  <a:pt x="168191" y="19866"/>
                </a:lnTo>
                <a:lnTo>
                  <a:pt x="170955" y="23701"/>
                </a:lnTo>
                <a:lnTo>
                  <a:pt x="177865" y="31215"/>
                </a:lnTo>
                <a:lnTo>
                  <a:pt x="183191" y="36682"/>
                </a:lnTo>
                <a:lnTo>
                  <a:pt x="184993" y="44236"/>
                </a:lnTo>
                <a:lnTo>
                  <a:pt x="186193" y="54987"/>
                </a:lnTo>
                <a:lnTo>
                  <a:pt x="186994" y="67869"/>
                </a:lnTo>
                <a:lnTo>
                  <a:pt x="187883" y="89803"/>
                </a:lnTo>
                <a:lnTo>
                  <a:pt x="188120" y="99653"/>
                </a:lnTo>
                <a:lnTo>
                  <a:pt x="195934" y="213574"/>
                </a:lnTo>
                <a:lnTo>
                  <a:pt x="197298" y="218361"/>
                </a:lnTo>
                <a:lnTo>
                  <a:pt x="199160" y="220601"/>
                </a:lnTo>
                <a:lnTo>
                  <a:pt x="201353" y="221141"/>
                </a:lnTo>
                <a:lnTo>
                  <a:pt x="203768" y="217691"/>
                </a:lnTo>
                <a:lnTo>
                  <a:pt x="206330" y="211581"/>
                </a:lnTo>
                <a:lnTo>
                  <a:pt x="208991" y="203698"/>
                </a:lnTo>
                <a:lnTo>
                  <a:pt x="210765" y="195585"/>
                </a:lnTo>
                <a:lnTo>
                  <a:pt x="211948" y="187319"/>
                </a:lnTo>
                <a:lnTo>
                  <a:pt x="212736" y="178951"/>
                </a:lnTo>
                <a:lnTo>
                  <a:pt x="214214" y="170514"/>
                </a:lnTo>
                <a:lnTo>
                  <a:pt x="216152" y="162032"/>
                </a:lnTo>
                <a:lnTo>
                  <a:pt x="218396" y="153521"/>
                </a:lnTo>
                <a:lnTo>
                  <a:pt x="224655" y="137368"/>
                </a:lnTo>
                <a:lnTo>
                  <a:pt x="244309" y="91481"/>
                </a:lnTo>
                <a:lnTo>
                  <a:pt x="253360" y="72196"/>
                </a:lnTo>
                <a:lnTo>
                  <a:pt x="261300" y="56482"/>
                </a:lnTo>
                <a:lnTo>
                  <a:pt x="268497" y="43149"/>
                </a:lnTo>
                <a:lnTo>
                  <a:pt x="275201" y="33307"/>
                </a:lnTo>
                <a:lnTo>
                  <a:pt x="281575" y="25794"/>
                </a:lnTo>
                <a:lnTo>
                  <a:pt x="300942" y="6891"/>
                </a:lnTo>
                <a:lnTo>
                  <a:pt x="304450" y="4373"/>
                </a:lnTo>
                <a:lnTo>
                  <a:pt x="310889" y="1575"/>
                </a:lnTo>
                <a:lnTo>
                  <a:pt x="319869" y="0"/>
                </a:lnTo>
                <a:lnTo>
                  <a:pt x="322783" y="731"/>
                </a:lnTo>
                <a:lnTo>
                  <a:pt x="328562" y="4084"/>
                </a:lnTo>
                <a:lnTo>
                  <a:pt x="330484" y="7264"/>
                </a:lnTo>
                <a:lnTo>
                  <a:pt x="331765" y="11289"/>
                </a:lnTo>
                <a:lnTo>
                  <a:pt x="332619" y="15877"/>
                </a:lnTo>
                <a:lnTo>
                  <a:pt x="334141" y="20841"/>
                </a:lnTo>
                <a:lnTo>
                  <a:pt x="336109" y="26055"/>
                </a:lnTo>
                <a:lnTo>
                  <a:pt x="338372" y="31437"/>
                </a:lnTo>
                <a:lnTo>
                  <a:pt x="339882" y="37882"/>
                </a:lnTo>
                <a:lnTo>
                  <a:pt x="340888" y="45036"/>
                </a:lnTo>
                <a:lnTo>
                  <a:pt x="347053" y="113456"/>
                </a:lnTo>
                <a:lnTo>
                  <a:pt x="349479" y="132566"/>
                </a:lnTo>
                <a:lnTo>
                  <a:pt x="352049" y="148164"/>
                </a:lnTo>
                <a:lnTo>
                  <a:pt x="354714" y="161420"/>
                </a:lnTo>
                <a:lnTo>
                  <a:pt x="356491" y="172162"/>
                </a:lnTo>
                <a:lnTo>
                  <a:pt x="357676" y="181229"/>
                </a:lnTo>
                <a:lnTo>
                  <a:pt x="358465" y="189178"/>
                </a:lnTo>
                <a:lnTo>
                  <a:pt x="359945" y="195430"/>
                </a:lnTo>
                <a:lnTo>
                  <a:pt x="361883" y="200550"/>
                </a:lnTo>
                <a:lnTo>
                  <a:pt x="365625" y="208780"/>
                </a:lnTo>
                <a:lnTo>
                  <a:pt x="367288" y="215612"/>
                </a:lnTo>
                <a:lnTo>
                  <a:pt x="369636" y="217815"/>
                </a:lnTo>
                <a:lnTo>
                  <a:pt x="373106" y="219284"/>
                </a:lnTo>
                <a:lnTo>
                  <a:pt x="385763" y="2222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07"/>
          <p:cNvSpPr/>
          <p:nvPr/>
        </p:nvSpPr>
        <p:spPr>
          <a:xfrm>
            <a:off x="6530399" y="1458614"/>
            <a:ext cx="519054" cy="336718"/>
          </a:xfrm>
          <a:custGeom>
            <a:avLst/>
            <a:gdLst/>
            <a:ahLst/>
            <a:cxnLst/>
            <a:rect l="0" t="0" r="0" b="0"/>
            <a:pathLst>
              <a:path w="519054" h="336718">
                <a:moveTo>
                  <a:pt x="13276" y="161588"/>
                </a:moveTo>
                <a:lnTo>
                  <a:pt x="8725" y="179791"/>
                </a:lnTo>
                <a:lnTo>
                  <a:pt x="7384" y="189916"/>
                </a:lnTo>
                <a:lnTo>
                  <a:pt x="6491" y="201428"/>
                </a:lnTo>
                <a:lnTo>
                  <a:pt x="5895" y="213866"/>
                </a:lnTo>
                <a:lnTo>
                  <a:pt x="4545" y="227872"/>
                </a:lnTo>
                <a:lnTo>
                  <a:pt x="2692" y="242925"/>
                </a:lnTo>
                <a:lnTo>
                  <a:pt x="505" y="258675"/>
                </a:lnTo>
                <a:lnTo>
                  <a:pt x="0" y="272985"/>
                </a:lnTo>
                <a:lnTo>
                  <a:pt x="615" y="286335"/>
                </a:lnTo>
                <a:lnTo>
                  <a:pt x="1978" y="299045"/>
                </a:lnTo>
                <a:lnTo>
                  <a:pt x="3839" y="308471"/>
                </a:lnTo>
                <a:lnTo>
                  <a:pt x="6032" y="315708"/>
                </a:lnTo>
                <a:lnTo>
                  <a:pt x="11845" y="329615"/>
                </a:lnTo>
                <a:lnTo>
                  <a:pt x="13274" y="330756"/>
                </a:lnTo>
                <a:lnTo>
                  <a:pt x="15179" y="331517"/>
                </a:lnTo>
                <a:lnTo>
                  <a:pt x="17402" y="332024"/>
                </a:lnTo>
                <a:lnTo>
                  <a:pt x="19837" y="331409"/>
                </a:lnTo>
                <a:lnTo>
                  <a:pt x="25082" y="328187"/>
                </a:lnTo>
                <a:lnTo>
                  <a:pt x="26861" y="325041"/>
                </a:lnTo>
                <a:lnTo>
                  <a:pt x="28839" y="316466"/>
                </a:lnTo>
                <a:lnTo>
                  <a:pt x="34128" y="302940"/>
                </a:lnTo>
                <a:lnTo>
                  <a:pt x="52706" y="259971"/>
                </a:lnTo>
                <a:lnTo>
                  <a:pt x="62422" y="239559"/>
                </a:lnTo>
                <a:lnTo>
                  <a:pt x="71758" y="221189"/>
                </a:lnTo>
                <a:lnTo>
                  <a:pt x="80838" y="204180"/>
                </a:lnTo>
                <a:lnTo>
                  <a:pt x="86893" y="193792"/>
                </a:lnTo>
                <a:lnTo>
                  <a:pt x="93619" y="184791"/>
                </a:lnTo>
                <a:lnTo>
                  <a:pt x="95413" y="183724"/>
                </a:lnTo>
                <a:lnTo>
                  <a:pt x="96609" y="183965"/>
                </a:lnTo>
                <a:lnTo>
                  <a:pt x="100832" y="191396"/>
                </a:lnTo>
                <a:lnTo>
                  <a:pt x="103079" y="195748"/>
                </a:lnTo>
                <a:lnTo>
                  <a:pt x="104577" y="202459"/>
                </a:lnTo>
                <a:lnTo>
                  <a:pt x="105576" y="210743"/>
                </a:lnTo>
                <a:lnTo>
                  <a:pt x="106242" y="220075"/>
                </a:lnTo>
                <a:lnTo>
                  <a:pt x="107638" y="228202"/>
                </a:lnTo>
                <a:lnTo>
                  <a:pt x="109522" y="235525"/>
                </a:lnTo>
                <a:lnTo>
                  <a:pt x="119388" y="265516"/>
                </a:lnTo>
                <a:lnTo>
                  <a:pt x="121165" y="272783"/>
                </a:lnTo>
                <a:lnTo>
                  <a:pt x="122349" y="279533"/>
                </a:lnTo>
                <a:lnTo>
                  <a:pt x="123139" y="285938"/>
                </a:lnTo>
                <a:lnTo>
                  <a:pt x="125570" y="291161"/>
                </a:lnTo>
                <a:lnTo>
                  <a:pt x="129096" y="295595"/>
                </a:lnTo>
                <a:lnTo>
                  <a:pt x="137142" y="303062"/>
                </a:lnTo>
                <a:lnTo>
                  <a:pt x="143892" y="309555"/>
                </a:lnTo>
                <a:lnTo>
                  <a:pt x="147978" y="311668"/>
                </a:lnTo>
                <a:lnTo>
                  <a:pt x="157598" y="314015"/>
                </a:lnTo>
                <a:lnTo>
                  <a:pt x="173405" y="315522"/>
                </a:lnTo>
                <a:lnTo>
                  <a:pt x="183187" y="315728"/>
                </a:lnTo>
                <a:lnTo>
                  <a:pt x="187510" y="314831"/>
                </a:lnTo>
                <a:lnTo>
                  <a:pt x="194853" y="311293"/>
                </a:lnTo>
                <a:lnTo>
                  <a:pt x="203831" y="304006"/>
                </a:lnTo>
                <a:lnTo>
                  <a:pt x="208893" y="299396"/>
                </a:lnTo>
                <a:lnTo>
                  <a:pt x="216077" y="291560"/>
                </a:lnTo>
                <a:lnTo>
                  <a:pt x="224677" y="281574"/>
                </a:lnTo>
                <a:lnTo>
                  <a:pt x="234219" y="270153"/>
                </a:lnTo>
                <a:lnTo>
                  <a:pt x="242487" y="260635"/>
                </a:lnTo>
                <a:lnTo>
                  <a:pt x="249903" y="252384"/>
                </a:lnTo>
                <a:lnTo>
                  <a:pt x="256752" y="244979"/>
                </a:lnTo>
                <a:lnTo>
                  <a:pt x="264176" y="234327"/>
                </a:lnTo>
                <a:lnTo>
                  <a:pt x="271982" y="221511"/>
                </a:lnTo>
                <a:lnTo>
                  <a:pt x="280044" y="207251"/>
                </a:lnTo>
                <a:lnTo>
                  <a:pt x="301702" y="166008"/>
                </a:lnTo>
                <a:lnTo>
                  <a:pt x="314145" y="141675"/>
                </a:lnTo>
                <a:lnTo>
                  <a:pt x="323393" y="122595"/>
                </a:lnTo>
                <a:lnTo>
                  <a:pt x="330510" y="107018"/>
                </a:lnTo>
                <a:lnTo>
                  <a:pt x="336208" y="93775"/>
                </a:lnTo>
                <a:lnTo>
                  <a:pt x="341911" y="78280"/>
                </a:lnTo>
                <a:lnTo>
                  <a:pt x="347619" y="61282"/>
                </a:lnTo>
                <a:lnTo>
                  <a:pt x="353328" y="43282"/>
                </a:lnTo>
                <a:lnTo>
                  <a:pt x="356182" y="30330"/>
                </a:lnTo>
                <a:lnTo>
                  <a:pt x="357133" y="20743"/>
                </a:lnTo>
                <a:lnTo>
                  <a:pt x="356365" y="3063"/>
                </a:lnTo>
                <a:lnTo>
                  <a:pt x="355349" y="1612"/>
                </a:lnTo>
                <a:lnTo>
                  <a:pt x="353720" y="645"/>
                </a:lnTo>
                <a:lnTo>
                  <a:pt x="351681" y="0"/>
                </a:lnTo>
                <a:lnTo>
                  <a:pt x="350322" y="1475"/>
                </a:lnTo>
                <a:lnTo>
                  <a:pt x="349415" y="4364"/>
                </a:lnTo>
                <a:lnTo>
                  <a:pt x="348811" y="8194"/>
                </a:lnTo>
                <a:lnTo>
                  <a:pt x="346504" y="13606"/>
                </a:lnTo>
                <a:lnTo>
                  <a:pt x="343060" y="20071"/>
                </a:lnTo>
                <a:lnTo>
                  <a:pt x="338860" y="27238"/>
                </a:lnTo>
                <a:lnTo>
                  <a:pt x="326572" y="50442"/>
                </a:lnTo>
                <a:lnTo>
                  <a:pt x="319295" y="64631"/>
                </a:lnTo>
                <a:lnTo>
                  <a:pt x="313491" y="77900"/>
                </a:lnTo>
                <a:lnTo>
                  <a:pt x="308669" y="90556"/>
                </a:lnTo>
                <a:lnTo>
                  <a:pt x="304502" y="102803"/>
                </a:lnTo>
                <a:lnTo>
                  <a:pt x="299819" y="118588"/>
                </a:lnTo>
                <a:lnTo>
                  <a:pt x="289536" y="156447"/>
                </a:lnTo>
                <a:lnTo>
                  <a:pt x="286032" y="173401"/>
                </a:lnTo>
                <a:lnTo>
                  <a:pt x="283695" y="188513"/>
                </a:lnTo>
                <a:lnTo>
                  <a:pt x="282137" y="202398"/>
                </a:lnTo>
                <a:lnTo>
                  <a:pt x="281099" y="217370"/>
                </a:lnTo>
                <a:lnTo>
                  <a:pt x="280407" y="233066"/>
                </a:lnTo>
                <a:lnTo>
                  <a:pt x="279296" y="281117"/>
                </a:lnTo>
                <a:lnTo>
                  <a:pt x="280158" y="288899"/>
                </a:lnTo>
                <a:lnTo>
                  <a:pt x="281685" y="295992"/>
                </a:lnTo>
                <a:lnTo>
                  <a:pt x="283655" y="302626"/>
                </a:lnTo>
                <a:lnTo>
                  <a:pt x="288384" y="312536"/>
                </a:lnTo>
                <a:lnTo>
                  <a:pt x="293661" y="320116"/>
                </a:lnTo>
                <a:lnTo>
                  <a:pt x="299182" y="326660"/>
                </a:lnTo>
                <a:lnTo>
                  <a:pt x="312195" y="335699"/>
                </a:lnTo>
                <a:lnTo>
                  <a:pt x="317331" y="336717"/>
                </a:lnTo>
                <a:lnTo>
                  <a:pt x="322659" y="336443"/>
                </a:lnTo>
                <a:lnTo>
                  <a:pt x="333659" y="334551"/>
                </a:lnTo>
                <a:lnTo>
                  <a:pt x="344899" y="333711"/>
                </a:lnTo>
                <a:lnTo>
                  <a:pt x="349610" y="331581"/>
                </a:lnTo>
                <a:lnTo>
                  <a:pt x="353704" y="328257"/>
                </a:lnTo>
                <a:lnTo>
                  <a:pt x="357386" y="324136"/>
                </a:lnTo>
                <a:lnTo>
                  <a:pt x="371636" y="309396"/>
                </a:lnTo>
                <a:lnTo>
                  <a:pt x="434582" y="246136"/>
                </a:lnTo>
                <a:lnTo>
                  <a:pt x="450357" y="229383"/>
                </a:lnTo>
                <a:lnTo>
                  <a:pt x="462778" y="215357"/>
                </a:lnTo>
                <a:lnTo>
                  <a:pt x="472964" y="203149"/>
                </a:lnTo>
                <a:lnTo>
                  <a:pt x="481660" y="192153"/>
                </a:lnTo>
                <a:lnTo>
                  <a:pt x="489362" y="181965"/>
                </a:lnTo>
                <a:lnTo>
                  <a:pt x="519053" y="144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08"/>
          <p:cNvSpPr/>
          <p:nvPr/>
        </p:nvSpPr>
        <p:spPr>
          <a:xfrm>
            <a:off x="7092315" y="1440180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25717" y="0"/>
                </a:moveTo>
                <a:lnTo>
                  <a:pt x="21166" y="9101"/>
                </a:lnTo>
                <a:lnTo>
                  <a:pt x="18873" y="14640"/>
                </a:lnTo>
                <a:lnTo>
                  <a:pt x="16392" y="21190"/>
                </a:lnTo>
                <a:lnTo>
                  <a:pt x="13786" y="28414"/>
                </a:lnTo>
                <a:lnTo>
                  <a:pt x="12048" y="35135"/>
                </a:lnTo>
                <a:lnTo>
                  <a:pt x="10890" y="41521"/>
                </a:lnTo>
                <a:lnTo>
                  <a:pt x="10117" y="47683"/>
                </a:lnTo>
                <a:lnTo>
                  <a:pt x="9601" y="54648"/>
                </a:lnTo>
                <a:lnTo>
                  <a:pt x="9259" y="62150"/>
                </a:lnTo>
                <a:lnTo>
                  <a:pt x="9030" y="70008"/>
                </a:lnTo>
                <a:lnTo>
                  <a:pt x="8576" y="295964"/>
                </a:lnTo>
                <a:lnTo>
                  <a:pt x="7622" y="317324"/>
                </a:lnTo>
                <a:lnTo>
                  <a:pt x="6034" y="331564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09"/>
          <p:cNvSpPr/>
          <p:nvPr/>
        </p:nvSpPr>
        <p:spPr>
          <a:xfrm>
            <a:off x="6955155" y="1544906"/>
            <a:ext cx="298724" cy="196219"/>
          </a:xfrm>
          <a:custGeom>
            <a:avLst/>
            <a:gdLst/>
            <a:ahLst/>
            <a:cxnLst/>
            <a:rect l="0" t="0" r="0" b="0"/>
            <a:pathLst>
              <a:path w="298724" h="196219">
                <a:moveTo>
                  <a:pt x="0" y="109586"/>
                </a:moveTo>
                <a:lnTo>
                  <a:pt x="13652" y="105035"/>
                </a:lnTo>
                <a:lnTo>
                  <a:pt x="19578" y="102742"/>
                </a:lnTo>
                <a:lnTo>
                  <a:pt x="25435" y="100261"/>
                </a:lnTo>
                <a:lnTo>
                  <a:pt x="37022" y="94964"/>
                </a:lnTo>
                <a:lnTo>
                  <a:pt x="48521" y="89435"/>
                </a:lnTo>
                <a:lnTo>
                  <a:pt x="97561" y="67314"/>
                </a:lnTo>
                <a:lnTo>
                  <a:pt x="113618" y="59498"/>
                </a:lnTo>
                <a:lnTo>
                  <a:pt x="127180" y="52381"/>
                </a:lnTo>
                <a:lnTo>
                  <a:pt x="139079" y="45732"/>
                </a:lnTo>
                <a:lnTo>
                  <a:pt x="152727" y="39394"/>
                </a:lnTo>
                <a:lnTo>
                  <a:pt x="167541" y="33264"/>
                </a:lnTo>
                <a:lnTo>
                  <a:pt x="183130" y="27272"/>
                </a:lnTo>
                <a:lnTo>
                  <a:pt x="197334" y="22325"/>
                </a:lnTo>
                <a:lnTo>
                  <a:pt x="210614" y="18075"/>
                </a:lnTo>
                <a:lnTo>
                  <a:pt x="223276" y="14288"/>
                </a:lnTo>
                <a:lnTo>
                  <a:pt x="232671" y="10812"/>
                </a:lnTo>
                <a:lnTo>
                  <a:pt x="239886" y="7542"/>
                </a:lnTo>
                <a:lnTo>
                  <a:pt x="245649" y="4409"/>
                </a:lnTo>
                <a:lnTo>
                  <a:pt x="251396" y="2320"/>
                </a:lnTo>
                <a:lnTo>
                  <a:pt x="257132" y="928"/>
                </a:lnTo>
                <a:lnTo>
                  <a:pt x="262861" y="0"/>
                </a:lnTo>
                <a:lnTo>
                  <a:pt x="267633" y="334"/>
                </a:lnTo>
                <a:lnTo>
                  <a:pt x="271767" y="1509"/>
                </a:lnTo>
                <a:lnTo>
                  <a:pt x="280694" y="5687"/>
                </a:lnTo>
                <a:lnTo>
                  <a:pt x="284455" y="11339"/>
                </a:lnTo>
                <a:lnTo>
                  <a:pt x="286792" y="15513"/>
                </a:lnTo>
                <a:lnTo>
                  <a:pt x="288350" y="19248"/>
                </a:lnTo>
                <a:lnTo>
                  <a:pt x="289388" y="22691"/>
                </a:lnTo>
                <a:lnTo>
                  <a:pt x="290080" y="25938"/>
                </a:lnTo>
                <a:lnTo>
                  <a:pt x="291494" y="30008"/>
                </a:lnTo>
                <a:lnTo>
                  <a:pt x="293390" y="34627"/>
                </a:lnTo>
                <a:lnTo>
                  <a:pt x="295605" y="39611"/>
                </a:lnTo>
                <a:lnTo>
                  <a:pt x="297082" y="44838"/>
                </a:lnTo>
                <a:lnTo>
                  <a:pt x="298068" y="50228"/>
                </a:lnTo>
                <a:lnTo>
                  <a:pt x="298723" y="55727"/>
                </a:lnTo>
                <a:lnTo>
                  <a:pt x="298209" y="62250"/>
                </a:lnTo>
                <a:lnTo>
                  <a:pt x="296913" y="69456"/>
                </a:lnTo>
                <a:lnTo>
                  <a:pt x="295097" y="77118"/>
                </a:lnTo>
                <a:lnTo>
                  <a:pt x="287990" y="110655"/>
                </a:lnTo>
                <a:lnTo>
                  <a:pt x="286291" y="120776"/>
                </a:lnTo>
                <a:lnTo>
                  <a:pt x="285158" y="129429"/>
                </a:lnTo>
                <a:lnTo>
                  <a:pt x="284403" y="137102"/>
                </a:lnTo>
                <a:lnTo>
                  <a:pt x="283900" y="144122"/>
                </a:lnTo>
                <a:lnTo>
                  <a:pt x="283563" y="150708"/>
                </a:lnTo>
                <a:lnTo>
                  <a:pt x="283340" y="157003"/>
                </a:lnTo>
                <a:lnTo>
                  <a:pt x="282238" y="163105"/>
                </a:lnTo>
                <a:lnTo>
                  <a:pt x="280551" y="169078"/>
                </a:lnTo>
                <a:lnTo>
                  <a:pt x="278474" y="174965"/>
                </a:lnTo>
                <a:lnTo>
                  <a:pt x="278042" y="180794"/>
                </a:lnTo>
                <a:lnTo>
                  <a:pt x="278706" y="186586"/>
                </a:lnTo>
                <a:lnTo>
                  <a:pt x="280101" y="192352"/>
                </a:lnTo>
                <a:lnTo>
                  <a:pt x="281032" y="195243"/>
                </a:lnTo>
                <a:lnTo>
                  <a:pt x="281652" y="196218"/>
                </a:lnTo>
                <a:lnTo>
                  <a:pt x="282066" y="195916"/>
                </a:lnTo>
                <a:lnTo>
                  <a:pt x="282524" y="193040"/>
                </a:lnTo>
                <a:lnTo>
                  <a:pt x="282892" y="186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10"/>
          <p:cNvSpPr/>
          <p:nvPr/>
        </p:nvSpPr>
        <p:spPr>
          <a:xfrm>
            <a:off x="7315200" y="1562268"/>
            <a:ext cx="170947" cy="299093"/>
          </a:xfrm>
          <a:custGeom>
            <a:avLst/>
            <a:gdLst/>
            <a:ahLst/>
            <a:cxnLst/>
            <a:rect l="0" t="0" r="0" b="0"/>
            <a:pathLst>
              <a:path w="170947" h="299093">
                <a:moveTo>
                  <a:pt x="0" y="6499"/>
                </a:moveTo>
                <a:lnTo>
                  <a:pt x="0" y="34913"/>
                </a:lnTo>
                <a:lnTo>
                  <a:pt x="952" y="45444"/>
                </a:lnTo>
                <a:lnTo>
                  <a:pt x="2540" y="58180"/>
                </a:lnTo>
                <a:lnTo>
                  <a:pt x="4550" y="72386"/>
                </a:lnTo>
                <a:lnTo>
                  <a:pt x="6844" y="83761"/>
                </a:lnTo>
                <a:lnTo>
                  <a:pt x="9325" y="93250"/>
                </a:lnTo>
                <a:lnTo>
                  <a:pt x="11931" y="101480"/>
                </a:lnTo>
                <a:lnTo>
                  <a:pt x="14622" y="112682"/>
                </a:lnTo>
                <a:lnTo>
                  <a:pt x="17367" y="125865"/>
                </a:lnTo>
                <a:lnTo>
                  <a:pt x="20151" y="140369"/>
                </a:lnTo>
                <a:lnTo>
                  <a:pt x="22007" y="152896"/>
                </a:lnTo>
                <a:lnTo>
                  <a:pt x="23243" y="164104"/>
                </a:lnTo>
                <a:lnTo>
                  <a:pt x="24069" y="174434"/>
                </a:lnTo>
                <a:lnTo>
                  <a:pt x="24617" y="184178"/>
                </a:lnTo>
                <a:lnTo>
                  <a:pt x="25228" y="202625"/>
                </a:lnTo>
                <a:lnTo>
                  <a:pt x="26344" y="210592"/>
                </a:lnTo>
                <a:lnTo>
                  <a:pt x="28040" y="217809"/>
                </a:lnTo>
                <a:lnTo>
                  <a:pt x="30123" y="224525"/>
                </a:lnTo>
                <a:lnTo>
                  <a:pt x="31512" y="230907"/>
                </a:lnTo>
                <a:lnTo>
                  <a:pt x="32438" y="237067"/>
                </a:lnTo>
                <a:lnTo>
                  <a:pt x="33055" y="243078"/>
                </a:lnTo>
                <a:lnTo>
                  <a:pt x="32515" y="251849"/>
                </a:lnTo>
                <a:lnTo>
                  <a:pt x="31201" y="262458"/>
                </a:lnTo>
                <a:lnTo>
                  <a:pt x="29373" y="274293"/>
                </a:lnTo>
                <a:lnTo>
                  <a:pt x="28154" y="283136"/>
                </a:lnTo>
                <a:lnTo>
                  <a:pt x="27342" y="289984"/>
                </a:lnTo>
                <a:lnTo>
                  <a:pt x="26801" y="295501"/>
                </a:lnTo>
                <a:lnTo>
                  <a:pt x="25487" y="298227"/>
                </a:lnTo>
                <a:lnTo>
                  <a:pt x="23659" y="299092"/>
                </a:lnTo>
                <a:lnTo>
                  <a:pt x="21487" y="298716"/>
                </a:lnTo>
                <a:lnTo>
                  <a:pt x="20039" y="296560"/>
                </a:lnTo>
                <a:lnTo>
                  <a:pt x="18431" y="289085"/>
                </a:lnTo>
                <a:lnTo>
                  <a:pt x="12975" y="260514"/>
                </a:lnTo>
                <a:lnTo>
                  <a:pt x="12459" y="251090"/>
                </a:lnTo>
                <a:lnTo>
                  <a:pt x="13069" y="242902"/>
                </a:lnTo>
                <a:lnTo>
                  <a:pt x="14427" y="235539"/>
                </a:lnTo>
                <a:lnTo>
                  <a:pt x="15333" y="226820"/>
                </a:lnTo>
                <a:lnTo>
                  <a:pt x="15937" y="217197"/>
                </a:lnTo>
                <a:lnTo>
                  <a:pt x="16340" y="206972"/>
                </a:lnTo>
                <a:lnTo>
                  <a:pt x="17560" y="197298"/>
                </a:lnTo>
                <a:lnTo>
                  <a:pt x="19327" y="187991"/>
                </a:lnTo>
                <a:lnTo>
                  <a:pt x="21457" y="178928"/>
                </a:lnTo>
                <a:lnTo>
                  <a:pt x="24782" y="169077"/>
                </a:lnTo>
                <a:lnTo>
                  <a:pt x="28904" y="158699"/>
                </a:lnTo>
                <a:lnTo>
                  <a:pt x="38563" y="136056"/>
                </a:lnTo>
                <a:lnTo>
                  <a:pt x="49207" y="110118"/>
                </a:lnTo>
                <a:lnTo>
                  <a:pt x="55664" y="96533"/>
                </a:lnTo>
                <a:lnTo>
                  <a:pt x="62827" y="82714"/>
                </a:lnTo>
                <a:lnTo>
                  <a:pt x="70459" y="68739"/>
                </a:lnTo>
                <a:lnTo>
                  <a:pt x="77453" y="56565"/>
                </a:lnTo>
                <a:lnTo>
                  <a:pt x="90303" y="35418"/>
                </a:lnTo>
                <a:lnTo>
                  <a:pt x="97349" y="27683"/>
                </a:lnTo>
                <a:lnTo>
                  <a:pt x="104905" y="21574"/>
                </a:lnTo>
                <a:lnTo>
                  <a:pt x="112799" y="16549"/>
                </a:lnTo>
                <a:lnTo>
                  <a:pt x="119014" y="12247"/>
                </a:lnTo>
                <a:lnTo>
                  <a:pt x="124111" y="8426"/>
                </a:lnTo>
                <a:lnTo>
                  <a:pt x="128460" y="4926"/>
                </a:lnTo>
                <a:lnTo>
                  <a:pt x="132312" y="2593"/>
                </a:lnTo>
                <a:lnTo>
                  <a:pt x="135833" y="1038"/>
                </a:lnTo>
                <a:lnTo>
                  <a:pt x="139133" y="0"/>
                </a:lnTo>
                <a:lnTo>
                  <a:pt x="142285" y="262"/>
                </a:lnTo>
                <a:lnTo>
                  <a:pt x="145339" y="1388"/>
                </a:lnTo>
                <a:lnTo>
                  <a:pt x="148328" y="3092"/>
                </a:lnTo>
                <a:lnTo>
                  <a:pt x="151272" y="4228"/>
                </a:lnTo>
                <a:lnTo>
                  <a:pt x="154189" y="4985"/>
                </a:lnTo>
                <a:lnTo>
                  <a:pt x="157084" y="5489"/>
                </a:lnTo>
                <a:lnTo>
                  <a:pt x="159968" y="6779"/>
                </a:lnTo>
                <a:lnTo>
                  <a:pt x="162842" y="8590"/>
                </a:lnTo>
                <a:lnTo>
                  <a:pt x="165712" y="10751"/>
                </a:lnTo>
                <a:lnTo>
                  <a:pt x="167624" y="14096"/>
                </a:lnTo>
                <a:lnTo>
                  <a:pt x="169749" y="22893"/>
                </a:lnTo>
                <a:lnTo>
                  <a:pt x="170316" y="29811"/>
                </a:lnTo>
                <a:lnTo>
                  <a:pt x="170694" y="38233"/>
                </a:lnTo>
                <a:lnTo>
                  <a:pt x="170946" y="47657"/>
                </a:lnTo>
                <a:lnTo>
                  <a:pt x="170161" y="55845"/>
                </a:lnTo>
                <a:lnTo>
                  <a:pt x="168686" y="63209"/>
                </a:lnTo>
                <a:lnTo>
                  <a:pt x="166750" y="70023"/>
                </a:lnTo>
                <a:lnTo>
                  <a:pt x="162601" y="78376"/>
                </a:lnTo>
                <a:lnTo>
                  <a:pt x="156978" y="87754"/>
                </a:lnTo>
                <a:lnTo>
                  <a:pt x="150372" y="97817"/>
                </a:lnTo>
                <a:lnTo>
                  <a:pt x="145015" y="106430"/>
                </a:lnTo>
                <a:lnTo>
                  <a:pt x="140492" y="114077"/>
                </a:lnTo>
                <a:lnTo>
                  <a:pt x="136523" y="121080"/>
                </a:lnTo>
                <a:lnTo>
                  <a:pt x="130068" y="127654"/>
                </a:lnTo>
                <a:lnTo>
                  <a:pt x="121954" y="133942"/>
                </a:lnTo>
                <a:lnTo>
                  <a:pt x="112735" y="140038"/>
                </a:lnTo>
                <a:lnTo>
                  <a:pt x="105636" y="145055"/>
                </a:lnTo>
                <a:lnTo>
                  <a:pt x="99952" y="149352"/>
                </a:lnTo>
                <a:lnTo>
                  <a:pt x="95209" y="153170"/>
                </a:lnTo>
                <a:lnTo>
                  <a:pt x="91095" y="155714"/>
                </a:lnTo>
                <a:lnTo>
                  <a:pt x="87400" y="157411"/>
                </a:lnTo>
                <a:lnTo>
                  <a:pt x="83984" y="158542"/>
                </a:lnTo>
                <a:lnTo>
                  <a:pt x="79802" y="159296"/>
                </a:lnTo>
                <a:lnTo>
                  <a:pt x="75108" y="159799"/>
                </a:lnTo>
                <a:lnTo>
                  <a:pt x="62990" y="160605"/>
                </a:lnTo>
                <a:lnTo>
                  <a:pt x="61043" y="159719"/>
                </a:lnTo>
                <a:lnTo>
                  <a:pt x="56340" y="156194"/>
                </a:lnTo>
                <a:lnTo>
                  <a:pt x="54705" y="153921"/>
                </a:lnTo>
                <a:lnTo>
                  <a:pt x="53615" y="151453"/>
                </a:lnTo>
                <a:lnTo>
                  <a:pt x="51434" y="1265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11"/>
          <p:cNvSpPr/>
          <p:nvPr/>
        </p:nvSpPr>
        <p:spPr>
          <a:xfrm>
            <a:off x="7582793" y="1345882"/>
            <a:ext cx="623948" cy="564818"/>
          </a:xfrm>
          <a:custGeom>
            <a:avLst/>
            <a:gdLst/>
            <a:ahLst/>
            <a:cxnLst/>
            <a:rect l="0" t="0" r="0" b="0"/>
            <a:pathLst>
              <a:path w="623948" h="564818">
                <a:moveTo>
                  <a:pt x="41016" y="0"/>
                </a:moveTo>
                <a:lnTo>
                  <a:pt x="45567" y="4551"/>
                </a:lnTo>
                <a:lnTo>
                  <a:pt x="52948" y="16483"/>
                </a:lnTo>
                <a:lnTo>
                  <a:pt x="55845" y="26693"/>
                </a:lnTo>
                <a:lnTo>
                  <a:pt x="56617" y="32083"/>
                </a:lnTo>
                <a:lnTo>
                  <a:pt x="56179" y="43296"/>
                </a:lnTo>
                <a:lnTo>
                  <a:pt x="54936" y="58392"/>
                </a:lnTo>
                <a:lnTo>
                  <a:pt x="53153" y="76075"/>
                </a:lnTo>
                <a:lnTo>
                  <a:pt x="51013" y="90722"/>
                </a:lnTo>
                <a:lnTo>
                  <a:pt x="48633" y="103344"/>
                </a:lnTo>
                <a:lnTo>
                  <a:pt x="40733" y="137300"/>
                </a:lnTo>
                <a:lnTo>
                  <a:pt x="37970" y="148684"/>
                </a:lnTo>
                <a:lnTo>
                  <a:pt x="35176" y="161987"/>
                </a:lnTo>
                <a:lnTo>
                  <a:pt x="26692" y="206111"/>
                </a:lnTo>
                <a:lnTo>
                  <a:pt x="20997" y="231940"/>
                </a:lnTo>
                <a:lnTo>
                  <a:pt x="18146" y="243209"/>
                </a:lnTo>
                <a:lnTo>
                  <a:pt x="15292" y="253580"/>
                </a:lnTo>
                <a:lnTo>
                  <a:pt x="12437" y="263350"/>
                </a:lnTo>
                <a:lnTo>
                  <a:pt x="10534" y="272722"/>
                </a:lnTo>
                <a:lnTo>
                  <a:pt x="9265" y="281827"/>
                </a:lnTo>
                <a:lnTo>
                  <a:pt x="6902" y="298612"/>
                </a:lnTo>
                <a:lnTo>
                  <a:pt x="2678" y="312421"/>
                </a:lnTo>
                <a:lnTo>
                  <a:pt x="165" y="329989"/>
                </a:lnTo>
                <a:lnTo>
                  <a:pt x="0" y="346687"/>
                </a:lnTo>
                <a:lnTo>
                  <a:pt x="1290" y="351139"/>
                </a:lnTo>
                <a:lnTo>
                  <a:pt x="3102" y="354108"/>
                </a:lnTo>
                <a:lnTo>
                  <a:pt x="5263" y="356087"/>
                </a:lnTo>
                <a:lnTo>
                  <a:pt x="7656" y="357406"/>
                </a:lnTo>
                <a:lnTo>
                  <a:pt x="10203" y="358286"/>
                </a:lnTo>
                <a:lnTo>
                  <a:pt x="12854" y="357920"/>
                </a:lnTo>
                <a:lnTo>
                  <a:pt x="15574" y="356723"/>
                </a:lnTo>
                <a:lnTo>
                  <a:pt x="23953" y="350488"/>
                </a:lnTo>
                <a:lnTo>
                  <a:pt x="26784" y="347959"/>
                </a:lnTo>
                <a:lnTo>
                  <a:pt x="35317" y="335297"/>
                </a:lnTo>
                <a:lnTo>
                  <a:pt x="48430" y="319481"/>
                </a:lnTo>
                <a:lnTo>
                  <a:pt x="64379" y="302729"/>
                </a:lnTo>
                <a:lnTo>
                  <a:pt x="75530" y="288851"/>
                </a:lnTo>
                <a:lnTo>
                  <a:pt x="87789" y="274111"/>
                </a:lnTo>
                <a:lnTo>
                  <a:pt x="111707" y="253197"/>
                </a:lnTo>
                <a:lnTo>
                  <a:pt x="131808" y="234135"/>
                </a:lnTo>
                <a:lnTo>
                  <a:pt x="162578" y="204121"/>
                </a:lnTo>
                <a:lnTo>
                  <a:pt x="165872" y="201803"/>
                </a:lnTo>
                <a:lnTo>
                  <a:pt x="176369" y="197778"/>
                </a:lnTo>
                <a:lnTo>
                  <a:pt x="176971" y="198527"/>
                </a:lnTo>
                <a:lnTo>
                  <a:pt x="177641" y="201899"/>
                </a:lnTo>
                <a:lnTo>
                  <a:pt x="178018" y="218254"/>
                </a:lnTo>
                <a:lnTo>
                  <a:pt x="175566" y="235750"/>
                </a:lnTo>
                <a:lnTo>
                  <a:pt x="173579" y="245749"/>
                </a:lnTo>
                <a:lnTo>
                  <a:pt x="168831" y="261939"/>
                </a:lnTo>
                <a:lnTo>
                  <a:pt x="164498" y="275485"/>
                </a:lnTo>
                <a:lnTo>
                  <a:pt x="162572" y="287855"/>
                </a:lnTo>
                <a:lnTo>
                  <a:pt x="164257" y="299703"/>
                </a:lnTo>
                <a:lnTo>
                  <a:pt x="168019" y="314543"/>
                </a:lnTo>
                <a:lnTo>
                  <a:pt x="168548" y="318281"/>
                </a:lnTo>
                <a:lnTo>
                  <a:pt x="169853" y="320772"/>
                </a:lnTo>
                <a:lnTo>
                  <a:pt x="171675" y="322433"/>
                </a:lnTo>
                <a:lnTo>
                  <a:pt x="173842" y="323540"/>
                </a:lnTo>
                <a:lnTo>
                  <a:pt x="178790" y="324771"/>
                </a:lnTo>
                <a:lnTo>
                  <a:pt x="189728" y="325561"/>
                </a:lnTo>
                <a:lnTo>
                  <a:pt x="197915" y="323129"/>
                </a:lnTo>
                <a:lnTo>
                  <a:pt x="213235" y="316404"/>
                </a:lnTo>
                <a:lnTo>
                  <a:pt x="218694" y="313806"/>
                </a:lnTo>
                <a:lnTo>
                  <a:pt x="234919" y="300759"/>
                </a:lnTo>
                <a:lnTo>
                  <a:pt x="355327" y="190127"/>
                </a:lnTo>
                <a:lnTo>
                  <a:pt x="366447" y="177211"/>
                </a:lnTo>
                <a:lnTo>
                  <a:pt x="369414" y="172433"/>
                </a:lnTo>
                <a:lnTo>
                  <a:pt x="372343" y="170200"/>
                </a:lnTo>
                <a:lnTo>
                  <a:pt x="375248" y="169664"/>
                </a:lnTo>
                <a:lnTo>
                  <a:pt x="382205" y="171097"/>
                </a:lnTo>
                <a:lnTo>
                  <a:pt x="382775" y="172167"/>
                </a:lnTo>
                <a:lnTo>
                  <a:pt x="383409" y="175896"/>
                </a:lnTo>
                <a:lnTo>
                  <a:pt x="383767" y="187902"/>
                </a:lnTo>
                <a:lnTo>
                  <a:pt x="386391" y="203209"/>
                </a:lnTo>
                <a:lnTo>
                  <a:pt x="388422" y="212625"/>
                </a:lnTo>
                <a:lnTo>
                  <a:pt x="388142" y="228168"/>
                </a:lnTo>
                <a:lnTo>
                  <a:pt x="385795" y="242378"/>
                </a:lnTo>
                <a:lnTo>
                  <a:pt x="384752" y="258219"/>
                </a:lnTo>
                <a:lnTo>
                  <a:pt x="382568" y="270253"/>
                </a:lnTo>
                <a:lnTo>
                  <a:pt x="379207" y="284944"/>
                </a:lnTo>
                <a:lnTo>
                  <a:pt x="375063" y="301405"/>
                </a:lnTo>
                <a:lnTo>
                  <a:pt x="369441" y="319047"/>
                </a:lnTo>
                <a:lnTo>
                  <a:pt x="362837" y="337475"/>
                </a:lnTo>
                <a:lnTo>
                  <a:pt x="355575" y="356429"/>
                </a:lnTo>
                <a:lnTo>
                  <a:pt x="349783" y="372874"/>
                </a:lnTo>
                <a:lnTo>
                  <a:pt x="344969" y="387648"/>
                </a:lnTo>
                <a:lnTo>
                  <a:pt x="340806" y="401307"/>
                </a:lnTo>
                <a:lnTo>
                  <a:pt x="336126" y="413270"/>
                </a:lnTo>
                <a:lnTo>
                  <a:pt x="331101" y="424104"/>
                </a:lnTo>
                <a:lnTo>
                  <a:pt x="325846" y="434183"/>
                </a:lnTo>
                <a:lnTo>
                  <a:pt x="320438" y="443761"/>
                </a:lnTo>
                <a:lnTo>
                  <a:pt x="314928" y="453003"/>
                </a:lnTo>
                <a:lnTo>
                  <a:pt x="309349" y="462022"/>
                </a:lnTo>
                <a:lnTo>
                  <a:pt x="300867" y="472797"/>
                </a:lnTo>
                <a:lnTo>
                  <a:pt x="290450" y="484743"/>
                </a:lnTo>
                <a:lnTo>
                  <a:pt x="267129" y="509764"/>
                </a:lnTo>
                <a:lnTo>
                  <a:pt x="223311" y="554762"/>
                </a:lnTo>
                <a:lnTo>
                  <a:pt x="214746" y="560886"/>
                </a:lnTo>
                <a:lnTo>
                  <a:pt x="211129" y="562519"/>
                </a:lnTo>
                <a:lnTo>
                  <a:pt x="202030" y="564333"/>
                </a:lnTo>
                <a:lnTo>
                  <a:pt x="196936" y="564817"/>
                </a:lnTo>
                <a:lnTo>
                  <a:pt x="192588" y="564187"/>
                </a:lnTo>
                <a:lnTo>
                  <a:pt x="185217" y="560948"/>
                </a:lnTo>
                <a:lnTo>
                  <a:pt x="175712" y="553768"/>
                </a:lnTo>
                <a:lnTo>
                  <a:pt x="173676" y="551107"/>
                </a:lnTo>
                <a:lnTo>
                  <a:pt x="171413" y="545609"/>
                </a:lnTo>
                <a:lnTo>
                  <a:pt x="170140" y="528057"/>
                </a:lnTo>
                <a:lnTo>
                  <a:pt x="172382" y="515362"/>
                </a:lnTo>
                <a:lnTo>
                  <a:pt x="177506" y="501465"/>
                </a:lnTo>
                <a:lnTo>
                  <a:pt x="181540" y="492425"/>
                </a:lnTo>
                <a:lnTo>
                  <a:pt x="186134" y="482588"/>
                </a:lnTo>
                <a:lnTo>
                  <a:pt x="192054" y="472220"/>
                </a:lnTo>
                <a:lnTo>
                  <a:pt x="198858" y="461499"/>
                </a:lnTo>
                <a:lnTo>
                  <a:pt x="206252" y="450541"/>
                </a:lnTo>
                <a:lnTo>
                  <a:pt x="214991" y="440378"/>
                </a:lnTo>
                <a:lnTo>
                  <a:pt x="224627" y="430745"/>
                </a:lnTo>
                <a:lnTo>
                  <a:pt x="234861" y="421466"/>
                </a:lnTo>
                <a:lnTo>
                  <a:pt x="258932" y="400996"/>
                </a:lnTo>
                <a:lnTo>
                  <a:pt x="272019" y="390203"/>
                </a:lnTo>
                <a:lnTo>
                  <a:pt x="285505" y="380151"/>
                </a:lnTo>
                <a:lnTo>
                  <a:pt x="299259" y="370591"/>
                </a:lnTo>
                <a:lnTo>
                  <a:pt x="313191" y="361361"/>
                </a:lnTo>
                <a:lnTo>
                  <a:pt x="341370" y="343485"/>
                </a:lnTo>
                <a:lnTo>
                  <a:pt x="398267" y="308726"/>
                </a:lnTo>
                <a:lnTo>
                  <a:pt x="412534" y="301067"/>
                </a:lnTo>
                <a:lnTo>
                  <a:pt x="426808" y="294056"/>
                </a:lnTo>
                <a:lnTo>
                  <a:pt x="441085" y="287478"/>
                </a:lnTo>
                <a:lnTo>
                  <a:pt x="469650" y="275088"/>
                </a:lnTo>
                <a:lnTo>
                  <a:pt x="483935" y="269117"/>
                </a:lnTo>
                <a:lnTo>
                  <a:pt x="497268" y="264184"/>
                </a:lnTo>
                <a:lnTo>
                  <a:pt x="509966" y="259943"/>
                </a:lnTo>
                <a:lnTo>
                  <a:pt x="543502" y="249423"/>
                </a:lnTo>
                <a:lnTo>
                  <a:pt x="561524" y="244205"/>
                </a:lnTo>
                <a:lnTo>
                  <a:pt x="575883" y="241885"/>
                </a:lnTo>
                <a:lnTo>
                  <a:pt x="593780" y="240397"/>
                </a:lnTo>
                <a:lnTo>
                  <a:pt x="609449" y="240078"/>
                </a:lnTo>
                <a:lnTo>
                  <a:pt x="612377" y="241015"/>
                </a:lnTo>
                <a:lnTo>
                  <a:pt x="618169" y="244595"/>
                </a:lnTo>
                <a:lnTo>
                  <a:pt x="620096" y="246883"/>
                </a:lnTo>
                <a:lnTo>
                  <a:pt x="621379" y="249362"/>
                </a:lnTo>
                <a:lnTo>
                  <a:pt x="62394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58"/>
          <p:cNvSpPr/>
          <p:nvPr/>
        </p:nvSpPr>
        <p:spPr>
          <a:xfrm>
            <a:off x="2557462" y="951547"/>
            <a:ext cx="274321" cy="454344"/>
          </a:xfrm>
          <a:custGeom>
            <a:avLst/>
            <a:gdLst/>
            <a:ahLst/>
            <a:cxnLst/>
            <a:rect l="0" t="0" r="0" b="0"/>
            <a:pathLst>
              <a:path w="274321" h="454344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8731" y="16134"/>
                </a:lnTo>
                <a:lnTo>
                  <a:pt x="15181" y="29016"/>
                </a:lnTo>
                <a:lnTo>
                  <a:pt x="20400" y="36074"/>
                </a:lnTo>
                <a:lnTo>
                  <a:pt x="22172" y="40242"/>
                </a:lnTo>
                <a:lnTo>
                  <a:pt x="24142" y="49953"/>
                </a:lnTo>
                <a:lnTo>
                  <a:pt x="30097" y="63159"/>
                </a:lnTo>
                <a:lnTo>
                  <a:pt x="34352" y="70681"/>
                </a:lnTo>
                <a:lnTo>
                  <a:pt x="39080" y="84119"/>
                </a:lnTo>
                <a:lnTo>
                  <a:pt x="42134" y="96441"/>
                </a:lnTo>
                <a:lnTo>
                  <a:pt x="46666" y="108268"/>
                </a:lnTo>
                <a:lnTo>
                  <a:pt x="54573" y="121085"/>
                </a:lnTo>
                <a:lnTo>
                  <a:pt x="60132" y="130333"/>
                </a:lnTo>
                <a:lnTo>
                  <a:pt x="65778" y="140793"/>
                </a:lnTo>
                <a:lnTo>
                  <a:pt x="79703" y="168111"/>
                </a:lnTo>
                <a:lnTo>
                  <a:pt x="109618" y="227835"/>
                </a:lnTo>
                <a:lnTo>
                  <a:pt x="120704" y="248092"/>
                </a:lnTo>
                <a:lnTo>
                  <a:pt x="168378" y="330568"/>
                </a:lnTo>
                <a:lnTo>
                  <a:pt x="173212" y="338489"/>
                </a:lnTo>
                <a:lnTo>
                  <a:pt x="181123" y="349829"/>
                </a:lnTo>
                <a:lnTo>
                  <a:pt x="185519" y="355140"/>
                </a:lnTo>
                <a:lnTo>
                  <a:pt x="190354" y="360585"/>
                </a:lnTo>
                <a:lnTo>
                  <a:pt x="195483" y="366120"/>
                </a:lnTo>
                <a:lnTo>
                  <a:pt x="200807" y="372667"/>
                </a:lnTo>
                <a:lnTo>
                  <a:pt x="206261" y="379890"/>
                </a:lnTo>
                <a:lnTo>
                  <a:pt x="211803" y="387563"/>
                </a:lnTo>
                <a:lnTo>
                  <a:pt x="218354" y="394583"/>
                </a:lnTo>
                <a:lnTo>
                  <a:pt x="225579" y="401168"/>
                </a:lnTo>
                <a:lnTo>
                  <a:pt x="233254" y="407463"/>
                </a:lnTo>
                <a:lnTo>
                  <a:pt x="241781" y="416997"/>
                </a:lnTo>
                <a:lnTo>
                  <a:pt x="249121" y="427720"/>
                </a:lnTo>
                <a:lnTo>
                  <a:pt x="257329" y="436929"/>
                </a:lnTo>
                <a:lnTo>
                  <a:pt x="265793" y="445691"/>
                </a:lnTo>
                <a:lnTo>
                  <a:pt x="274320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59"/>
          <p:cNvSpPr/>
          <p:nvPr/>
        </p:nvSpPr>
        <p:spPr>
          <a:xfrm>
            <a:off x="2548889" y="1011555"/>
            <a:ext cx="282894" cy="368618"/>
          </a:xfrm>
          <a:custGeom>
            <a:avLst/>
            <a:gdLst/>
            <a:ahLst/>
            <a:cxnLst/>
            <a:rect l="0" t="0" r="0" b="0"/>
            <a:pathLst>
              <a:path w="282894" h="368618">
                <a:moveTo>
                  <a:pt x="282893" y="0"/>
                </a:moveTo>
                <a:lnTo>
                  <a:pt x="282893" y="4550"/>
                </a:lnTo>
                <a:lnTo>
                  <a:pt x="280353" y="11865"/>
                </a:lnTo>
                <a:lnTo>
                  <a:pt x="276049" y="21465"/>
                </a:lnTo>
                <a:lnTo>
                  <a:pt x="270961" y="32082"/>
                </a:lnTo>
                <a:lnTo>
                  <a:pt x="239512" y="95303"/>
                </a:lnTo>
                <a:lnTo>
                  <a:pt x="234923" y="102588"/>
                </a:lnTo>
                <a:lnTo>
                  <a:pt x="229958" y="109349"/>
                </a:lnTo>
                <a:lnTo>
                  <a:pt x="224743" y="115762"/>
                </a:lnTo>
                <a:lnTo>
                  <a:pt x="219361" y="121942"/>
                </a:lnTo>
                <a:lnTo>
                  <a:pt x="213868" y="127967"/>
                </a:lnTo>
                <a:lnTo>
                  <a:pt x="208302" y="133889"/>
                </a:lnTo>
                <a:lnTo>
                  <a:pt x="197923" y="147361"/>
                </a:lnTo>
                <a:lnTo>
                  <a:pt x="168611" y="187731"/>
                </a:lnTo>
                <a:lnTo>
                  <a:pt x="155270" y="204211"/>
                </a:lnTo>
                <a:lnTo>
                  <a:pt x="143518" y="217103"/>
                </a:lnTo>
                <a:lnTo>
                  <a:pt x="79078" y="280977"/>
                </a:lnTo>
                <a:lnTo>
                  <a:pt x="71769" y="287331"/>
                </a:lnTo>
                <a:lnTo>
                  <a:pt x="63086" y="294424"/>
                </a:lnTo>
                <a:lnTo>
                  <a:pt x="53488" y="302010"/>
                </a:lnTo>
                <a:lnTo>
                  <a:pt x="46136" y="308972"/>
                </a:lnTo>
                <a:lnTo>
                  <a:pt x="40282" y="315519"/>
                </a:lnTo>
                <a:lnTo>
                  <a:pt x="35428" y="321788"/>
                </a:lnTo>
                <a:lnTo>
                  <a:pt x="27494" y="328754"/>
                </a:lnTo>
                <a:lnTo>
                  <a:pt x="24044" y="330612"/>
                </a:lnTo>
                <a:lnTo>
                  <a:pt x="17671" y="337756"/>
                </a:lnTo>
                <a:lnTo>
                  <a:pt x="12617" y="346328"/>
                </a:lnTo>
                <a:lnTo>
                  <a:pt x="10370" y="353314"/>
                </a:lnTo>
                <a:lnTo>
                  <a:pt x="8819" y="355557"/>
                </a:lnTo>
                <a:lnTo>
                  <a:pt x="6832" y="357053"/>
                </a:lnTo>
                <a:lnTo>
                  <a:pt x="4555" y="358050"/>
                </a:lnTo>
                <a:lnTo>
                  <a:pt x="3037" y="359667"/>
                </a:lnTo>
                <a:lnTo>
                  <a:pt x="2025" y="361698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60"/>
          <p:cNvSpPr/>
          <p:nvPr/>
        </p:nvSpPr>
        <p:spPr>
          <a:xfrm>
            <a:off x="2994660" y="1148715"/>
            <a:ext cx="385763" cy="42863"/>
          </a:xfrm>
          <a:custGeom>
            <a:avLst/>
            <a:gdLst/>
            <a:ahLst/>
            <a:cxnLst/>
            <a:rect l="0" t="0" r="0" b="0"/>
            <a:pathLst>
              <a:path w="385763" h="42863">
                <a:moveTo>
                  <a:pt x="0" y="42862"/>
                </a:moveTo>
                <a:lnTo>
                  <a:pt x="104349" y="42862"/>
                </a:lnTo>
                <a:lnTo>
                  <a:pt x="111476" y="41910"/>
                </a:lnTo>
                <a:lnTo>
                  <a:pt x="118132" y="40322"/>
                </a:lnTo>
                <a:lnTo>
                  <a:pt x="124474" y="38311"/>
                </a:lnTo>
                <a:lnTo>
                  <a:pt x="134418" y="36971"/>
                </a:lnTo>
                <a:lnTo>
                  <a:pt x="146762" y="36077"/>
                </a:lnTo>
                <a:lnTo>
                  <a:pt x="172860" y="35084"/>
                </a:lnTo>
                <a:lnTo>
                  <a:pt x="193984" y="34643"/>
                </a:lnTo>
                <a:lnTo>
                  <a:pt x="206475" y="33572"/>
                </a:lnTo>
                <a:lnTo>
                  <a:pt x="220517" y="31907"/>
                </a:lnTo>
                <a:lnTo>
                  <a:pt x="235594" y="29843"/>
                </a:lnTo>
                <a:lnTo>
                  <a:pt x="247550" y="28468"/>
                </a:lnTo>
                <a:lnTo>
                  <a:pt x="257425" y="27551"/>
                </a:lnTo>
                <a:lnTo>
                  <a:pt x="265915" y="26940"/>
                </a:lnTo>
                <a:lnTo>
                  <a:pt x="277289" y="25580"/>
                </a:lnTo>
                <a:lnTo>
                  <a:pt x="315839" y="20067"/>
                </a:lnTo>
                <a:lnTo>
                  <a:pt x="323907" y="19093"/>
                </a:lnTo>
                <a:lnTo>
                  <a:pt x="330238" y="18443"/>
                </a:lnTo>
                <a:lnTo>
                  <a:pt x="338268" y="17058"/>
                </a:lnTo>
                <a:lnTo>
                  <a:pt x="347432" y="15182"/>
                </a:lnTo>
                <a:lnTo>
                  <a:pt x="371311" y="9878"/>
                </a:lnTo>
                <a:lnTo>
                  <a:pt x="379999" y="8959"/>
                </a:lnTo>
                <a:lnTo>
                  <a:pt x="381920" y="7877"/>
                </a:lnTo>
                <a:lnTo>
                  <a:pt x="383200" y="6204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1"/>
          <p:cNvSpPr/>
          <p:nvPr/>
        </p:nvSpPr>
        <p:spPr>
          <a:xfrm>
            <a:off x="3148964" y="1020127"/>
            <a:ext cx="120016" cy="335914"/>
          </a:xfrm>
          <a:custGeom>
            <a:avLst/>
            <a:gdLst/>
            <a:ahLst/>
            <a:cxnLst/>
            <a:rect l="0" t="0" r="0" b="0"/>
            <a:pathLst>
              <a:path w="120016" h="33591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8731" y="16527"/>
                </a:lnTo>
                <a:lnTo>
                  <a:pt x="12771" y="29253"/>
                </a:lnTo>
                <a:lnTo>
                  <a:pt x="15201" y="39354"/>
                </a:lnTo>
                <a:lnTo>
                  <a:pt x="16281" y="47971"/>
                </a:lnTo>
                <a:lnTo>
                  <a:pt x="16762" y="58150"/>
                </a:lnTo>
                <a:lnTo>
                  <a:pt x="17032" y="70041"/>
                </a:lnTo>
                <a:lnTo>
                  <a:pt x="19635" y="79072"/>
                </a:lnTo>
                <a:lnTo>
                  <a:pt x="23014" y="88483"/>
                </a:lnTo>
                <a:lnTo>
                  <a:pt x="24517" y="95841"/>
                </a:lnTo>
                <a:lnTo>
                  <a:pt x="25184" y="104826"/>
                </a:lnTo>
                <a:lnTo>
                  <a:pt x="25362" y="109889"/>
                </a:lnTo>
                <a:lnTo>
                  <a:pt x="27386" y="122789"/>
                </a:lnTo>
                <a:lnTo>
                  <a:pt x="34714" y="162523"/>
                </a:lnTo>
                <a:lnTo>
                  <a:pt x="38383" y="177881"/>
                </a:lnTo>
                <a:lnTo>
                  <a:pt x="41781" y="189072"/>
                </a:lnTo>
                <a:lnTo>
                  <a:pt x="44999" y="197486"/>
                </a:lnTo>
                <a:lnTo>
                  <a:pt x="49050" y="205952"/>
                </a:lnTo>
                <a:lnTo>
                  <a:pt x="53655" y="214454"/>
                </a:lnTo>
                <a:lnTo>
                  <a:pt x="58630" y="222979"/>
                </a:lnTo>
                <a:lnTo>
                  <a:pt x="61947" y="230568"/>
                </a:lnTo>
                <a:lnTo>
                  <a:pt x="64158" y="237532"/>
                </a:lnTo>
                <a:lnTo>
                  <a:pt x="65632" y="244080"/>
                </a:lnTo>
                <a:lnTo>
                  <a:pt x="67567" y="250350"/>
                </a:lnTo>
                <a:lnTo>
                  <a:pt x="69810" y="256435"/>
                </a:lnTo>
                <a:lnTo>
                  <a:pt x="72258" y="262397"/>
                </a:lnTo>
                <a:lnTo>
                  <a:pt x="74842" y="267324"/>
                </a:lnTo>
                <a:lnTo>
                  <a:pt x="77517" y="271561"/>
                </a:lnTo>
                <a:lnTo>
                  <a:pt x="80253" y="275338"/>
                </a:lnTo>
                <a:lnTo>
                  <a:pt x="83982" y="282619"/>
                </a:lnTo>
                <a:lnTo>
                  <a:pt x="88374" y="292235"/>
                </a:lnTo>
                <a:lnTo>
                  <a:pt x="93206" y="303408"/>
                </a:lnTo>
                <a:lnTo>
                  <a:pt x="97380" y="310857"/>
                </a:lnTo>
                <a:lnTo>
                  <a:pt x="101115" y="315823"/>
                </a:lnTo>
                <a:lnTo>
                  <a:pt x="104558" y="319134"/>
                </a:lnTo>
                <a:lnTo>
                  <a:pt x="106853" y="323246"/>
                </a:lnTo>
                <a:lnTo>
                  <a:pt x="109403" y="332895"/>
                </a:lnTo>
                <a:lnTo>
                  <a:pt x="111036" y="335277"/>
                </a:lnTo>
                <a:lnTo>
                  <a:pt x="113076" y="335913"/>
                </a:lnTo>
                <a:lnTo>
                  <a:pt x="120015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2"/>
          <p:cNvSpPr/>
          <p:nvPr/>
        </p:nvSpPr>
        <p:spPr>
          <a:xfrm>
            <a:off x="3629025" y="925944"/>
            <a:ext cx="356842" cy="351359"/>
          </a:xfrm>
          <a:custGeom>
            <a:avLst/>
            <a:gdLst/>
            <a:ahLst/>
            <a:cxnLst/>
            <a:rect l="0" t="0" r="0" b="0"/>
            <a:pathLst>
              <a:path w="356842" h="351359">
                <a:moveTo>
                  <a:pt x="0" y="34175"/>
                </a:moveTo>
                <a:lnTo>
                  <a:pt x="0" y="26795"/>
                </a:lnTo>
                <a:lnTo>
                  <a:pt x="9101" y="21405"/>
                </a:lnTo>
                <a:lnTo>
                  <a:pt x="18650" y="18975"/>
                </a:lnTo>
                <a:lnTo>
                  <a:pt x="23863" y="18327"/>
                </a:lnTo>
                <a:lnTo>
                  <a:pt x="32196" y="15067"/>
                </a:lnTo>
                <a:lnTo>
                  <a:pt x="35751" y="12864"/>
                </a:lnTo>
                <a:lnTo>
                  <a:pt x="40979" y="11395"/>
                </a:lnTo>
                <a:lnTo>
                  <a:pt x="47321" y="10416"/>
                </a:lnTo>
                <a:lnTo>
                  <a:pt x="54407" y="9764"/>
                </a:lnTo>
                <a:lnTo>
                  <a:pt x="64847" y="8376"/>
                </a:lnTo>
                <a:lnTo>
                  <a:pt x="91685" y="4294"/>
                </a:lnTo>
                <a:lnTo>
                  <a:pt x="103986" y="2824"/>
                </a:lnTo>
                <a:lnTo>
                  <a:pt x="115044" y="1845"/>
                </a:lnTo>
                <a:lnTo>
                  <a:pt x="133998" y="756"/>
                </a:lnTo>
                <a:lnTo>
                  <a:pt x="148772" y="273"/>
                </a:lnTo>
                <a:lnTo>
                  <a:pt x="181452" y="0"/>
                </a:lnTo>
                <a:lnTo>
                  <a:pt x="191453" y="915"/>
                </a:lnTo>
                <a:lnTo>
                  <a:pt x="200025" y="2477"/>
                </a:lnTo>
                <a:lnTo>
                  <a:pt x="207645" y="4470"/>
                </a:lnTo>
                <a:lnTo>
                  <a:pt x="214629" y="5800"/>
                </a:lnTo>
                <a:lnTo>
                  <a:pt x="221191" y="6686"/>
                </a:lnTo>
                <a:lnTo>
                  <a:pt x="227470" y="7277"/>
                </a:lnTo>
                <a:lnTo>
                  <a:pt x="236988" y="10473"/>
                </a:lnTo>
                <a:lnTo>
                  <a:pt x="240859" y="12659"/>
                </a:lnTo>
                <a:lnTo>
                  <a:pt x="243440" y="15069"/>
                </a:lnTo>
                <a:lnTo>
                  <a:pt x="245161" y="17628"/>
                </a:lnTo>
                <a:lnTo>
                  <a:pt x="246308" y="20286"/>
                </a:lnTo>
                <a:lnTo>
                  <a:pt x="252473" y="28578"/>
                </a:lnTo>
                <a:lnTo>
                  <a:pt x="253088" y="30444"/>
                </a:lnTo>
                <a:lnTo>
                  <a:pt x="252545" y="31688"/>
                </a:lnTo>
                <a:lnTo>
                  <a:pt x="251231" y="32517"/>
                </a:lnTo>
                <a:lnTo>
                  <a:pt x="244830" y="42786"/>
                </a:lnTo>
                <a:lnTo>
                  <a:pt x="236901" y="53343"/>
                </a:lnTo>
                <a:lnTo>
                  <a:pt x="230324" y="57431"/>
                </a:lnTo>
                <a:lnTo>
                  <a:pt x="221177" y="62062"/>
                </a:lnTo>
                <a:lnTo>
                  <a:pt x="210316" y="67054"/>
                </a:lnTo>
                <a:lnTo>
                  <a:pt x="199266" y="73239"/>
                </a:lnTo>
                <a:lnTo>
                  <a:pt x="188088" y="80221"/>
                </a:lnTo>
                <a:lnTo>
                  <a:pt x="176827" y="87732"/>
                </a:lnTo>
                <a:lnTo>
                  <a:pt x="167414" y="93692"/>
                </a:lnTo>
                <a:lnTo>
                  <a:pt x="159235" y="98619"/>
                </a:lnTo>
                <a:lnTo>
                  <a:pt x="151876" y="102855"/>
                </a:lnTo>
                <a:lnTo>
                  <a:pt x="138620" y="110102"/>
                </a:lnTo>
                <a:lnTo>
                  <a:pt x="132419" y="113368"/>
                </a:lnTo>
                <a:lnTo>
                  <a:pt x="125426" y="116498"/>
                </a:lnTo>
                <a:lnTo>
                  <a:pt x="117907" y="119537"/>
                </a:lnTo>
                <a:lnTo>
                  <a:pt x="110037" y="122516"/>
                </a:lnTo>
                <a:lnTo>
                  <a:pt x="103838" y="125454"/>
                </a:lnTo>
                <a:lnTo>
                  <a:pt x="94410" y="131259"/>
                </a:lnTo>
                <a:lnTo>
                  <a:pt x="84505" y="137014"/>
                </a:lnTo>
                <a:lnTo>
                  <a:pt x="74705" y="141794"/>
                </a:lnTo>
                <a:lnTo>
                  <a:pt x="67174" y="143918"/>
                </a:lnTo>
                <a:lnTo>
                  <a:pt x="66690" y="144485"/>
                </a:lnTo>
                <a:lnTo>
                  <a:pt x="68272" y="144863"/>
                </a:lnTo>
                <a:lnTo>
                  <a:pt x="77061" y="145394"/>
                </a:lnTo>
                <a:lnTo>
                  <a:pt x="79949" y="145469"/>
                </a:lnTo>
                <a:lnTo>
                  <a:pt x="190271" y="145605"/>
                </a:lnTo>
                <a:lnTo>
                  <a:pt x="201142" y="146562"/>
                </a:lnTo>
                <a:lnTo>
                  <a:pt x="211247" y="148152"/>
                </a:lnTo>
                <a:lnTo>
                  <a:pt x="220841" y="150165"/>
                </a:lnTo>
                <a:lnTo>
                  <a:pt x="232000" y="153412"/>
                </a:lnTo>
                <a:lnTo>
                  <a:pt x="244202" y="157481"/>
                </a:lnTo>
                <a:lnTo>
                  <a:pt x="257098" y="162099"/>
                </a:lnTo>
                <a:lnTo>
                  <a:pt x="269506" y="167083"/>
                </a:lnTo>
                <a:lnTo>
                  <a:pt x="281588" y="172311"/>
                </a:lnTo>
                <a:lnTo>
                  <a:pt x="293453" y="177701"/>
                </a:lnTo>
                <a:lnTo>
                  <a:pt x="302315" y="182246"/>
                </a:lnTo>
                <a:lnTo>
                  <a:pt x="309176" y="186229"/>
                </a:lnTo>
                <a:lnTo>
                  <a:pt x="320292" y="193195"/>
                </a:lnTo>
                <a:lnTo>
                  <a:pt x="325922" y="196386"/>
                </a:lnTo>
                <a:lnTo>
                  <a:pt x="331582" y="199466"/>
                </a:lnTo>
                <a:lnTo>
                  <a:pt x="337259" y="205329"/>
                </a:lnTo>
                <a:lnTo>
                  <a:pt x="342949" y="213048"/>
                </a:lnTo>
                <a:lnTo>
                  <a:pt x="348648" y="222004"/>
                </a:lnTo>
                <a:lnTo>
                  <a:pt x="352447" y="228927"/>
                </a:lnTo>
                <a:lnTo>
                  <a:pt x="356668" y="239159"/>
                </a:lnTo>
                <a:lnTo>
                  <a:pt x="356841" y="244174"/>
                </a:lnTo>
                <a:lnTo>
                  <a:pt x="354493" y="254826"/>
                </a:lnTo>
                <a:lnTo>
                  <a:pt x="352533" y="260333"/>
                </a:lnTo>
                <a:lnTo>
                  <a:pt x="350275" y="265910"/>
                </a:lnTo>
                <a:lnTo>
                  <a:pt x="345225" y="276234"/>
                </a:lnTo>
                <a:lnTo>
                  <a:pt x="339806" y="283997"/>
                </a:lnTo>
                <a:lnTo>
                  <a:pt x="331682" y="290622"/>
                </a:lnTo>
                <a:lnTo>
                  <a:pt x="321721" y="296742"/>
                </a:lnTo>
                <a:lnTo>
                  <a:pt x="310944" y="302637"/>
                </a:lnTo>
                <a:lnTo>
                  <a:pt x="301593" y="306495"/>
                </a:lnTo>
                <a:lnTo>
                  <a:pt x="289645" y="310972"/>
                </a:lnTo>
                <a:lnTo>
                  <a:pt x="275964" y="315861"/>
                </a:lnTo>
                <a:lnTo>
                  <a:pt x="259223" y="321026"/>
                </a:lnTo>
                <a:lnTo>
                  <a:pt x="220303" y="331845"/>
                </a:lnTo>
                <a:lnTo>
                  <a:pt x="204971" y="335492"/>
                </a:lnTo>
                <a:lnTo>
                  <a:pt x="192845" y="337923"/>
                </a:lnTo>
                <a:lnTo>
                  <a:pt x="182855" y="339544"/>
                </a:lnTo>
                <a:lnTo>
                  <a:pt x="132390" y="346376"/>
                </a:lnTo>
                <a:lnTo>
                  <a:pt x="115882" y="348037"/>
                </a:lnTo>
                <a:lnTo>
                  <a:pt x="101067" y="349144"/>
                </a:lnTo>
                <a:lnTo>
                  <a:pt x="69633" y="350702"/>
                </a:lnTo>
                <a:lnTo>
                  <a:pt x="54286" y="351164"/>
                </a:lnTo>
                <a:lnTo>
                  <a:pt x="42862" y="3513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3"/>
          <p:cNvSpPr/>
          <p:nvPr/>
        </p:nvSpPr>
        <p:spPr>
          <a:xfrm>
            <a:off x="2163127" y="1508804"/>
            <a:ext cx="2134553" cy="94254"/>
          </a:xfrm>
          <a:custGeom>
            <a:avLst/>
            <a:gdLst/>
            <a:ahLst/>
            <a:cxnLst/>
            <a:rect l="0" t="0" r="0" b="0"/>
            <a:pathLst>
              <a:path w="2134553" h="94254">
                <a:moveTo>
                  <a:pt x="0" y="94253"/>
                </a:moveTo>
                <a:lnTo>
                  <a:pt x="42932" y="93301"/>
                </a:lnTo>
                <a:lnTo>
                  <a:pt x="53386" y="91713"/>
                </a:lnTo>
                <a:lnTo>
                  <a:pt x="64166" y="89702"/>
                </a:lnTo>
                <a:lnTo>
                  <a:pt x="88439" y="86872"/>
                </a:lnTo>
                <a:lnTo>
                  <a:pt x="96107" y="85523"/>
                </a:lnTo>
                <a:lnTo>
                  <a:pt x="104076" y="83670"/>
                </a:lnTo>
                <a:lnTo>
                  <a:pt x="112247" y="81483"/>
                </a:lnTo>
                <a:lnTo>
                  <a:pt x="134025" y="79052"/>
                </a:lnTo>
                <a:lnTo>
                  <a:pt x="146500" y="78404"/>
                </a:lnTo>
                <a:lnTo>
                  <a:pt x="162437" y="76067"/>
                </a:lnTo>
                <a:lnTo>
                  <a:pt x="180681" y="72604"/>
                </a:lnTo>
                <a:lnTo>
                  <a:pt x="200464" y="68391"/>
                </a:lnTo>
                <a:lnTo>
                  <a:pt x="221273" y="65581"/>
                </a:lnTo>
                <a:lnTo>
                  <a:pt x="242765" y="63709"/>
                </a:lnTo>
                <a:lnTo>
                  <a:pt x="264713" y="62460"/>
                </a:lnTo>
                <a:lnTo>
                  <a:pt x="293633" y="59723"/>
                </a:lnTo>
                <a:lnTo>
                  <a:pt x="400692" y="47721"/>
                </a:lnTo>
                <a:lnTo>
                  <a:pt x="474630" y="40870"/>
                </a:lnTo>
                <a:lnTo>
                  <a:pt x="503110" y="37709"/>
                </a:lnTo>
                <a:lnTo>
                  <a:pt x="525907" y="34650"/>
                </a:lnTo>
                <a:lnTo>
                  <a:pt x="544915" y="31657"/>
                </a:lnTo>
                <a:lnTo>
                  <a:pt x="571874" y="28710"/>
                </a:lnTo>
                <a:lnTo>
                  <a:pt x="639929" y="22895"/>
                </a:lnTo>
                <a:lnTo>
                  <a:pt x="796401" y="11401"/>
                </a:lnTo>
                <a:lnTo>
                  <a:pt x="823352" y="8539"/>
                </a:lnTo>
                <a:lnTo>
                  <a:pt x="846081" y="5677"/>
                </a:lnTo>
                <a:lnTo>
                  <a:pt x="865996" y="3770"/>
                </a:lnTo>
                <a:lnTo>
                  <a:pt x="922495" y="1086"/>
                </a:lnTo>
                <a:lnTo>
                  <a:pt x="1101137" y="179"/>
                </a:lnTo>
                <a:lnTo>
                  <a:pt x="1331722" y="0"/>
                </a:lnTo>
                <a:lnTo>
                  <a:pt x="1428807" y="2515"/>
                </a:lnTo>
                <a:lnTo>
                  <a:pt x="1584513" y="7340"/>
                </a:lnTo>
                <a:lnTo>
                  <a:pt x="1926835" y="9411"/>
                </a:lnTo>
                <a:lnTo>
                  <a:pt x="1966546" y="11022"/>
                </a:lnTo>
                <a:lnTo>
                  <a:pt x="2047626" y="15299"/>
                </a:lnTo>
                <a:lnTo>
                  <a:pt x="2109012" y="16942"/>
                </a:lnTo>
                <a:lnTo>
                  <a:pt x="2117525" y="16995"/>
                </a:lnTo>
                <a:lnTo>
                  <a:pt x="2123201" y="17983"/>
                </a:lnTo>
                <a:lnTo>
                  <a:pt x="2126985" y="19594"/>
                </a:lnTo>
                <a:lnTo>
                  <a:pt x="2132310" y="23872"/>
                </a:lnTo>
                <a:lnTo>
                  <a:pt x="2134552" y="342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4"/>
          <p:cNvSpPr/>
          <p:nvPr/>
        </p:nvSpPr>
        <p:spPr>
          <a:xfrm>
            <a:off x="2986087" y="1677954"/>
            <a:ext cx="445771" cy="413467"/>
          </a:xfrm>
          <a:custGeom>
            <a:avLst/>
            <a:gdLst/>
            <a:ahLst/>
            <a:cxnLst/>
            <a:rect l="0" t="0" r="0" b="0"/>
            <a:pathLst>
              <a:path w="445771" h="413467">
                <a:moveTo>
                  <a:pt x="445770" y="2256"/>
                </a:moveTo>
                <a:lnTo>
                  <a:pt x="409770" y="2256"/>
                </a:lnTo>
                <a:lnTo>
                  <a:pt x="403672" y="3208"/>
                </a:lnTo>
                <a:lnTo>
                  <a:pt x="395798" y="4796"/>
                </a:lnTo>
                <a:lnTo>
                  <a:pt x="386738" y="6806"/>
                </a:lnTo>
                <a:lnTo>
                  <a:pt x="374983" y="8147"/>
                </a:lnTo>
                <a:lnTo>
                  <a:pt x="361431" y="9041"/>
                </a:lnTo>
                <a:lnTo>
                  <a:pt x="346682" y="9636"/>
                </a:lnTo>
                <a:lnTo>
                  <a:pt x="334944" y="10986"/>
                </a:lnTo>
                <a:lnTo>
                  <a:pt x="325213" y="12838"/>
                </a:lnTo>
                <a:lnTo>
                  <a:pt x="316821" y="15026"/>
                </a:lnTo>
                <a:lnTo>
                  <a:pt x="307417" y="16484"/>
                </a:lnTo>
                <a:lnTo>
                  <a:pt x="297337" y="17456"/>
                </a:lnTo>
                <a:lnTo>
                  <a:pt x="286807" y="18104"/>
                </a:lnTo>
                <a:lnTo>
                  <a:pt x="274072" y="19489"/>
                </a:lnTo>
                <a:lnTo>
                  <a:pt x="244683" y="23567"/>
                </a:lnTo>
                <a:lnTo>
                  <a:pt x="229796" y="25036"/>
                </a:lnTo>
                <a:lnTo>
                  <a:pt x="215110" y="26015"/>
                </a:lnTo>
                <a:lnTo>
                  <a:pt x="187044" y="27103"/>
                </a:lnTo>
                <a:lnTo>
                  <a:pt x="161871" y="27586"/>
                </a:lnTo>
                <a:lnTo>
                  <a:pt x="150777" y="26763"/>
                </a:lnTo>
                <a:lnTo>
                  <a:pt x="140523" y="25261"/>
                </a:lnTo>
                <a:lnTo>
                  <a:pt x="130829" y="23308"/>
                </a:lnTo>
                <a:lnTo>
                  <a:pt x="117519" y="18597"/>
                </a:lnTo>
                <a:lnTo>
                  <a:pt x="112636" y="16007"/>
                </a:lnTo>
                <a:lnTo>
                  <a:pt x="102130" y="13130"/>
                </a:lnTo>
                <a:lnTo>
                  <a:pt x="96662" y="12363"/>
                </a:lnTo>
                <a:lnTo>
                  <a:pt x="92064" y="9946"/>
                </a:lnTo>
                <a:lnTo>
                  <a:pt x="84415" y="2181"/>
                </a:lnTo>
                <a:lnTo>
                  <a:pt x="81041" y="301"/>
                </a:lnTo>
                <a:lnTo>
                  <a:pt x="77840" y="0"/>
                </a:lnTo>
                <a:lnTo>
                  <a:pt x="70409" y="1810"/>
                </a:lnTo>
                <a:lnTo>
                  <a:pt x="69800" y="2911"/>
                </a:lnTo>
                <a:lnTo>
                  <a:pt x="69122" y="6674"/>
                </a:lnTo>
                <a:lnTo>
                  <a:pt x="68687" y="16851"/>
                </a:lnTo>
                <a:lnTo>
                  <a:pt x="68584" y="51347"/>
                </a:lnTo>
                <a:lnTo>
                  <a:pt x="69535" y="58795"/>
                </a:lnTo>
                <a:lnTo>
                  <a:pt x="71122" y="67571"/>
                </a:lnTo>
                <a:lnTo>
                  <a:pt x="73132" y="77232"/>
                </a:lnTo>
                <a:lnTo>
                  <a:pt x="80512" y="118133"/>
                </a:lnTo>
                <a:lnTo>
                  <a:pt x="82250" y="129990"/>
                </a:lnTo>
                <a:lnTo>
                  <a:pt x="83408" y="139799"/>
                </a:lnTo>
                <a:lnTo>
                  <a:pt x="84695" y="154826"/>
                </a:lnTo>
                <a:lnTo>
                  <a:pt x="85267" y="164680"/>
                </a:lnTo>
                <a:lnTo>
                  <a:pt x="85522" y="174774"/>
                </a:lnTo>
                <a:lnTo>
                  <a:pt x="85589" y="180133"/>
                </a:lnTo>
                <a:lnTo>
                  <a:pt x="88205" y="191167"/>
                </a:lnTo>
                <a:lnTo>
                  <a:pt x="91590" y="201469"/>
                </a:lnTo>
                <a:lnTo>
                  <a:pt x="93763" y="213303"/>
                </a:lnTo>
                <a:lnTo>
                  <a:pt x="93941" y="214392"/>
                </a:lnTo>
                <a:lnTo>
                  <a:pt x="94060" y="214165"/>
                </a:lnTo>
                <a:lnTo>
                  <a:pt x="94192" y="211372"/>
                </a:lnTo>
                <a:lnTo>
                  <a:pt x="95180" y="210247"/>
                </a:lnTo>
                <a:lnTo>
                  <a:pt x="96791" y="209496"/>
                </a:lnTo>
                <a:lnTo>
                  <a:pt x="98817" y="208996"/>
                </a:lnTo>
                <a:lnTo>
                  <a:pt x="101121" y="206758"/>
                </a:lnTo>
                <a:lnTo>
                  <a:pt x="109866" y="195458"/>
                </a:lnTo>
                <a:lnTo>
                  <a:pt x="118997" y="188771"/>
                </a:lnTo>
                <a:lnTo>
                  <a:pt x="134485" y="177544"/>
                </a:lnTo>
                <a:lnTo>
                  <a:pt x="143949" y="170549"/>
                </a:lnTo>
                <a:lnTo>
                  <a:pt x="153116" y="164934"/>
                </a:lnTo>
                <a:lnTo>
                  <a:pt x="162085" y="160238"/>
                </a:lnTo>
                <a:lnTo>
                  <a:pt x="185820" y="149078"/>
                </a:lnTo>
                <a:lnTo>
                  <a:pt x="198792" y="143710"/>
                </a:lnTo>
                <a:lnTo>
                  <a:pt x="210907" y="141324"/>
                </a:lnTo>
                <a:lnTo>
                  <a:pt x="222641" y="140264"/>
                </a:lnTo>
                <a:lnTo>
                  <a:pt x="236112" y="139792"/>
                </a:lnTo>
                <a:lnTo>
                  <a:pt x="277638" y="139465"/>
                </a:lnTo>
                <a:lnTo>
                  <a:pt x="283199" y="140401"/>
                </a:lnTo>
                <a:lnTo>
                  <a:pt x="296530" y="146269"/>
                </a:lnTo>
                <a:lnTo>
                  <a:pt x="306734" y="151352"/>
                </a:lnTo>
                <a:lnTo>
                  <a:pt x="320158" y="156785"/>
                </a:lnTo>
                <a:lnTo>
                  <a:pt x="333745" y="162375"/>
                </a:lnTo>
                <a:lnTo>
                  <a:pt x="342959" y="168035"/>
                </a:lnTo>
                <a:lnTo>
                  <a:pt x="352768" y="178805"/>
                </a:lnTo>
                <a:lnTo>
                  <a:pt x="358052" y="185678"/>
                </a:lnTo>
                <a:lnTo>
                  <a:pt x="366461" y="198394"/>
                </a:lnTo>
                <a:lnTo>
                  <a:pt x="373374" y="209443"/>
                </a:lnTo>
                <a:lnTo>
                  <a:pt x="379622" y="217529"/>
                </a:lnTo>
                <a:lnTo>
                  <a:pt x="381669" y="223876"/>
                </a:lnTo>
                <a:lnTo>
                  <a:pt x="383033" y="231918"/>
                </a:lnTo>
                <a:lnTo>
                  <a:pt x="383943" y="241089"/>
                </a:lnTo>
                <a:lnTo>
                  <a:pt x="382644" y="251013"/>
                </a:lnTo>
                <a:lnTo>
                  <a:pt x="379874" y="261439"/>
                </a:lnTo>
                <a:lnTo>
                  <a:pt x="376122" y="272199"/>
                </a:lnTo>
                <a:lnTo>
                  <a:pt x="369810" y="284135"/>
                </a:lnTo>
                <a:lnTo>
                  <a:pt x="361793" y="296856"/>
                </a:lnTo>
                <a:lnTo>
                  <a:pt x="352638" y="310098"/>
                </a:lnTo>
                <a:lnTo>
                  <a:pt x="345582" y="319879"/>
                </a:lnTo>
                <a:lnTo>
                  <a:pt x="339925" y="327352"/>
                </a:lnTo>
                <a:lnTo>
                  <a:pt x="328243" y="340100"/>
                </a:lnTo>
                <a:lnTo>
                  <a:pt x="319794" y="347501"/>
                </a:lnTo>
                <a:lnTo>
                  <a:pt x="310351" y="355291"/>
                </a:lnTo>
                <a:lnTo>
                  <a:pt x="300245" y="362390"/>
                </a:lnTo>
                <a:lnTo>
                  <a:pt x="289699" y="369028"/>
                </a:lnTo>
                <a:lnTo>
                  <a:pt x="269725" y="380531"/>
                </a:lnTo>
                <a:lnTo>
                  <a:pt x="254498" y="388818"/>
                </a:lnTo>
                <a:lnTo>
                  <a:pt x="244913" y="393314"/>
                </a:lnTo>
                <a:lnTo>
                  <a:pt x="221562" y="403389"/>
                </a:lnTo>
                <a:lnTo>
                  <a:pt x="211526" y="406838"/>
                </a:lnTo>
                <a:lnTo>
                  <a:pt x="202930" y="409137"/>
                </a:lnTo>
                <a:lnTo>
                  <a:pt x="195294" y="410670"/>
                </a:lnTo>
                <a:lnTo>
                  <a:pt x="186393" y="411692"/>
                </a:lnTo>
                <a:lnTo>
                  <a:pt x="176650" y="412373"/>
                </a:lnTo>
                <a:lnTo>
                  <a:pt x="157568" y="413130"/>
                </a:lnTo>
                <a:lnTo>
                  <a:pt x="142738" y="413466"/>
                </a:lnTo>
                <a:lnTo>
                  <a:pt x="129797" y="411076"/>
                </a:lnTo>
                <a:lnTo>
                  <a:pt x="117695" y="407791"/>
                </a:lnTo>
                <a:lnTo>
                  <a:pt x="105966" y="406331"/>
                </a:lnTo>
                <a:lnTo>
                  <a:pt x="96944" y="403142"/>
                </a:lnTo>
                <a:lnTo>
                  <a:pt x="93204" y="400958"/>
                </a:lnTo>
                <a:lnTo>
                  <a:pt x="86901" y="398550"/>
                </a:lnTo>
                <a:lnTo>
                  <a:pt x="78889" y="395992"/>
                </a:lnTo>
                <a:lnTo>
                  <a:pt x="69738" y="393334"/>
                </a:lnTo>
                <a:lnTo>
                  <a:pt x="60779" y="389657"/>
                </a:lnTo>
                <a:lnTo>
                  <a:pt x="51950" y="385301"/>
                </a:lnTo>
                <a:lnTo>
                  <a:pt x="43206" y="380491"/>
                </a:lnTo>
                <a:lnTo>
                  <a:pt x="30950" y="375148"/>
                </a:lnTo>
                <a:lnTo>
                  <a:pt x="26348" y="373723"/>
                </a:lnTo>
                <a:lnTo>
                  <a:pt x="23281" y="371820"/>
                </a:lnTo>
                <a:lnTo>
                  <a:pt x="21235" y="369600"/>
                </a:lnTo>
                <a:lnTo>
                  <a:pt x="0" y="3537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5"/>
          <p:cNvSpPr/>
          <p:nvPr/>
        </p:nvSpPr>
        <p:spPr>
          <a:xfrm>
            <a:off x="3517582" y="1933337"/>
            <a:ext cx="334328" cy="37945"/>
          </a:xfrm>
          <a:custGeom>
            <a:avLst/>
            <a:gdLst/>
            <a:ahLst/>
            <a:cxnLst/>
            <a:rect l="0" t="0" r="0" b="0"/>
            <a:pathLst>
              <a:path w="334328" h="37945">
                <a:moveTo>
                  <a:pt x="0" y="12620"/>
                </a:moveTo>
                <a:lnTo>
                  <a:pt x="11932" y="24552"/>
                </a:lnTo>
                <a:lnTo>
                  <a:pt x="15574" y="26290"/>
                </a:lnTo>
                <a:lnTo>
                  <a:pt x="19908" y="27448"/>
                </a:lnTo>
                <a:lnTo>
                  <a:pt x="24702" y="28220"/>
                </a:lnTo>
                <a:lnTo>
                  <a:pt x="30756" y="29688"/>
                </a:lnTo>
                <a:lnTo>
                  <a:pt x="37649" y="31619"/>
                </a:lnTo>
                <a:lnTo>
                  <a:pt x="45102" y="33858"/>
                </a:lnTo>
                <a:lnTo>
                  <a:pt x="51023" y="35351"/>
                </a:lnTo>
                <a:lnTo>
                  <a:pt x="55923" y="36347"/>
                </a:lnTo>
                <a:lnTo>
                  <a:pt x="65812" y="37453"/>
                </a:lnTo>
                <a:lnTo>
                  <a:pt x="72450" y="37748"/>
                </a:lnTo>
                <a:lnTo>
                  <a:pt x="79732" y="37944"/>
                </a:lnTo>
                <a:lnTo>
                  <a:pt x="87445" y="37123"/>
                </a:lnTo>
                <a:lnTo>
                  <a:pt x="95444" y="35623"/>
                </a:lnTo>
                <a:lnTo>
                  <a:pt x="103634" y="33670"/>
                </a:lnTo>
                <a:lnTo>
                  <a:pt x="137915" y="26371"/>
                </a:lnTo>
                <a:lnTo>
                  <a:pt x="149094" y="23692"/>
                </a:lnTo>
                <a:lnTo>
                  <a:pt x="159403" y="20954"/>
                </a:lnTo>
                <a:lnTo>
                  <a:pt x="169134" y="18176"/>
                </a:lnTo>
                <a:lnTo>
                  <a:pt x="177526" y="16324"/>
                </a:lnTo>
                <a:lnTo>
                  <a:pt x="185026" y="15089"/>
                </a:lnTo>
                <a:lnTo>
                  <a:pt x="191931" y="14266"/>
                </a:lnTo>
                <a:lnTo>
                  <a:pt x="201296" y="12765"/>
                </a:lnTo>
                <a:lnTo>
                  <a:pt x="237232" y="6101"/>
                </a:lnTo>
                <a:lnTo>
                  <a:pt x="264186" y="833"/>
                </a:lnTo>
                <a:lnTo>
                  <a:pt x="276137" y="0"/>
                </a:lnTo>
                <a:lnTo>
                  <a:pt x="286961" y="396"/>
                </a:lnTo>
                <a:lnTo>
                  <a:pt x="297035" y="1613"/>
                </a:lnTo>
                <a:lnTo>
                  <a:pt x="304703" y="2425"/>
                </a:lnTo>
                <a:lnTo>
                  <a:pt x="310768" y="2966"/>
                </a:lnTo>
                <a:lnTo>
                  <a:pt x="322795" y="3834"/>
                </a:lnTo>
                <a:lnTo>
                  <a:pt x="324734" y="4858"/>
                </a:lnTo>
                <a:lnTo>
                  <a:pt x="326979" y="6493"/>
                </a:lnTo>
                <a:lnTo>
                  <a:pt x="334327" y="12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6"/>
          <p:cNvSpPr/>
          <p:nvPr/>
        </p:nvSpPr>
        <p:spPr>
          <a:xfrm>
            <a:off x="3971925" y="1800225"/>
            <a:ext cx="368618" cy="253213"/>
          </a:xfrm>
          <a:custGeom>
            <a:avLst/>
            <a:gdLst/>
            <a:ahLst/>
            <a:cxnLst/>
            <a:rect l="0" t="0" r="0" b="0"/>
            <a:pathLst>
              <a:path w="368618" h="253213">
                <a:moveTo>
                  <a:pt x="0" y="0"/>
                </a:moveTo>
                <a:lnTo>
                  <a:pt x="9102" y="9101"/>
                </a:lnTo>
                <a:lnTo>
                  <a:pt x="14640" y="15592"/>
                </a:lnTo>
                <a:lnTo>
                  <a:pt x="28414" y="32965"/>
                </a:lnTo>
                <a:lnTo>
                  <a:pt x="33230" y="40074"/>
                </a:lnTo>
                <a:lnTo>
                  <a:pt x="36440" y="45766"/>
                </a:lnTo>
                <a:lnTo>
                  <a:pt x="38581" y="50513"/>
                </a:lnTo>
                <a:lnTo>
                  <a:pt x="42865" y="56535"/>
                </a:lnTo>
                <a:lnTo>
                  <a:pt x="48579" y="63407"/>
                </a:lnTo>
                <a:lnTo>
                  <a:pt x="55246" y="70846"/>
                </a:lnTo>
                <a:lnTo>
                  <a:pt x="63501" y="81521"/>
                </a:lnTo>
                <a:lnTo>
                  <a:pt x="72813" y="94352"/>
                </a:lnTo>
                <a:lnTo>
                  <a:pt x="82832" y="108621"/>
                </a:lnTo>
                <a:lnTo>
                  <a:pt x="91416" y="119086"/>
                </a:lnTo>
                <a:lnTo>
                  <a:pt x="99044" y="127016"/>
                </a:lnTo>
                <a:lnTo>
                  <a:pt x="106035" y="133255"/>
                </a:lnTo>
                <a:lnTo>
                  <a:pt x="118881" y="145266"/>
                </a:lnTo>
                <a:lnTo>
                  <a:pt x="124974" y="151137"/>
                </a:lnTo>
                <a:lnTo>
                  <a:pt x="131893" y="156955"/>
                </a:lnTo>
                <a:lnTo>
                  <a:pt x="139364" y="162739"/>
                </a:lnTo>
                <a:lnTo>
                  <a:pt x="147201" y="168500"/>
                </a:lnTo>
                <a:lnTo>
                  <a:pt x="154332" y="173293"/>
                </a:lnTo>
                <a:lnTo>
                  <a:pt x="160990" y="177441"/>
                </a:lnTo>
                <a:lnTo>
                  <a:pt x="167334" y="181159"/>
                </a:lnTo>
                <a:lnTo>
                  <a:pt x="173469" y="184590"/>
                </a:lnTo>
                <a:lnTo>
                  <a:pt x="185364" y="190942"/>
                </a:lnTo>
                <a:lnTo>
                  <a:pt x="234756" y="215933"/>
                </a:lnTo>
                <a:lnTo>
                  <a:pt x="244988" y="219795"/>
                </a:lnTo>
                <a:lnTo>
                  <a:pt x="272970" y="226825"/>
                </a:lnTo>
                <a:lnTo>
                  <a:pt x="284850" y="229322"/>
                </a:lnTo>
                <a:lnTo>
                  <a:pt x="313290" y="234636"/>
                </a:lnTo>
                <a:lnTo>
                  <a:pt x="324112" y="237386"/>
                </a:lnTo>
                <a:lnTo>
                  <a:pt x="332280" y="240172"/>
                </a:lnTo>
                <a:lnTo>
                  <a:pt x="338677" y="242982"/>
                </a:lnTo>
                <a:lnTo>
                  <a:pt x="348325" y="246104"/>
                </a:lnTo>
                <a:lnTo>
                  <a:pt x="352232" y="246937"/>
                </a:lnTo>
                <a:lnTo>
                  <a:pt x="359112" y="250402"/>
                </a:lnTo>
                <a:lnTo>
                  <a:pt x="362280" y="252659"/>
                </a:lnTo>
                <a:lnTo>
                  <a:pt x="364392" y="253212"/>
                </a:lnTo>
                <a:lnTo>
                  <a:pt x="365801" y="252628"/>
                </a:lnTo>
                <a:lnTo>
                  <a:pt x="368617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7"/>
          <p:cNvSpPr/>
          <p:nvPr/>
        </p:nvSpPr>
        <p:spPr>
          <a:xfrm>
            <a:off x="3971925" y="1791652"/>
            <a:ext cx="265748" cy="334329"/>
          </a:xfrm>
          <a:custGeom>
            <a:avLst/>
            <a:gdLst/>
            <a:ahLst/>
            <a:cxnLst/>
            <a:rect l="0" t="0" r="0" b="0"/>
            <a:pathLst>
              <a:path w="265748" h="334329">
                <a:moveTo>
                  <a:pt x="265747" y="0"/>
                </a:moveTo>
                <a:lnTo>
                  <a:pt x="253815" y="35795"/>
                </a:lnTo>
                <a:lnTo>
                  <a:pt x="248268" y="47676"/>
                </a:lnTo>
                <a:lnTo>
                  <a:pt x="240759" y="62264"/>
                </a:lnTo>
                <a:lnTo>
                  <a:pt x="231943" y="78657"/>
                </a:lnTo>
                <a:lnTo>
                  <a:pt x="222256" y="94348"/>
                </a:lnTo>
                <a:lnTo>
                  <a:pt x="211988" y="109571"/>
                </a:lnTo>
                <a:lnTo>
                  <a:pt x="201333" y="124482"/>
                </a:lnTo>
                <a:lnTo>
                  <a:pt x="190420" y="138233"/>
                </a:lnTo>
                <a:lnTo>
                  <a:pt x="179334" y="151210"/>
                </a:lnTo>
                <a:lnTo>
                  <a:pt x="168133" y="163672"/>
                </a:lnTo>
                <a:lnTo>
                  <a:pt x="159713" y="173885"/>
                </a:lnTo>
                <a:lnTo>
                  <a:pt x="153148" y="182598"/>
                </a:lnTo>
                <a:lnTo>
                  <a:pt x="131216" y="214821"/>
                </a:lnTo>
                <a:lnTo>
                  <a:pt x="123672" y="224177"/>
                </a:lnTo>
                <a:lnTo>
                  <a:pt x="114833" y="234224"/>
                </a:lnTo>
                <a:lnTo>
                  <a:pt x="105130" y="244732"/>
                </a:lnTo>
                <a:lnTo>
                  <a:pt x="97709" y="253642"/>
                </a:lnTo>
                <a:lnTo>
                  <a:pt x="91809" y="261487"/>
                </a:lnTo>
                <a:lnTo>
                  <a:pt x="86924" y="268622"/>
                </a:lnTo>
                <a:lnTo>
                  <a:pt x="81762" y="274331"/>
                </a:lnTo>
                <a:lnTo>
                  <a:pt x="76415" y="279090"/>
                </a:lnTo>
                <a:lnTo>
                  <a:pt x="70946" y="283215"/>
                </a:lnTo>
                <a:lnTo>
                  <a:pt x="66347" y="287870"/>
                </a:lnTo>
                <a:lnTo>
                  <a:pt x="58697" y="298122"/>
                </a:lnTo>
                <a:lnTo>
                  <a:pt x="52123" y="306489"/>
                </a:lnTo>
                <a:lnTo>
                  <a:pt x="44120" y="314335"/>
                </a:lnTo>
                <a:lnTo>
                  <a:pt x="37986" y="319094"/>
                </a:lnTo>
                <a:lnTo>
                  <a:pt x="31039" y="324172"/>
                </a:lnTo>
                <a:lnTo>
                  <a:pt x="25455" y="327557"/>
                </a:lnTo>
                <a:lnTo>
                  <a:pt x="20780" y="329814"/>
                </a:lnTo>
                <a:lnTo>
                  <a:pt x="13045" y="332322"/>
                </a:lnTo>
                <a:lnTo>
                  <a:pt x="9649" y="332990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8"/>
          <p:cNvSpPr/>
          <p:nvPr/>
        </p:nvSpPr>
        <p:spPr>
          <a:xfrm>
            <a:off x="2165204" y="728916"/>
            <a:ext cx="2379603" cy="676844"/>
          </a:xfrm>
          <a:custGeom>
            <a:avLst/>
            <a:gdLst/>
            <a:ahLst/>
            <a:cxnLst/>
            <a:rect l="0" t="0" r="0" b="0"/>
            <a:pathLst>
              <a:path w="2379603" h="676844">
                <a:moveTo>
                  <a:pt x="2278208" y="256921"/>
                </a:moveTo>
                <a:lnTo>
                  <a:pt x="2254345" y="233058"/>
                </a:lnTo>
                <a:lnTo>
                  <a:pt x="2225521" y="211615"/>
                </a:lnTo>
                <a:lnTo>
                  <a:pt x="2193064" y="193649"/>
                </a:lnTo>
                <a:lnTo>
                  <a:pt x="2145211" y="169055"/>
                </a:lnTo>
                <a:lnTo>
                  <a:pt x="2133056" y="165482"/>
                </a:lnTo>
                <a:lnTo>
                  <a:pt x="2121303" y="162941"/>
                </a:lnTo>
                <a:lnTo>
                  <a:pt x="2049751" y="142522"/>
                </a:lnTo>
                <a:lnTo>
                  <a:pt x="1937700" y="116366"/>
                </a:lnTo>
                <a:lnTo>
                  <a:pt x="1880137" y="106690"/>
                </a:lnTo>
                <a:lnTo>
                  <a:pt x="1804026" y="94722"/>
                </a:lnTo>
                <a:lnTo>
                  <a:pt x="1749326" y="84502"/>
                </a:lnTo>
                <a:lnTo>
                  <a:pt x="1697392" y="74563"/>
                </a:lnTo>
                <a:lnTo>
                  <a:pt x="1513171" y="44594"/>
                </a:lnTo>
                <a:lnTo>
                  <a:pt x="1449550" y="34624"/>
                </a:lnTo>
                <a:lnTo>
                  <a:pt x="1400328" y="28582"/>
                </a:lnTo>
                <a:lnTo>
                  <a:pt x="1307636" y="18874"/>
                </a:lnTo>
                <a:lnTo>
                  <a:pt x="1208350" y="9517"/>
                </a:lnTo>
                <a:lnTo>
                  <a:pt x="1165872" y="6260"/>
                </a:lnTo>
                <a:lnTo>
                  <a:pt x="1098354" y="2641"/>
                </a:lnTo>
                <a:lnTo>
                  <a:pt x="1009926" y="1033"/>
                </a:lnTo>
                <a:lnTo>
                  <a:pt x="867538" y="0"/>
                </a:lnTo>
                <a:lnTo>
                  <a:pt x="811139" y="4939"/>
                </a:lnTo>
                <a:lnTo>
                  <a:pt x="755592" y="12532"/>
                </a:lnTo>
                <a:lnTo>
                  <a:pt x="639330" y="32674"/>
                </a:lnTo>
                <a:lnTo>
                  <a:pt x="566324" y="48767"/>
                </a:lnTo>
                <a:lnTo>
                  <a:pt x="507016" y="65600"/>
                </a:lnTo>
                <a:lnTo>
                  <a:pt x="462349" y="82652"/>
                </a:lnTo>
                <a:lnTo>
                  <a:pt x="417110" y="100542"/>
                </a:lnTo>
                <a:lnTo>
                  <a:pt x="388063" y="114077"/>
                </a:lnTo>
                <a:lnTo>
                  <a:pt x="321377" y="146863"/>
                </a:lnTo>
                <a:lnTo>
                  <a:pt x="299284" y="158784"/>
                </a:lnTo>
                <a:lnTo>
                  <a:pt x="278840" y="170542"/>
                </a:lnTo>
                <a:lnTo>
                  <a:pt x="259496" y="182190"/>
                </a:lnTo>
                <a:lnTo>
                  <a:pt x="241838" y="193765"/>
                </a:lnTo>
                <a:lnTo>
                  <a:pt x="225303" y="205292"/>
                </a:lnTo>
                <a:lnTo>
                  <a:pt x="209517" y="216787"/>
                </a:lnTo>
                <a:lnTo>
                  <a:pt x="192326" y="230165"/>
                </a:lnTo>
                <a:lnTo>
                  <a:pt x="155444" y="260269"/>
                </a:lnTo>
                <a:lnTo>
                  <a:pt x="140085" y="273441"/>
                </a:lnTo>
                <a:lnTo>
                  <a:pt x="126987" y="285079"/>
                </a:lnTo>
                <a:lnTo>
                  <a:pt x="104815" y="304678"/>
                </a:lnTo>
                <a:lnTo>
                  <a:pt x="77220" y="326422"/>
                </a:lnTo>
                <a:lnTo>
                  <a:pt x="55602" y="346835"/>
                </a:lnTo>
                <a:lnTo>
                  <a:pt x="39751" y="365780"/>
                </a:lnTo>
                <a:lnTo>
                  <a:pt x="30801" y="381820"/>
                </a:lnTo>
                <a:lnTo>
                  <a:pt x="23222" y="401561"/>
                </a:lnTo>
                <a:lnTo>
                  <a:pt x="14944" y="419475"/>
                </a:lnTo>
                <a:lnTo>
                  <a:pt x="9298" y="433942"/>
                </a:lnTo>
                <a:lnTo>
                  <a:pt x="6459" y="444468"/>
                </a:lnTo>
                <a:lnTo>
                  <a:pt x="3614" y="456247"/>
                </a:lnTo>
                <a:lnTo>
                  <a:pt x="452" y="476955"/>
                </a:lnTo>
                <a:lnTo>
                  <a:pt x="0" y="494732"/>
                </a:lnTo>
                <a:lnTo>
                  <a:pt x="2973" y="508982"/>
                </a:lnTo>
                <a:lnTo>
                  <a:pt x="7470" y="524206"/>
                </a:lnTo>
                <a:lnTo>
                  <a:pt x="10003" y="532266"/>
                </a:lnTo>
                <a:lnTo>
                  <a:pt x="17897" y="546301"/>
                </a:lnTo>
                <a:lnTo>
                  <a:pt x="27755" y="559842"/>
                </a:lnTo>
                <a:lnTo>
                  <a:pt x="38487" y="575385"/>
                </a:lnTo>
                <a:lnTo>
                  <a:pt x="49606" y="586738"/>
                </a:lnTo>
                <a:lnTo>
                  <a:pt x="71657" y="601025"/>
                </a:lnTo>
                <a:lnTo>
                  <a:pt x="102320" y="617323"/>
                </a:lnTo>
                <a:lnTo>
                  <a:pt x="138075" y="634217"/>
                </a:lnTo>
                <a:lnTo>
                  <a:pt x="171656" y="645588"/>
                </a:lnTo>
                <a:lnTo>
                  <a:pt x="224680" y="656992"/>
                </a:lnTo>
                <a:lnTo>
                  <a:pt x="296150" y="667100"/>
                </a:lnTo>
                <a:lnTo>
                  <a:pt x="348028" y="675485"/>
                </a:lnTo>
                <a:lnTo>
                  <a:pt x="393873" y="676312"/>
                </a:lnTo>
                <a:lnTo>
                  <a:pt x="554714" y="676843"/>
                </a:lnTo>
                <a:lnTo>
                  <a:pt x="598669" y="675934"/>
                </a:lnTo>
                <a:lnTo>
                  <a:pt x="800003" y="667283"/>
                </a:lnTo>
                <a:lnTo>
                  <a:pt x="995036" y="656851"/>
                </a:lnTo>
                <a:lnTo>
                  <a:pt x="1135797" y="652914"/>
                </a:lnTo>
                <a:lnTo>
                  <a:pt x="1186905" y="651993"/>
                </a:lnTo>
                <a:lnTo>
                  <a:pt x="1259852" y="646923"/>
                </a:lnTo>
                <a:lnTo>
                  <a:pt x="1358512" y="639389"/>
                </a:lnTo>
                <a:lnTo>
                  <a:pt x="1426691" y="635675"/>
                </a:lnTo>
                <a:lnTo>
                  <a:pt x="1494516" y="633467"/>
                </a:lnTo>
                <a:lnTo>
                  <a:pt x="1557370" y="628311"/>
                </a:lnTo>
                <a:lnTo>
                  <a:pt x="1627575" y="621353"/>
                </a:lnTo>
                <a:lnTo>
                  <a:pt x="1722910" y="608219"/>
                </a:lnTo>
                <a:lnTo>
                  <a:pt x="1780618" y="599769"/>
                </a:lnTo>
                <a:lnTo>
                  <a:pt x="1849469" y="588693"/>
                </a:lnTo>
                <a:lnTo>
                  <a:pt x="1945552" y="567884"/>
                </a:lnTo>
                <a:lnTo>
                  <a:pt x="1998774" y="551094"/>
                </a:lnTo>
                <a:lnTo>
                  <a:pt x="2062846" y="531974"/>
                </a:lnTo>
                <a:lnTo>
                  <a:pt x="2123060" y="510854"/>
                </a:lnTo>
                <a:lnTo>
                  <a:pt x="2165987" y="491969"/>
                </a:lnTo>
                <a:lnTo>
                  <a:pt x="2211938" y="469757"/>
                </a:lnTo>
                <a:lnTo>
                  <a:pt x="2244945" y="450892"/>
                </a:lnTo>
                <a:lnTo>
                  <a:pt x="2274854" y="431713"/>
                </a:lnTo>
                <a:lnTo>
                  <a:pt x="2294497" y="416839"/>
                </a:lnTo>
                <a:lnTo>
                  <a:pt x="2316266" y="397755"/>
                </a:lnTo>
                <a:lnTo>
                  <a:pt x="2331318" y="380791"/>
                </a:lnTo>
                <a:lnTo>
                  <a:pt x="2347532" y="360552"/>
                </a:lnTo>
                <a:lnTo>
                  <a:pt x="2364264" y="338857"/>
                </a:lnTo>
                <a:lnTo>
                  <a:pt x="2373605" y="321594"/>
                </a:lnTo>
                <a:lnTo>
                  <a:pt x="2377757" y="305667"/>
                </a:lnTo>
                <a:lnTo>
                  <a:pt x="2379602" y="285888"/>
                </a:lnTo>
                <a:lnTo>
                  <a:pt x="2377882" y="269478"/>
                </a:lnTo>
                <a:lnTo>
                  <a:pt x="2371559" y="249529"/>
                </a:lnTo>
                <a:lnTo>
                  <a:pt x="2369017" y="243421"/>
                </a:lnTo>
                <a:lnTo>
                  <a:pt x="2356337" y="225722"/>
                </a:lnTo>
                <a:lnTo>
                  <a:pt x="2343412" y="216702"/>
                </a:lnTo>
                <a:lnTo>
                  <a:pt x="2309372" y="199167"/>
                </a:lnTo>
                <a:lnTo>
                  <a:pt x="2284902" y="185410"/>
                </a:lnTo>
                <a:lnTo>
                  <a:pt x="2227486" y="166678"/>
                </a:lnTo>
                <a:lnTo>
                  <a:pt x="2166807" y="156076"/>
                </a:lnTo>
                <a:lnTo>
                  <a:pt x="2123903" y="1540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9"/>
          <p:cNvSpPr/>
          <p:nvPr/>
        </p:nvSpPr>
        <p:spPr>
          <a:xfrm>
            <a:off x="2688400" y="1586309"/>
            <a:ext cx="1895633" cy="659321"/>
          </a:xfrm>
          <a:custGeom>
            <a:avLst/>
            <a:gdLst/>
            <a:ahLst/>
            <a:cxnLst/>
            <a:rect l="0" t="0" r="0" b="0"/>
            <a:pathLst>
              <a:path w="1895633" h="659321">
                <a:moveTo>
                  <a:pt x="1746440" y="188198"/>
                </a:moveTo>
                <a:lnTo>
                  <a:pt x="1685010" y="164045"/>
                </a:lnTo>
                <a:lnTo>
                  <a:pt x="1654261" y="156912"/>
                </a:lnTo>
                <a:lnTo>
                  <a:pt x="1596823" y="147460"/>
                </a:lnTo>
                <a:lnTo>
                  <a:pt x="1539308" y="136875"/>
                </a:lnTo>
                <a:lnTo>
                  <a:pt x="1495975" y="127648"/>
                </a:lnTo>
                <a:lnTo>
                  <a:pt x="1428889" y="116653"/>
                </a:lnTo>
                <a:lnTo>
                  <a:pt x="1325743" y="95056"/>
                </a:lnTo>
                <a:lnTo>
                  <a:pt x="1279746" y="87111"/>
                </a:lnTo>
                <a:lnTo>
                  <a:pt x="1226525" y="77284"/>
                </a:lnTo>
                <a:lnTo>
                  <a:pt x="1178391" y="65430"/>
                </a:lnTo>
                <a:lnTo>
                  <a:pt x="1116378" y="52233"/>
                </a:lnTo>
                <a:lnTo>
                  <a:pt x="1064984" y="45360"/>
                </a:lnTo>
                <a:lnTo>
                  <a:pt x="1013484" y="36193"/>
                </a:lnTo>
                <a:lnTo>
                  <a:pt x="959003" y="25211"/>
                </a:lnTo>
                <a:lnTo>
                  <a:pt x="891786" y="11971"/>
                </a:lnTo>
                <a:lnTo>
                  <a:pt x="838656" y="6385"/>
                </a:lnTo>
                <a:lnTo>
                  <a:pt x="800055" y="2617"/>
                </a:lnTo>
                <a:lnTo>
                  <a:pt x="751149" y="943"/>
                </a:lnTo>
                <a:lnTo>
                  <a:pt x="683718" y="0"/>
                </a:lnTo>
                <a:lnTo>
                  <a:pt x="626062" y="4272"/>
                </a:lnTo>
                <a:lnTo>
                  <a:pt x="536377" y="16120"/>
                </a:lnTo>
                <a:lnTo>
                  <a:pt x="488861" y="23772"/>
                </a:lnTo>
                <a:lnTo>
                  <a:pt x="440691" y="35974"/>
                </a:lnTo>
                <a:lnTo>
                  <a:pt x="338179" y="73572"/>
                </a:lnTo>
                <a:lnTo>
                  <a:pt x="275044" y="95586"/>
                </a:lnTo>
                <a:lnTo>
                  <a:pt x="233348" y="114800"/>
                </a:lnTo>
                <a:lnTo>
                  <a:pt x="202252" y="134400"/>
                </a:lnTo>
                <a:lnTo>
                  <a:pt x="168875" y="152277"/>
                </a:lnTo>
                <a:lnTo>
                  <a:pt x="149314" y="168106"/>
                </a:lnTo>
                <a:lnTo>
                  <a:pt x="129826" y="185936"/>
                </a:lnTo>
                <a:lnTo>
                  <a:pt x="114815" y="200210"/>
                </a:lnTo>
                <a:lnTo>
                  <a:pt x="44150" y="270300"/>
                </a:lnTo>
                <a:lnTo>
                  <a:pt x="31007" y="287984"/>
                </a:lnTo>
                <a:lnTo>
                  <a:pt x="21682" y="304620"/>
                </a:lnTo>
                <a:lnTo>
                  <a:pt x="12141" y="324714"/>
                </a:lnTo>
                <a:lnTo>
                  <a:pt x="8263" y="335406"/>
                </a:lnTo>
                <a:lnTo>
                  <a:pt x="4725" y="346344"/>
                </a:lnTo>
                <a:lnTo>
                  <a:pt x="794" y="366118"/>
                </a:lnTo>
                <a:lnTo>
                  <a:pt x="0" y="383478"/>
                </a:lnTo>
                <a:lnTo>
                  <a:pt x="4711" y="407606"/>
                </a:lnTo>
                <a:lnTo>
                  <a:pt x="8314" y="426245"/>
                </a:lnTo>
                <a:lnTo>
                  <a:pt x="12867" y="443539"/>
                </a:lnTo>
                <a:lnTo>
                  <a:pt x="18065" y="457576"/>
                </a:lnTo>
                <a:lnTo>
                  <a:pt x="28631" y="475244"/>
                </a:lnTo>
                <a:lnTo>
                  <a:pt x="41899" y="493892"/>
                </a:lnTo>
                <a:lnTo>
                  <a:pt x="54146" y="508529"/>
                </a:lnTo>
                <a:lnTo>
                  <a:pt x="71751" y="527480"/>
                </a:lnTo>
                <a:lnTo>
                  <a:pt x="85828" y="536792"/>
                </a:lnTo>
                <a:lnTo>
                  <a:pt x="128240" y="556563"/>
                </a:lnTo>
                <a:lnTo>
                  <a:pt x="187037" y="576961"/>
                </a:lnTo>
                <a:lnTo>
                  <a:pt x="226802" y="588396"/>
                </a:lnTo>
                <a:lnTo>
                  <a:pt x="277612" y="598157"/>
                </a:lnTo>
                <a:lnTo>
                  <a:pt x="333215" y="606304"/>
                </a:lnTo>
                <a:lnTo>
                  <a:pt x="493818" y="627221"/>
                </a:lnTo>
                <a:lnTo>
                  <a:pt x="613722" y="637630"/>
                </a:lnTo>
                <a:lnTo>
                  <a:pt x="655635" y="642898"/>
                </a:lnTo>
                <a:lnTo>
                  <a:pt x="706005" y="648679"/>
                </a:lnTo>
                <a:lnTo>
                  <a:pt x="753632" y="650392"/>
                </a:lnTo>
                <a:lnTo>
                  <a:pt x="801399" y="653439"/>
                </a:lnTo>
                <a:lnTo>
                  <a:pt x="836837" y="656910"/>
                </a:lnTo>
                <a:lnTo>
                  <a:pt x="887512" y="658452"/>
                </a:lnTo>
                <a:lnTo>
                  <a:pt x="1002251" y="659320"/>
                </a:lnTo>
                <a:lnTo>
                  <a:pt x="1040764" y="658490"/>
                </a:lnTo>
                <a:lnTo>
                  <a:pt x="1076917" y="656983"/>
                </a:lnTo>
                <a:lnTo>
                  <a:pt x="1111496" y="655027"/>
                </a:lnTo>
                <a:lnTo>
                  <a:pt x="1162618" y="650312"/>
                </a:lnTo>
                <a:lnTo>
                  <a:pt x="1311606" y="630423"/>
                </a:lnTo>
                <a:lnTo>
                  <a:pt x="1380143" y="620328"/>
                </a:lnTo>
                <a:lnTo>
                  <a:pt x="1426479" y="612666"/>
                </a:lnTo>
                <a:lnTo>
                  <a:pt x="1462947" y="606085"/>
                </a:lnTo>
                <a:lnTo>
                  <a:pt x="1520430" y="592366"/>
                </a:lnTo>
                <a:lnTo>
                  <a:pt x="1555762" y="583373"/>
                </a:lnTo>
                <a:lnTo>
                  <a:pt x="1605179" y="568301"/>
                </a:lnTo>
                <a:lnTo>
                  <a:pt x="1663397" y="547654"/>
                </a:lnTo>
                <a:lnTo>
                  <a:pt x="1709257" y="527560"/>
                </a:lnTo>
                <a:lnTo>
                  <a:pt x="1745477" y="508037"/>
                </a:lnTo>
                <a:lnTo>
                  <a:pt x="1760085" y="497626"/>
                </a:lnTo>
                <a:lnTo>
                  <a:pt x="1788699" y="476217"/>
                </a:lnTo>
                <a:lnTo>
                  <a:pt x="1810942" y="460351"/>
                </a:lnTo>
                <a:lnTo>
                  <a:pt x="1827812" y="444410"/>
                </a:lnTo>
                <a:lnTo>
                  <a:pt x="1841660" y="427800"/>
                </a:lnTo>
                <a:lnTo>
                  <a:pt x="1854164" y="410893"/>
                </a:lnTo>
                <a:lnTo>
                  <a:pt x="1866073" y="396394"/>
                </a:lnTo>
                <a:lnTo>
                  <a:pt x="1876762" y="382647"/>
                </a:lnTo>
                <a:lnTo>
                  <a:pt x="1884688" y="367012"/>
                </a:lnTo>
                <a:lnTo>
                  <a:pt x="1891386" y="350539"/>
                </a:lnTo>
                <a:lnTo>
                  <a:pt x="1894505" y="342145"/>
                </a:lnTo>
                <a:lnTo>
                  <a:pt x="1895632" y="333692"/>
                </a:lnTo>
                <a:lnTo>
                  <a:pt x="1894345" y="316679"/>
                </a:lnTo>
                <a:lnTo>
                  <a:pt x="1888265" y="277384"/>
                </a:lnTo>
                <a:lnTo>
                  <a:pt x="1884805" y="264801"/>
                </a:lnTo>
                <a:lnTo>
                  <a:pt x="1880593" y="253554"/>
                </a:lnTo>
                <a:lnTo>
                  <a:pt x="1875880" y="243199"/>
                </a:lnTo>
                <a:lnTo>
                  <a:pt x="1863024" y="226613"/>
                </a:lnTo>
                <a:lnTo>
                  <a:pt x="1846832" y="212891"/>
                </a:lnTo>
                <a:lnTo>
                  <a:pt x="1816296" y="194456"/>
                </a:lnTo>
                <a:lnTo>
                  <a:pt x="1781214" y="177881"/>
                </a:lnTo>
                <a:lnTo>
                  <a:pt x="1734518" y="166515"/>
                </a:lnTo>
                <a:lnTo>
                  <a:pt x="1660715" y="153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0"/>
          <p:cNvSpPr/>
          <p:nvPr/>
        </p:nvSpPr>
        <p:spPr>
          <a:xfrm>
            <a:off x="1658031" y="2847967"/>
            <a:ext cx="256495" cy="236285"/>
          </a:xfrm>
          <a:custGeom>
            <a:avLst/>
            <a:gdLst/>
            <a:ahLst/>
            <a:cxnLst/>
            <a:rect l="0" t="0" r="0" b="0"/>
            <a:pathLst>
              <a:path w="256495" h="236285">
                <a:moveTo>
                  <a:pt x="170769" y="23820"/>
                </a:moveTo>
                <a:lnTo>
                  <a:pt x="161667" y="14719"/>
                </a:lnTo>
                <a:lnTo>
                  <a:pt x="157081" y="11085"/>
                </a:lnTo>
                <a:lnTo>
                  <a:pt x="152118" y="7710"/>
                </a:lnTo>
                <a:lnTo>
                  <a:pt x="146905" y="4507"/>
                </a:lnTo>
                <a:lnTo>
                  <a:pt x="142477" y="2373"/>
                </a:lnTo>
                <a:lnTo>
                  <a:pt x="135017" y="0"/>
                </a:lnTo>
                <a:lnTo>
                  <a:pt x="131694" y="320"/>
                </a:lnTo>
                <a:lnTo>
                  <a:pt x="128527" y="1486"/>
                </a:lnTo>
                <a:lnTo>
                  <a:pt x="125462" y="3216"/>
                </a:lnTo>
                <a:lnTo>
                  <a:pt x="121514" y="4369"/>
                </a:lnTo>
                <a:lnTo>
                  <a:pt x="116977" y="5138"/>
                </a:lnTo>
                <a:lnTo>
                  <a:pt x="112048" y="5650"/>
                </a:lnTo>
                <a:lnTo>
                  <a:pt x="105904" y="8849"/>
                </a:lnTo>
                <a:lnTo>
                  <a:pt x="98950" y="13840"/>
                </a:lnTo>
                <a:lnTo>
                  <a:pt x="91457" y="20024"/>
                </a:lnTo>
                <a:lnTo>
                  <a:pt x="82652" y="28909"/>
                </a:lnTo>
                <a:lnTo>
                  <a:pt x="72972" y="39596"/>
                </a:lnTo>
                <a:lnTo>
                  <a:pt x="62708" y="51482"/>
                </a:lnTo>
                <a:lnTo>
                  <a:pt x="51103" y="67979"/>
                </a:lnTo>
                <a:lnTo>
                  <a:pt x="38604" y="87549"/>
                </a:lnTo>
                <a:lnTo>
                  <a:pt x="25509" y="109169"/>
                </a:lnTo>
                <a:lnTo>
                  <a:pt x="16779" y="125487"/>
                </a:lnTo>
                <a:lnTo>
                  <a:pt x="10958" y="138270"/>
                </a:lnTo>
                <a:lnTo>
                  <a:pt x="7079" y="148698"/>
                </a:lnTo>
                <a:lnTo>
                  <a:pt x="4492" y="157554"/>
                </a:lnTo>
                <a:lnTo>
                  <a:pt x="2768" y="165364"/>
                </a:lnTo>
                <a:lnTo>
                  <a:pt x="1618" y="172475"/>
                </a:lnTo>
                <a:lnTo>
                  <a:pt x="851" y="179121"/>
                </a:lnTo>
                <a:lnTo>
                  <a:pt x="340" y="185456"/>
                </a:lnTo>
                <a:lnTo>
                  <a:pt x="0" y="191585"/>
                </a:lnTo>
                <a:lnTo>
                  <a:pt x="725" y="197576"/>
                </a:lnTo>
                <a:lnTo>
                  <a:pt x="2161" y="203475"/>
                </a:lnTo>
                <a:lnTo>
                  <a:pt x="4071" y="209313"/>
                </a:lnTo>
                <a:lnTo>
                  <a:pt x="7249" y="214157"/>
                </a:lnTo>
                <a:lnTo>
                  <a:pt x="11273" y="218339"/>
                </a:lnTo>
                <a:lnTo>
                  <a:pt x="15861" y="222079"/>
                </a:lnTo>
                <a:lnTo>
                  <a:pt x="21777" y="225525"/>
                </a:lnTo>
                <a:lnTo>
                  <a:pt x="28578" y="228775"/>
                </a:lnTo>
                <a:lnTo>
                  <a:pt x="35970" y="231895"/>
                </a:lnTo>
                <a:lnTo>
                  <a:pt x="42803" y="233974"/>
                </a:lnTo>
                <a:lnTo>
                  <a:pt x="49263" y="235360"/>
                </a:lnTo>
                <a:lnTo>
                  <a:pt x="55475" y="236284"/>
                </a:lnTo>
                <a:lnTo>
                  <a:pt x="61521" y="235948"/>
                </a:lnTo>
                <a:lnTo>
                  <a:pt x="67457" y="234771"/>
                </a:lnTo>
                <a:lnTo>
                  <a:pt x="73319" y="233034"/>
                </a:lnTo>
                <a:lnTo>
                  <a:pt x="78180" y="230924"/>
                </a:lnTo>
                <a:lnTo>
                  <a:pt x="86121" y="226038"/>
                </a:lnTo>
                <a:lnTo>
                  <a:pt x="90524" y="223403"/>
                </a:lnTo>
                <a:lnTo>
                  <a:pt x="95365" y="220692"/>
                </a:lnTo>
                <a:lnTo>
                  <a:pt x="105823" y="215141"/>
                </a:lnTo>
                <a:lnTo>
                  <a:pt x="116821" y="209499"/>
                </a:lnTo>
                <a:lnTo>
                  <a:pt x="121469" y="205709"/>
                </a:lnTo>
                <a:lnTo>
                  <a:pt x="125520" y="201277"/>
                </a:lnTo>
                <a:lnTo>
                  <a:pt x="129173" y="196417"/>
                </a:lnTo>
                <a:lnTo>
                  <a:pt x="132560" y="191272"/>
                </a:lnTo>
                <a:lnTo>
                  <a:pt x="135771" y="185937"/>
                </a:lnTo>
                <a:lnTo>
                  <a:pt x="138865" y="180476"/>
                </a:lnTo>
                <a:lnTo>
                  <a:pt x="142832" y="172072"/>
                </a:lnTo>
                <a:lnTo>
                  <a:pt x="152320" y="150035"/>
                </a:lnTo>
                <a:lnTo>
                  <a:pt x="156564" y="136539"/>
                </a:lnTo>
                <a:lnTo>
                  <a:pt x="160347" y="121826"/>
                </a:lnTo>
                <a:lnTo>
                  <a:pt x="163820" y="106302"/>
                </a:lnTo>
                <a:lnTo>
                  <a:pt x="166137" y="94048"/>
                </a:lnTo>
                <a:lnTo>
                  <a:pt x="167681" y="83974"/>
                </a:lnTo>
                <a:lnTo>
                  <a:pt x="168710" y="75353"/>
                </a:lnTo>
                <a:lnTo>
                  <a:pt x="169854" y="68313"/>
                </a:lnTo>
                <a:lnTo>
                  <a:pt x="170159" y="67770"/>
                </a:lnTo>
                <a:lnTo>
                  <a:pt x="170362" y="74075"/>
                </a:lnTo>
                <a:lnTo>
                  <a:pt x="170588" y="98861"/>
                </a:lnTo>
                <a:lnTo>
                  <a:pt x="171600" y="110995"/>
                </a:lnTo>
                <a:lnTo>
                  <a:pt x="173228" y="121942"/>
                </a:lnTo>
                <a:lnTo>
                  <a:pt x="175266" y="132097"/>
                </a:lnTo>
                <a:lnTo>
                  <a:pt x="177577" y="139820"/>
                </a:lnTo>
                <a:lnTo>
                  <a:pt x="180070" y="145921"/>
                </a:lnTo>
                <a:lnTo>
                  <a:pt x="182684" y="150940"/>
                </a:lnTo>
                <a:lnTo>
                  <a:pt x="185380" y="155239"/>
                </a:lnTo>
                <a:lnTo>
                  <a:pt x="190915" y="162556"/>
                </a:lnTo>
                <a:lnTo>
                  <a:pt x="196550" y="168983"/>
                </a:lnTo>
                <a:lnTo>
                  <a:pt x="202229" y="175014"/>
                </a:lnTo>
                <a:lnTo>
                  <a:pt x="207929" y="180870"/>
                </a:lnTo>
                <a:lnTo>
                  <a:pt x="210782" y="182813"/>
                </a:lnTo>
                <a:lnTo>
                  <a:pt x="216492" y="184971"/>
                </a:lnTo>
                <a:lnTo>
                  <a:pt x="220301" y="185546"/>
                </a:lnTo>
                <a:lnTo>
                  <a:pt x="224745" y="185930"/>
                </a:lnTo>
                <a:lnTo>
                  <a:pt x="233811" y="186356"/>
                </a:lnTo>
                <a:lnTo>
                  <a:pt x="237562" y="186470"/>
                </a:lnTo>
                <a:lnTo>
                  <a:pt x="256494" y="1866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1"/>
          <p:cNvSpPr/>
          <p:nvPr/>
        </p:nvSpPr>
        <p:spPr>
          <a:xfrm>
            <a:off x="2060257" y="2828925"/>
            <a:ext cx="222886" cy="222886"/>
          </a:xfrm>
          <a:custGeom>
            <a:avLst/>
            <a:gdLst/>
            <a:ahLst/>
            <a:cxnLst/>
            <a:rect l="0" t="0" r="0" b="0"/>
            <a:pathLst>
              <a:path w="222886" h="222886">
                <a:moveTo>
                  <a:pt x="0" y="0"/>
                </a:moveTo>
                <a:lnTo>
                  <a:pt x="9102" y="13652"/>
                </a:lnTo>
                <a:lnTo>
                  <a:pt x="11783" y="19579"/>
                </a:lnTo>
                <a:lnTo>
                  <a:pt x="13570" y="25435"/>
                </a:lnTo>
                <a:lnTo>
                  <a:pt x="14762" y="31244"/>
                </a:lnTo>
                <a:lnTo>
                  <a:pt x="15556" y="37974"/>
                </a:lnTo>
                <a:lnTo>
                  <a:pt x="16086" y="45318"/>
                </a:lnTo>
                <a:lnTo>
                  <a:pt x="16439" y="53072"/>
                </a:lnTo>
                <a:lnTo>
                  <a:pt x="16831" y="69307"/>
                </a:lnTo>
                <a:lnTo>
                  <a:pt x="17083" y="148522"/>
                </a:lnTo>
                <a:lnTo>
                  <a:pt x="18056" y="168547"/>
                </a:lnTo>
                <a:lnTo>
                  <a:pt x="19657" y="182849"/>
                </a:lnTo>
                <a:lnTo>
                  <a:pt x="21677" y="193337"/>
                </a:lnTo>
                <a:lnTo>
                  <a:pt x="23024" y="199376"/>
                </a:lnTo>
                <a:lnTo>
                  <a:pt x="23922" y="202450"/>
                </a:lnTo>
                <a:lnTo>
                  <a:pt x="24520" y="203546"/>
                </a:lnTo>
                <a:lnTo>
                  <a:pt x="24919" y="203325"/>
                </a:lnTo>
                <a:lnTo>
                  <a:pt x="25363" y="200539"/>
                </a:lnTo>
                <a:lnTo>
                  <a:pt x="25560" y="193586"/>
                </a:lnTo>
                <a:lnTo>
                  <a:pt x="25612" y="189064"/>
                </a:lnTo>
                <a:lnTo>
                  <a:pt x="27552" y="179383"/>
                </a:lnTo>
                <a:lnTo>
                  <a:pt x="30751" y="166261"/>
                </a:lnTo>
                <a:lnTo>
                  <a:pt x="34788" y="150846"/>
                </a:lnTo>
                <a:lnTo>
                  <a:pt x="39384" y="135806"/>
                </a:lnTo>
                <a:lnTo>
                  <a:pt x="44354" y="121017"/>
                </a:lnTo>
                <a:lnTo>
                  <a:pt x="49572" y="106396"/>
                </a:lnTo>
                <a:lnTo>
                  <a:pt x="55908" y="93790"/>
                </a:lnTo>
                <a:lnTo>
                  <a:pt x="62989" y="82529"/>
                </a:lnTo>
                <a:lnTo>
                  <a:pt x="70568" y="72164"/>
                </a:lnTo>
                <a:lnTo>
                  <a:pt x="76573" y="63349"/>
                </a:lnTo>
                <a:lnTo>
                  <a:pt x="81528" y="55568"/>
                </a:lnTo>
                <a:lnTo>
                  <a:pt x="85785" y="48475"/>
                </a:lnTo>
                <a:lnTo>
                  <a:pt x="90527" y="43747"/>
                </a:lnTo>
                <a:lnTo>
                  <a:pt x="95594" y="40594"/>
                </a:lnTo>
                <a:lnTo>
                  <a:pt x="100877" y="38493"/>
                </a:lnTo>
                <a:lnTo>
                  <a:pt x="106304" y="36139"/>
                </a:lnTo>
                <a:lnTo>
                  <a:pt x="117413" y="30984"/>
                </a:lnTo>
                <a:lnTo>
                  <a:pt x="122091" y="29228"/>
                </a:lnTo>
                <a:lnTo>
                  <a:pt x="126161" y="28058"/>
                </a:lnTo>
                <a:lnTo>
                  <a:pt x="129827" y="27278"/>
                </a:lnTo>
                <a:lnTo>
                  <a:pt x="134177" y="26758"/>
                </a:lnTo>
                <a:lnTo>
                  <a:pt x="138981" y="26411"/>
                </a:lnTo>
                <a:lnTo>
                  <a:pt x="148447" y="26025"/>
                </a:lnTo>
                <a:lnTo>
                  <a:pt x="155829" y="25854"/>
                </a:lnTo>
                <a:lnTo>
                  <a:pt x="160083" y="26761"/>
                </a:lnTo>
                <a:lnTo>
                  <a:pt x="164825" y="28318"/>
                </a:lnTo>
                <a:lnTo>
                  <a:pt x="169891" y="30309"/>
                </a:lnTo>
                <a:lnTo>
                  <a:pt x="174220" y="31636"/>
                </a:lnTo>
                <a:lnTo>
                  <a:pt x="178060" y="32520"/>
                </a:lnTo>
                <a:lnTo>
                  <a:pt x="181571" y="33110"/>
                </a:lnTo>
                <a:lnTo>
                  <a:pt x="184865" y="35408"/>
                </a:lnTo>
                <a:lnTo>
                  <a:pt x="188013" y="38845"/>
                </a:lnTo>
                <a:lnTo>
                  <a:pt x="191065" y="43042"/>
                </a:lnTo>
                <a:lnTo>
                  <a:pt x="193099" y="46792"/>
                </a:lnTo>
                <a:lnTo>
                  <a:pt x="196914" y="57573"/>
                </a:lnTo>
                <a:lnTo>
                  <a:pt x="198904" y="62194"/>
                </a:lnTo>
                <a:lnTo>
                  <a:pt x="201183" y="67180"/>
                </a:lnTo>
                <a:lnTo>
                  <a:pt x="202702" y="75267"/>
                </a:lnTo>
                <a:lnTo>
                  <a:pt x="203715" y="85420"/>
                </a:lnTo>
                <a:lnTo>
                  <a:pt x="204390" y="96952"/>
                </a:lnTo>
                <a:lnTo>
                  <a:pt x="205140" y="127545"/>
                </a:lnTo>
                <a:lnTo>
                  <a:pt x="205340" y="145037"/>
                </a:lnTo>
                <a:lnTo>
                  <a:pt x="206426" y="160509"/>
                </a:lnTo>
                <a:lnTo>
                  <a:pt x="208102" y="174633"/>
                </a:lnTo>
                <a:lnTo>
                  <a:pt x="22288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2"/>
          <p:cNvSpPr/>
          <p:nvPr/>
        </p:nvSpPr>
        <p:spPr>
          <a:xfrm>
            <a:off x="2378631" y="2863214"/>
            <a:ext cx="213122" cy="177933"/>
          </a:xfrm>
          <a:custGeom>
            <a:avLst/>
            <a:gdLst/>
            <a:ahLst/>
            <a:cxnLst/>
            <a:rect l="0" t="0" r="0" b="0"/>
            <a:pathLst>
              <a:path w="213122" h="177933">
                <a:moveTo>
                  <a:pt x="7381" y="0"/>
                </a:moveTo>
                <a:lnTo>
                  <a:pt x="7381" y="55903"/>
                </a:lnTo>
                <a:lnTo>
                  <a:pt x="6428" y="62987"/>
                </a:lnTo>
                <a:lnTo>
                  <a:pt x="4841" y="70566"/>
                </a:lnTo>
                <a:lnTo>
                  <a:pt x="2830" y="78477"/>
                </a:lnTo>
                <a:lnTo>
                  <a:pt x="1489" y="85656"/>
                </a:lnTo>
                <a:lnTo>
                  <a:pt x="596" y="92346"/>
                </a:lnTo>
                <a:lnTo>
                  <a:pt x="0" y="98712"/>
                </a:lnTo>
                <a:lnTo>
                  <a:pt x="555" y="104861"/>
                </a:lnTo>
                <a:lnTo>
                  <a:pt x="1878" y="110865"/>
                </a:lnTo>
                <a:lnTo>
                  <a:pt x="3712" y="116773"/>
                </a:lnTo>
                <a:lnTo>
                  <a:pt x="4935" y="122616"/>
                </a:lnTo>
                <a:lnTo>
                  <a:pt x="5750" y="128417"/>
                </a:lnTo>
                <a:lnTo>
                  <a:pt x="6294" y="134189"/>
                </a:lnTo>
                <a:lnTo>
                  <a:pt x="7609" y="138989"/>
                </a:lnTo>
                <a:lnTo>
                  <a:pt x="9438" y="143142"/>
                </a:lnTo>
                <a:lnTo>
                  <a:pt x="11610" y="146863"/>
                </a:lnTo>
                <a:lnTo>
                  <a:pt x="14963" y="151249"/>
                </a:lnTo>
                <a:lnTo>
                  <a:pt x="19103" y="156078"/>
                </a:lnTo>
                <a:lnTo>
                  <a:pt x="27831" y="165571"/>
                </a:lnTo>
                <a:lnTo>
                  <a:pt x="34885" y="172965"/>
                </a:lnTo>
                <a:lnTo>
                  <a:pt x="38099" y="175318"/>
                </a:lnTo>
                <a:lnTo>
                  <a:pt x="44211" y="177932"/>
                </a:lnTo>
                <a:lnTo>
                  <a:pt x="47175" y="177676"/>
                </a:lnTo>
                <a:lnTo>
                  <a:pt x="50102" y="176554"/>
                </a:lnTo>
                <a:lnTo>
                  <a:pt x="53007" y="174853"/>
                </a:lnTo>
                <a:lnTo>
                  <a:pt x="56848" y="172766"/>
                </a:lnTo>
                <a:lnTo>
                  <a:pt x="66197" y="167908"/>
                </a:lnTo>
                <a:lnTo>
                  <a:pt x="70404" y="165279"/>
                </a:lnTo>
                <a:lnTo>
                  <a:pt x="74161" y="162573"/>
                </a:lnTo>
                <a:lnTo>
                  <a:pt x="77619" y="159817"/>
                </a:lnTo>
                <a:lnTo>
                  <a:pt x="82781" y="157028"/>
                </a:lnTo>
                <a:lnTo>
                  <a:pt x="89080" y="154215"/>
                </a:lnTo>
                <a:lnTo>
                  <a:pt x="96137" y="151388"/>
                </a:lnTo>
                <a:lnTo>
                  <a:pt x="101794" y="147598"/>
                </a:lnTo>
                <a:lnTo>
                  <a:pt x="106518" y="143166"/>
                </a:lnTo>
                <a:lnTo>
                  <a:pt x="110620" y="138307"/>
                </a:lnTo>
                <a:lnTo>
                  <a:pt x="115259" y="132210"/>
                </a:lnTo>
                <a:lnTo>
                  <a:pt x="125495" y="117815"/>
                </a:lnTo>
                <a:lnTo>
                  <a:pt x="129938" y="110929"/>
                </a:lnTo>
                <a:lnTo>
                  <a:pt x="133853" y="104433"/>
                </a:lnTo>
                <a:lnTo>
                  <a:pt x="137416" y="98197"/>
                </a:lnTo>
                <a:lnTo>
                  <a:pt x="141696" y="92135"/>
                </a:lnTo>
                <a:lnTo>
                  <a:pt x="146454" y="86188"/>
                </a:lnTo>
                <a:lnTo>
                  <a:pt x="151532" y="80319"/>
                </a:lnTo>
                <a:lnTo>
                  <a:pt x="154916" y="74501"/>
                </a:lnTo>
                <a:lnTo>
                  <a:pt x="157173" y="68718"/>
                </a:lnTo>
                <a:lnTo>
                  <a:pt x="158677" y="62957"/>
                </a:lnTo>
                <a:lnTo>
                  <a:pt x="159680" y="57212"/>
                </a:lnTo>
                <a:lnTo>
                  <a:pt x="160349" y="51476"/>
                </a:lnTo>
                <a:lnTo>
                  <a:pt x="160795" y="45748"/>
                </a:lnTo>
                <a:lnTo>
                  <a:pt x="161092" y="39071"/>
                </a:lnTo>
                <a:lnTo>
                  <a:pt x="161510" y="17927"/>
                </a:lnTo>
                <a:lnTo>
                  <a:pt x="161634" y="6688"/>
                </a:lnTo>
                <a:lnTo>
                  <a:pt x="161651" y="6364"/>
                </a:lnTo>
                <a:lnTo>
                  <a:pt x="161663" y="7100"/>
                </a:lnTo>
                <a:lnTo>
                  <a:pt x="157128" y="35442"/>
                </a:lnTo>
                <a:lnTo>
                  <a:pt x="156742" y="45535"/>
                </a:lnTo>
                <a:lnTo>
                  <a:pt x="157438" y="54170"/>
                </a:lnTo>
                <a:lnTo>
                  <a:pt x="158854" y="61831"/>
                </a:lnTo>
                <a:lnTo>
                  <a:pt x="162967" y="80503"/>
                </a:lnTo>
                <a:lnTo>
                  <a:pt x="165398" y="90816"/>
                </a:lnTo>
                <a:lnTo>
                  <a:pt x="167970" y="99597"/>
                </a:lnTo>
                <a:lnTo>
                  <a:pt x="170638" y="107356"/>
                </a:lnTo>
                <a:lnTo>
                  <a:pt x="173369" y="114433"/>
                </a:lnTo>
                <a:lnTo>
                  <a:pt x="175190" y="120104"/>
                </a:lnTo>
                <a:lnTo>
                  <a:pt x="176403" y="124837"/>
                </a:lnTo>
                <a:lnTo>
                  <a:pt x="177213" y="128945"/>
                </a:lnTo>
                <a:lnTo>
                  <a:pt x="178705" y="132636"/>
                </a:lnTo>
                <a:lnTo>
                  <a:pt x="180652" y="136049"/>
                </a:lnTo>
                <a:lnTo>
                  <a:pt x="182902" y="139277"/>
                </a:lnTo>
                <a:lnTo>
                  <a:pt x="185355" y="142381"/>
                </a:lnTo>
                <a:lnTo>
                  <a:pt x="187943" y="145404"/>
                </a:lnTo>
                <a:lnTo>
                  <a:pt x="190621" y="148371"/>
                </a:lnTo>
                <a:lnTo>
                  <a:pt x="196136" y="154208"/>
                </a:lnTo>
                <a:lnTo>
                  <a:pt x="198940" y="157098"/>
                </a:lnTo>
                <a:lnTo>
                  <a:pt x="201762" y="159025"/>
                </a:lnTo>
                <a:lnTo>
                  <a:pt x="204596" y="160309"/>
                </a:lnTo>
                <a:lnTo>
                  <a:pt x="213121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3"/>
          <p:cNvSpPr/>
          <p:nvPr/>
        </p:nvSpPr>
        <p:spPr>
          <a:xfrm>
            <a:off x="2660332" y="2839274"/>
            <a:ext cx="317183" cy="178247"/>
          </a:xfrm>
          <a:custGeom>
            <a:avLst/>
            <a:gdLst/>
            <a:ahLst/>
            <a:cxnLst/>
            <a:rect l="0" t="0" r="0" b="0"/>
            <a:pathLst>
              <a:path w="317183" h="178247">
                <a:moveTo>
                  <a:pt x="0" y="15368"/>
                </a:moveTo>
                <a:lnTo>
                  <a:pt x="4551" y="33571"/>
                </a:lnTo>
                <a:lnTo>
                  <a:pt x="5891" y="40839"/>
                </a:lnTo>
                <a:lnTo>
                  <a:pt x="6785" y="47588"/>
                </a:lnTo>
                <a:lnTo>
                  <a:pt x="7381" y="53993"/>
                </a:lnTo>
                <a:lnTo>
                  <a:pt x="8043" y="91590"/>
                </a:lnTo>
                <a:lnTo>
                  <a:pt x="8552" y="170613"/>
                </a:lnTo>
                <a:lnTo>
                  <a:pt x="8563" y="166598"/>
                </a:lnTo>
                <a:lnTo>
                  <a:pt x="9519" y="163813"/>
                </a:lnTo>
                <a:lnTo>
                  <a:pt x="11109" y="161004"/>
                </a:lnTo>
                <a:lnTo>
                  <a:pt x="13121" y="158179"/>
                </a:lnTo>
                <a:lnTo>
                  <a:pt x="15415" y="150580"/>
                </a:lnTo>
                <a:lnTo>
                  <a:pt x="17896" y="139800"/>
                </a:lnTo>
                <a:lnTo>
                  <a:pt x="23194" y="114486"/>
                </a:lnTo>
                <a:lnTo>
                  <a:pt x="28723" y="90535"/>
                </a:lnTo>
                <a:lnTo>
                  <a:pt x="32484" y="80720"/>
                </a:lnTo>
                <a:lnTo>
                  <a:pt x="36896" y="72271"/>
                </a:lnTo>
                <a:lnTo>
                  <a:pt x="57665" y="40472"/>
                </a:lnTo>
                <a:lnTo>
                  <a:pt x="63208" y="34009"/>
                </a:lnTo>
                <a:lnTo>
                  <a:pt x="68809" y="28748"/>
                </a:lnTo>
                <a:lnTo>
                  <a:pt x="74448" y="24288"/>
                </a:lnTo>
                <a:lnTo>
                  <a:pt x="79159" y="20362"/>
                </a:lnTo>
                <a:lnTo>
                  <a:pt x="83253" y="16792"/>
                </a:lnTo>
                <a:lnTo>
                  <a:pt x="86934" y="13460"/>
                </a:lnTo>
                <a:lnTo>
                  <a:pt x="92246" y="10286"/>
                </a:lnTo>
                <a:lnTo>
                  <a:pt x="98645" y="7217"/>
                </a:lnTo>
                <a:lnTo>
                  <a:pt x="105768" y="4219"/>
                </a:lnTo>
                <a:lnTo>
                  <a:pt x="112422" y="2221"/>
                </a:lnTo>
                <a:lnTo>
                  <a:pt x="118763" y="888"/>
                </a:lnTo>
                <a:lnTo>
                  <a:pt x="124896" y="0"/>
                </a:lnTo>
                <a:lnTo>
                  <a:pt x="129936" y="360"/>
                </a:lnTo>
                <a:lnTo>
                  <a:pt x="134249" y="1553"/>
                </a:lnTo>
                <a:lnTo>
                  <a:pt x="141581" y="5418"/>
                </a:lnTo>
                <a:lnTo>
                  <a:pt x="148015" y="10311"/>
                </a:lnTo>
                <a:lnTo>
                  <a:pt x="151064" y="13902"/>
                </a:lnTo>
                <a:lnTo>
                  <a:pt x="154049" y="18201"/>
                </a:lnTo>
                <a:lnTo>
                  <a:pt x="156992" y="22971"/>
                </a:lnTo>
                <a:lnTo>
                  <a:pt x="159906" y="28057"/>
                </a:lnTo>
                <a:lnTo>
                  <a:pt x="165685" y="38788"/>
                </a:lnTo>
                <a:lnTo>
                  <a:pt x="167606" y="45268"/>
                </a:lnTo>
                <a:lnTo>
                  <a:pt x="168887" y="52447"/>
                </a:lnTo>
                <a:lnTo>
                  <a:pt x="169742" y="60090"/>
                </a:lnTo>
                <a:lnTo>
                  <a:pt x="169359" y="68995"/>
                </a:lnTo>
                <a:lnTo>
                  <a:pt x="168151" y="78742"/>
                </a:lnTo>
                <a:lnTo>
                  <a:pt x="166393" y="89050"/>
                </a:lnTo>
                <a:lnTo>
                  <a:pt x="164269" y="98779"/>
                </a:lnTo>
                <a:lnTo>
                  <a:pt x="161900" y="108123"/>
                </a:lnTo>
                <a:lnTo>
                  <a:pt x="159368" y="117210"/>
                </a:lnTo>
                <a:lnTo>
                  <a:pt x="157681" y="124220"/>
                </a:lnTo>
                <a:lnTo>
                  <a:pt x="156555" y="129846"/>
                </a:lnTo>
                <a:lnTo>
                  <a:pt x="155805" y="134549"/>
                </a:lnTo>
                <a:lnTo>
                  <a:pt x="155305" y="138637"/>
                </a:lnTo>
                <a:lnTo>
                  <a:pt x="154972" y="142315"/>
                </a:lnTo>
                <a:lnTo>
                  <a:pt x="154749" y="145719"/>
                </a:lnTo>
                <a:lnTo>
                  <a:pt x="154502" y="152042"/>
                </a:lnTo>
                <a:lnTo>
                  <a:pt x="154437" y="155062"/>
                </a:lnTo>
                <a:lnTo>
                  <a:pt x="154393" y="155169"/>
                </a:lnTo>
                <a:lnTo>
                  <a:pt x="154344" y="150210"/>
                </a:lnTo>
                <a:lnTo>
                  <a:pt x="155284" y="146220"/>
                </a:lnTo>
                <a:lnTo>
                  <a:pt x="156862" y="141655"/>
                </a:lnTo>
                <a:lnTo>
                  <a:pt x="158868" y="136707"/>
                </a:lnTo>
                <a:lnTo>
                  <a:pt x="161157" y="131503"/>
                </a:lnTo>
                <a:lnTo>
                  <a:pt x="166240" y="120641"/>
                </a:lnTo>
                <a:lnTo>
                  <a:pt x="168929" y="114125"/>
                </a:lnTo>
                <a:lnTo>
                  <a:pt x="171674" y="106924"/>
                </a:lnTo>
                <a:lnTo>
                  <a:pt x="174457" y="99265"/>
                </a:lnTo>
                <a:lnTo>
                  <a:pt x="177265" y="92255"/>
                </a:lnTo>
                <a:lnTo>
                  <a:pt x="180089" y="85676"/>
                </a:lnTo>
                <a:lnTo>
                  <a:pt x="182924" y="79385"/>
                </a:lnTo>
                <a:lnTo>
                  <a:pt x="187672" y="70429"/>
                </a:lnTo>
                <a:lnTo>
                  <a:pt x="200567" y="47777"/>
                </a:lnTo>
                <a:lnTo>
                  <a:pt x="206101" y="38879"/>
                </a:lnTo>
                <a:lnTo>
                  <a:pt x="210744" y="31995"/>
                </a:lnTo>
                <a:lnTo>
                  <a:pt x="214791" y="26452"/>
                </a:lnTo>
                <a:lnTo>
                  <a:pt x="219394" y="21805"/>
                </a:lnTo>
                <a:lnTo>
                  <a:pt x="224368" y="17754"/>
                </a:lnTo>
                <a:lnTo>
                  <a:pt x="229589" y="14102"/>
                </a:lnTo>
                <a:lnTo>
                  <a:pt x="234974" y="10714"/>
                </a:lnTo>
                <a:lnTo>
                  <a:pt x="240469" y="7503"/>
                </a:lnTo>
                <a:lnTo>
                  <a:pt x="246038" y="4409"/>
                </a:lnTo>
                <a:lnTo>
                  <a:pt x="250703" y="3300"/>
                </a:lnTo>
                <a:lnTo>
                  <a:pt x="254765" y="3513"/>
                </a:lnTo>
                <a:lnTo>
                  <a:pt x="261819" y="5337"/>
                </a:lnTo>
                <a:lnTo>
                  <a:pt x="268129" y="6147"/>
                </a:lnTo>
                <a:lnTo>
                  <a:pt x="271145" y="7316"/>
                </a:lnTo>
                <a:lnTo>
                  <a:pt x="277036" y="11154"/>
                </a:lnTo>
                <a:lnTo>
                  <a:pt x="278988" y="14464"/>
                </a:lnTo>
                <a:lnTo>
                  <a:pt x="280290" y="18575"/>
                </a:lnTo>
                <a:lnTo>
                  <a:pt x="286929" y="52514"/>
                </a:lnTo>
                <a:lnTo>
                  <a:pt x="288441" y="68707"/>
                </a:lnTo>
                <a:lnTo>
                  <a:pt x="289449" y="88075"/>
                </a:lnTo>
                <a:lnTo>
                  <a:pt x="290121" y="109559"/>
                </a:lnTo>
                <a:lnTo>
                  <a:pt x="291521" y="125787"/>
                </a:lnTo>
                <a:lnTo>
                  <a:pt x="293408" y="138511"/>
                </a:lnTo>
                <a:lnTo>
                  <a:pt x="295617" y="148898"/>
                </a:lnTo>
                <a:lnTo>
                  <a:pt x="298044" y="156776"/>
                </a:lnTo>
                <a:lnTo>
                  <a:pt x="300613" y="162980"/>
                </a:lnTo>
                <a:lnTo>
                  <a:pt x="317182" y="1782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4"/>
          <p:cNvSpPr/>
          <p:nvPr/>
        </p:nvSpPr>
        <p:spPr>
          <a:xfrm>
            <a:off x="3081576" y="2726055"/>
            <a:ext cx="366873" cy="278101"/>
          </a:xfrm>
          <a:custGeom>
            <a:avLst/>
            <a:gdLst/>
            <a:ahLst/>
            <a:cxnLst/>
            <a:rect l="0" t="0" r="0" b="0"/>
            <a:pathLst>
              <a:path w="366873" h="278101">
                <a:moveTo>
                  <a:pt x="7381" y="0"/>
                </a:moveTo>
                <a:lnTo>
                  <a:pt x="7381" y="4551"/>
                </a:lnTo>
                <a:lnTo>
                  <a:pt x="1490" y="87223"/>
                </a:lnTo>
                <a:lnTo>
                  <a:pt x="0" y="117823"/>
                </a:lnTo>
                <a:lnTo>
                  <a:pt x="555" y="132841"/>
                </a:lnTo>
                <a:lnTo>
                  <a:pt x="1878" y="148568"/>
                </a:lnTo>
                <a:lnTo>
                  <a:pt x="5888" y="182235"/>
                </a:lnTo>
                <a:lnTo>
                  <a:pt x="10845" y="219423"/>
                </a:lnTo>
                <a:lnTo>
                  <a:pt x="12548" y="231055"/>
                </a:lnTo>
                <a:lnTo>
                  <a:pt x="13683" y="237856"/>
                </a:lnTo>
                <a:lnTo>
                  <a:pt x="14944" y="242874"/>
                </a:lnTo>
                <a:lnTo>
                  <a:pt x="15281" y="242878"/>
                </a:lnTo>
                <a:lnTo>
                  <a:pt x="15505" y="241929"/>
                </a:lnTo>
                <a:lnTo>
                  <a:pt x="18294" y="235794"/>
                </a:lnTo>
                <a:lnTo>
                  <a:pt x="20372" y="231491"/>
                </a:lnTo>
                <a:lnTo>
                  <a:pt x="22709" y="225764"/>
                </a:lnTo>
                <a:lnTo>
                  <a:pt x="25220" y="219090"/>
                </a:lnTo>
                <a:lnTo>
                  <a:pt x="27846" y="211782"/>
                </a:lnTo>
                <a:lnTo>
                  <a:pt x="29597" y="205006"/>
                </a:lnTo>
                <a:lnTo>
                  <a:pt x="30764" y="198583"/>
                </a:lnTo>
                <a:lnTo>
                  <a:pt x="31542" y="192396"/>
                </a:lnTo>
                <a:lnTo>
                  <a:pt x="33013" y="186366"/>
                </a:lnTo>
                <a:lnTo>
                  <a:pt x="34947" y="180442"/>
                </a:lnTo>
                <a:lnTo>
                  <a:pt x="37188" y="174587"/>
                </a:lnTo>
                <a:lnTo>
                  <a:pt x="40587" y="166873"/>
                </a:lnTo>
                <a:lnTo>
                  <a:pt x="49444" y="148143"/>
                </a:lnTo>
                <a:lnTo>
                  <a:pt x="53521" y="141624"/>
                </a:lnTo>
                <a:lnTo>
                  <a:pt x="57191" y="137279"/>
                </a:lnTo>
                <a:lnTo>
                  <a:pt x="64761" y="131497"/>
                </a:lnTo>
                <a:lnTo>
                  <a:pt x="74476" y="125753"/>
                </a:lnTo>
                <a:lnTo>
                  <a:pt x="85144" y="122565"/>
                </a:lnTo>
                <a:lnTo>
                  <a:pt x="90655" y="121715"/>
                </a:lnTo>
                <a:lnTo>
                  <a:pt x="97187" y="121148"/>
                </a:lnTo>
                <a:lnTo>
                  <a:pt x="104399" y="120770"/>
                </a:lnTo>
                <a:lnTo>
                  <a:pt x="119080" y="120350"/>
                </a:lnTo>
                <a:lnTo>
                  <a:pt x="131955" y="120164"/>
                </a:lnTo>
                <a:lnTo>
                  <a:pt x="139008" y="121066"/>
                </a:lnTo>
                <a:lnTo>
                  <a:pt x="146567" y="122621"/>
                </a:lnTo>
                <a:lnTo>
                  <a:pt x="154464" y="124610"/>
                </a:lnTo>
                <a:lnTo>
                  <a:pt x="161634" y="126888"/>
                </a:lnTo>
                <a:lnTo>
                  <a:pt x="168319" y="129359"/>
                </a:lnTo>
                <a:lnTo>
                  <a:pt x="174681" y="131960"/>
                </a:lnTo>
                <a:lnTo>
                  <a:pt x="184289" y="137389"/>
                </a:lnTo>
                <a:lnTo>
                  <a:pt x="188185" y="140170"/>
                </a:lnTo>
                <a:lnTo>
                  <a:pt x="195053" y="148340"/>
                </a:lnTo>
                <a:lnTo>
                  <a:pt x="198218" y="153186"/>
                </a:lnTo>
                <a:lnTo>
                  <a:pt x="200328" y="158321"/>
                </a:lnTo>
                <a:lnTo>
                  <a:pt x="201735" y="163650"/>
                </a:lnTo>
                <a:lnTo>
                  <a:pt x="202673" y="169107"/>
                </a:lnTo>
                <a:lnTo>
                  <a:pt x="203298" y="174651"/>
                </a:lnTo>
                <a:lnTo>
                  <a:pt x="203715" y="180251"/>
                </a:lnTo>
                <a:lnTo>
                  <a:pt x="203993" y="185890"/>
                </a:lnTo>
                <a:lnTo>
                  <a:pt x="203225" y="191554"/>
                </a:lnTo>
                <a:lnTo>
                  <a:pt x="201761" y="197235"/>
                </a:lnTo>
                <a:lnTo>
                  <a:pt x="199833" y="202927"/>
                </a:lnTo>
                <a:lnTo>
                  <a:pt x="196642" y="208627"/>
                </a:lnTo>
                <a:lnTo>
                  <a:pt x="192610" y="214332"/>
                </a:lnTo>
                <a:lnTo>
                  <a:pt x="188017" y="220041"/>
                </a:lnTo>
                <a:lnTo>
                  <a:pt x="183050" y="225751"/>
                </a:lnTo>
                <a:lnTo>
                  <a:pt x="177834" y="231463"/>
                </a:lnTo>
                <a:lnTo>
                  <a:pt x="172451" y="237176"/>
                </a:lnTo>
                <a:lnTo>
                  <a:pt x="166006" y="241937"/>
                </a:lnTo>
                <a:lnTo>
                  <a:pt x="158851" y="246064"/>
                </a:lnTo>
                <a:lnTo>
                  <a:pt x="151223" y="249768"/>
                </a:lnTo>
                <a:lnTo>
                  <a:pt x="143281" y="253189"/>
                </a:lnTo>
                <a:lnTo>
                  <a:pt x="135128" y="256422"/>
                </a:lnTo>
                <a:lnTo>
                  <a:pt x="126836" y="259531"/>
                </a:lnTo>
                <a:lnTo>
                  <a:pt x="117498" y="262555"/>
                </a:lnTo>
                <a:lnTo>
                  <a:pt x="107462" y="265524"/>
                </a:lnTo>
                <a:lnTo>
                  <a:pt x="96962" y="268456"/>
                </a:lnTo>
                <a:lnTo>
                  <a:pt x="89009" y="271363"/>
                </a:lnTo>
                <a:lnTo>
                  <a:pt x="77632" y="277133"/>
                </a:lnTo>
                <a:lnTo>
                  <a:pt x="72313" y="278100"/>
                </a:lnTo>
                <a:lnTo>
                  <a:pt x="66861" y="277793"/>
                </a:lnTo>
                <a:lnTo>
                  <a:pt x="56677" y="275863"/>
                </a:lnTo>
                <a:lnTo>
                  <a:pt x="48975" y="275006"/>
                </a:lnTo>
                <a:lnTo>
                  <a:pt x="45588" y="273824"/>
                </a:lnTo>
                <a:lnTo>
                  <a:pt x="39285" y="269972"/>
                </a:lnTo>
                <a:lnTo>
                  <a:pt x="37222" y="267611"/>
                </a:lnTo>
                <a:lnTo>
                  <a:pt x="35848" y="265085"/>
                </a:lnTo>
                <a:lnTo>
                  <a:pt x="34931" y="262448"/>
                </a:lnTo>
                <a:lnTo>
                  <a:pt x="35273" y="260690"/>
                </a:lnTo>
                <a:lnTo>
                  <a:pt x="36453" y="259518"/>
                </a:lnTo>
                <a:lnTo>
                  <a:pt x="43841" y="256531"/>
                </a:lnTo>
                <a:lnTo>
                  <a:pt x="55018" y="252761"/>
                </a:lnTo>
                <a:lnTo>
                  <a:pt x="64431" y="250450"/>
                </a:lnTo>
                <a:lnTo>
                  <a:pt x="72741" y="249424"/>
                </a:lnTo>
                <a:lnTo>
                  <a:pt x="82785" y="248967"/>
                </a:lnTo>
                <a:lnTo>
                  <a:pt x="135556" y="244159"/>
                </a:lnTo>
                <a:lnTo>
                  <a:pt x="152839" y="241830"/>
                </a:lnTo>
                <a:lnTo>
                  <a:pt x="167218" y="239325"/>
                </a:lnTo>
                <a:lnTo>
                  <a:pt x="179661" y="236702"/>
                </a:lnTo>
                <a:lnTo>
                  <a:pt x="190814" y="234001"/>
                </a:lnTo>
                <a:lnTo>
                  <a:pt x="201108" y="231248"/>
                </a:lnTo>
                <a:lnTo>
                  <a:pt x="220164" y="225649"/>
                </a:lnTo>
                <a:lnTo>
                  <a:pt x="238159" y="219986"/>
                </a:lnTo>
                <a:lnTo>
                  <a:pt x="246005" y="217142"/>
                </a:lnTo>
                <a:lnTo>
                  <a:pt x="253142" y="214294"/>
                </a:lnTo>
                <a:lnTo>
                  <a:pt x="259804" y="211443"/>
                </a:lnTo>
                <a:lnTo>
                  <a:pt x="269008" y="206684"/>
                </a:lnTo>
                <a:lnTo>
                  <a:pt x="291934" y="193777"/>
                </a:lnTo>
                <a:lnTo>
                  <a:pt x="301858" y="187287"/>
                </a:lnTo>
                <a:lnTo>
                  <a:pt x="310379" y="181055"/>
                </a:lnTo>
                <a:lnTo>
                  <a:pt x="317965" y="174996"/>
                </a:lnTo>
                <a:lnTo>
                  <a:pt x="324927" y="169051"/>
                </a:lnTo>
                <a:lnTo>
                  <a:pt x="331473" y="163183"/>
                </a:lnTo>
                <a:lnTo>
                  <a:pt x="337742" y="157366"/>
                </a:lnTo>
                <a:lnTo>
                  <a:pt x="342875" y="151583"/>
                </a:lnTo>
                <a:lnTo>
                  <a:pt x="347248" y="145823"/>
                </a:lnTo>
                <a:lnTo>
                  <a:pt x="351117" y="140078"/>
                </a:lnTo>
                <a:lnTo>
                  <a:pt x="354648" y="133390"/>
                </a:lnTo>
                <a:lnTo>
                  <a:pt x="357955" y="126074"/>
                </a:lnTo>
                <a:lnTo>
                  <a:pt x="361112" y="118339"/>
                </a:lnTo>
                <a:lnTo>
                  <a:pt x="363217" y="112230"/>
                </a:lnTo>
                <a:lnTo>
                  <a:pt x="364620" y="107205"/>
                </a:lnTo>
                <a:lnTo>
                  <a:pt x="366179" y="99081"/>
                </a:lnTo>
                <a:lnTo>
                  <a:pt x="366872" y="92296"/>
                </a:lnTo>
                <a:lnTo>
                  <a:pt x="366104" y="90106"/>
                </a:lnTo>
                <a:lnTo>
                  <a:pt x="364640" y="88645"/>
                </a:lnTo>
                <a:lnTo>
                  <a:pt x="362711" y="87671"/>
                </a:lnTo>
                <a:lnTo>
                  <a:pt x="355488" y="86590"/>
                </a:lnTo>
                <a:lnTo>
                  <a:pt x="350895" y="86301"/>
                </a:lnTo>
                <a:lnTo>
                  <a:pt x="346880" y="87062"/>
                </a:lnTo>
                <a:lnTo>
                  <a:pt x="339879" y="90446"/>
                </a:lnTo>
                <a:lnTo>
                  <a:pt x="330583" y="97707"/>
                </a:lnTo>
                <a:lnTo>
                  <a:pt x="324767" y="104190"/>
                </a:lnTo>
                <a:lnTo>
                  <a:pt x="308144" y="124094"/>
                </a:lnTo>
                <a:lnTo>
                  <a:pt x="290596" y="146275"/>
                </a:lnTo>
                <a:lnTo>
                  <a:pt x="281916" y="157524"/>
                </a:lnTo>
                <a:lnTo>
                  <a:pt x="275177" y="166928"/>
                </a:lnTo>
                <a:lnTo>
                  <a:pt x="269731" y="175103"/>
                </a:lnTo>
                <a:lnTo>
                  <a:pt x="265149" y="182458"/>
                </a:lnTo>
                <a:lnTo>
                  <a:pt x="262094" y="189266"/>
                </a:lnTo>
                <a:lnTo>
                  <a:pt x="260057" y="195710"/>
                </a:lnTo>
                <a:lnTo>
                  <a:pt x="258699" y="201911"/>
                </a:lnTo>
                <a:lnTo>
                  <a:pt x="258747" y="206997"/>
                </a:lnTo>
                <a:lnTo>
                  <a:pt x="259730" y="211340"/>
                </a:lnTo>
                <a:lnTo>
                  <a:pt x="263364" y="218706"/>
                </a:lnTo>
                <a:lnTo>
                  <a:pt x="268154" y="225155"/>
                </a:lnTo>
                <a:lnTo>
                  <a:pt x="273457" y="231196"/>
                </a:lnTo>
                <a:lnTo>
                  <a:pt x="276205" y="234141"/>
                </a:lnTo>
                <a:lnTo>
                  <a:pt x="279942" y="236104"/>
                </a:lnTo>
                <a:lnTo>
                  <a:pt x="289174" y="238285"/>
                </a:lnTo>
                <a:lnTo>
                  <a:pt x="299627" y="239254"/>
                </a:lnTo>
                <a:lnTo>
                  <a:pt x="305082" y="239513"/>
                </a:lnTo>
                <a:lnTo>
                  <a:pt x="318762" y="239800"/>
                </a:lnTo>
                <a:lnTo>
                  <a:pt x="34170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5"/>
          <p:cNvSpPr/>
          <p:nvPr/>
        </p:nvSpPr>
        <p:spPr>
          <a:xfrm>
            <a:off x="3534727" y="2786062"/>
            <a:ext cx="188596" cy="188498"/>
          </a:xfrm>
          <a:custGeom>
            <a:avLst/>
            <a:gdLst/>
            <a:ahLst/>
            <a:cxnLst/>
            <a:rect l="0" t="0" r="0" b="0"/>
            <a:pathLst>
              <a:path w="188596" h="188498">
                <a:moveTo>
                  <a:pt x="0" y="17145"/>
                </a:moveTo>
                <a:lnTo>
                  <a:pt x="4551" y="30798"/>
                </a:lnTo>
                <a:lnTo>
                  <a:pt x="6844" y="44344"/>
                </a:lnTo>
                <a:lnTo>
                  <a:pt x="9325" y="62900"/>
                </a:lnTo>
                <a:lnTo>
                  <a:pt x="11932" y="84796"/>
                </a:lnTo>
                <a:lnTo>
                  <a:pt x="14622" y="103203"/>
                </a:lnTo>
                <a:lnTo>
                  <a:pt x="17368" y="119285"/>
                </a:lnTo>
                <a:lnTo>
                  <a:pt x="20151" y="133816"/>
                </a:lnTo>
                <a:lnTo>
                  <a:pt x="23911" y="146360"/>
                </a:lnTo>
                <a:lnTo>
                  <a:pt x="28324" y="157581"/>
                </a:lnTo>
                <a:lnTo>
                  <a:pt x="33170" y="167919"/>
                </a:lnTo>
                <a:lnTo>
                  <a:pt x="36401" y="175763"/>
                </a:lnTo>
                <a:lnTo>
                  <a:pt x="38555" y="181946"/>
                </a:lnTo>
                <a:lnTo>
                  <a:pt x="39990" y="187020"/>
                </a:lnTo>
                <a:lnTo>
                  <a:pt x="39996" y="188497"/>
                </a:lnTo>
                <a:lnTo>
                  <a:pt x="39046" y="187577"/>
                </a:lnTo>
                <a:lnTo>
                  <a:pt x="37461" y="185059"/>
                </a:lnTo>
                <a:lnTo>
                  <a:pt x="35699" y="179721"/>
                </a:lnTo>
                <a:lnTo>
                  <a:pt x="35230" y="176964"/>
                </a:lnTo>
                <a:lnTo>
                  <a:pt x="33964" y="172269"/>
                </a:lnTo>
                <a:lnTo>
                  <a:pt x="30018" y="159431"/>
                </a:lnTo>
                <a:lnTo>
                  <a:pt x="28584" y="152960"/>
                </a:lnTo>
                <a:lnTo>
                  <a:pt x="27629" y="146741"/>
                </a:lnTo>
                <a:lnTo>
                  <a:pt x="26992" y="140690"/>
                </a:lnTo>
                <a:lnTo>
                  <a:pt x="27519" y="129988"/>
                </a:lnTo>
                <a:lnTo>
                  <a:pt x="28824" y="116186"/>
                </a:lnTo>
                <a:lnTo>
                  <a:pt x="30646" y="100318"/>
                </a:lnTo>
                <a:lnTo>
                  <a:pt x="32813" y="87833"/>
                </a:lnTo>
                <a:lnTo>
                  <a:pt x="35210" y="77606"/>
                </a:lnTo>
                <a:lnTo>
                  <a:pt x="37761" y="68882"/>
                </a:lnTo>
                <a:lnTo>
                  <a:pt x="40414" y="61162"/>
                </a:lnTo>
                <a:lnTo>
                  <a:pt x="43135" y="54109"/>
                </a:lnTo>
                <a:lnTo>
                  <a:pt x="45902" y="47503"/>
                </a:lnTo>
                <a:lnTo>
                  <a:pt x="49651" y="41194"/>
                </a:lnTo>
                <a:lnTo>
                  <a:pt x="54056" y="35083"/>
                </a:lnTo>
                <a:lnTo>
                  <a:pt x="58897" y="29103"/>
                </a:lnTo>
                <a:lnTo>
                  <a:pt x="64982" y="24165"/>
                </a:lnTo>
                <a:lnTo>
                  <a:pt x="71897" y="19920"/>
                </a:lnTo>
                <a:lnTo>
                  <a:pt x="98975" y="6263"/>
                </a:lnTo>
                <a:lnTo>
                  <a:pt x="105988" y="4175"/>
                </a:lnTo>
                <a:lnTo>
                  <a:pt x="113521" y="2784"/>
                </a:lnTo>
                <a:lnTo>
                  <a:pt x="121400" y="1856"/>
                </a:lnTo>
                <a:lnTo>
                  <a:pt x="129512" y="1237"/>
                </a:lnTo>
                <a:lnTo>
                  <a:pt x="137776" y="825"/>
                </a:lnTo>
                <a:lnTo>
                  <a:pt x="153626" y="36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6"/>
          <p:cNvSpPr/>
          <p:nvPr/>
        </p:nvSpPr>
        <p:spPr>
          <a:xfrm>
            <a:off x="4109678" y="2777766"/>
            <a:ext cx="127490" cy="328401"/>
          </a:xfrm>
          <a:custGeom>
            <a:avLst/>
            <a:gdLst/>
            <a:ahLst/>
            <a:cxnLst/>
            <a:rect l="0" t="0" r="0" b="0"/>
            <a:pathLst>
              <a:path w="127490" h="328401">
                <a:moveTo>
                  <a:pt x="33697" y="25441"/>
                </a:moveTo>
                <a:lnTo>
                  <a:pt x="33697" y="108468"/>
                </a:lnTo>
                <a:lnTo>
                  <a:pt x="32744" y="118893"/>
                </a:lnTo>
                <a:lnTo>
                  <a:pt x="31157" y="129652"/>
                </a:lnTo>
                <a:lnTo>
                  <a:pt x="29146" y="140635"/>
                </a:lnTo>
                <a:lnTo>
                  <a:pt x="27805" y="151767"/>
                </a:lnTo>
                <a:lnTo>
                  <a:pt x="26911" y="162998"/>
                </a:lnTo>
                <a:lnTo>
                  <a:pt x="26315" y="174296"/>
                </a:lnTo>
                <a:lnTo>
                  <a:pt x="26871" y="191353"/>
                </a:lnTo>
                <a:lnTo>
                  <a:pt x="28194" y="212249"/>
                </a:lnTo>
                <a:lnTo>
                  <a:pt x="31251" y="253247"/>
                </a:lnTo>
                <a:lnTo>
                  <a:pt x="32609" y="277818"/>
                </a:lnTo>
                <a:lnTo>
                  <a:pt x="33214" y="297629"/>
                </a:lnTo>
                <a:lnTo>
                  <a:pt x="33668" y="328400"/>
                </a:lnTo>
                <a:lnTo>
                  <a:pt x="33678" y="328378"/>
                </a:lnTo>
                <a:lnTo>
                  <a:pt x="33694" y="305141"/>
                </a:lnTo>
                <a:lnTo>
                  <a:pt x="32742" y="297632"/>
                </a:lnTo>
                <a:lnTo>
                  <a:pt x="31156" y="289770"/>
                </a:lnTo>
                <a:lnTo>
                  <a:pt x="29145" y="281670"/>
                </a:lnTo>
                <a:lnTo>
                  <a:pt x="25899" y="270556"/>
                </a:lnTo>
                <a:lnTo>
                  <a:pt x="17214" y="242966"/>
                </a:lnTo>
                <a:lnTo>
                  <a:pt x="13183" y="224750"/>
                </a:lnTo>
                <a:lnTo>
                  <a:pt x="9543" y="204034"/>
                </a:lnTo>
                <a:lnTo>
                  <a:pt x="6164" y="181650"/>
                </a:lnTo>
                <a:lnTo>
                  <a:pt x="3912" y="163871"/>
                </a:lnTo>
                <a:lnTo>
                  <a:pt x="2410" y="149160"/>
                </a:lnTo>
                <a:lnTo>
                  <a:pt x="1409" y="136495"/>
                </a:lnTo>
                <a:lnTo>
                  <a:pt x="741" y="125195"/>
                </a:lnTo>
                <a:lnTo>
                  <a:pt x="0" y="105018"/>
                </a:lnTo>
                <a:lnTo>
                  <a:pt x="755" y="93733"/>
                </a:lnTo>
                <a:lnTo>
                  <a:pt x="2210" y="81446"/>
                </a:lnTo>
                <a:lnTo>
                  <a:pt x="4133" y="68493"/>
                </a:lnTo>
                <a:lnTo>
                  <a:pt x="6368" y="57952"/>
                </a:lnTo>
                <a:lnTo>
                  <a:pt x="8810" y="49020"/>
                </a:lnTo>
                <a:lnTo>
                  <a:pt x="11390" y="41160"/>
                </a:lnTo>
                <a:lnTo>
                  <a:pt x="15016" y="34968"/>
                </a:lnTo>
                <a:lnTo>
                  <a:pt x="19338" y="29888"/>
                </a:lnTo>
                <a:lnTo>
                  <a:pt x="24124" y="25548"/>
                </a:lnTo>
                <a:lnTo>
                  <a:pt x="34522" y="15646"/>
                </a:lnTo>
                <a:lnTo>
                  <a:pt x="39962" y="10339"/>
                </a:lnTo>
                <a:lnTo>
                  <a:pt x="45493" y="6800"/>
                </a:lnTo>
                <a:lnTo>
                  <a:pt x="51087" y="4441"/>
                </a:lnTo>
                <a:lnTo>
                  <a:pt x="56720" y="2869"/>
                </a:lnTo>
                <a:lnTo>
                  <a:pt x="61428" y="1820"/>
                </a:lnTo>
                <a:lnTo>
                  <a:pt x="65519" y="1121"/>
                </a:lnTo>
                <a:lnTo>
                  <a:pt x="69199" y="655"/>
                </a:lnTo>
                <a:lnTo>
                  <a:pt x="73557" y="345"/>
                </a:lnTo>
                <a:lnTo>
                  <a:pt x="78368" y="138"/>
                </a:lnTo>
                <a:lnTo>
                  <a:pt x="83480" y="0"/>
                </a:lnTo>
                <a:lnTo>
                  <a:pt x="87841" y="860"/>
                </a:lnTo>
                <a:lnTo>
                  <a:pt x="91700" y="2386"/>
                </a:lnTo>
                <a:lnTo>
                  <a:pt x="95226" y="4356"/>
                </a:lnTo>
                <a:lnTo>
                  <a:pt x="98528" y="5669"/>
                </a:lnTo>
                <a:lnTo>
                  <a:pt x="101683" y="6545"/>
                </a:lnTo>
                <a:lnTo>
                  <a:pt x="104738" y="7129"/>
                </a:lnTo>
                <a:lnTo>
                  <a:pt x="107727" y="9423"/>
                </a:lnTo>
                <a:lnTo>
                  <a:pt x="110673" y="12857"/>
                </a:lnTo>
                <a:lnTo>
                  <a:pt x="113589" y="17052"/>
                </a:lnTo>
                <a:lnTo>
                  <a:pt x="116486" y="21753"/>
                </a:lnTo>
                <a:lnTo>
                  <a:pt x="119370" y="26793"/>
                </a:lnTo>
                <a:lnTo>
                  <a:pt x="122244" y="32057"/>
                </a:lnTo>
                <a:lnTo>
                  <a:pt x="125439" y="40447"/>
                </a:lnTo>
                <a:lnTo>
                  <a:pt x="126859" y="48302"/>
                </a:lnTo>
                <a:lnTo>
                  <a:pt x="127489" y="58144"/>
                </a:lnTo>
                <a:lnTo>
                  <a:pt x="126705" y="62483"/>
                </a:lnTo>
                <a:lnTo>
                  <a:pt x="123293" y="69844"/>
                </a:lnTo>
                <a:lnTo>
                  <a:pt x="116018" y="83894"/>
                </a:lnTo>
                <a:lnTo>
                  <a:pt x="110485" y="89175"/>
                </a:lnTo>
                <a:lnTo>
                  <a:pt x="102986" y="94600"/>
                </a:lnTo>
                <a:lnTo>
                  <a:pt x="94177" y="100122"/>
                </a:lnTo>
                <a:lnTo>
                  <a:pt x="87352" y="104756"/>
                </a:lnTo>
                <a:lnTo>
                  <a:pt x="81849" y="108798"/>
                </a:lnTo>
                <a:lnTo>
                  <a:pt x="77228" y="112444"/>
                </a:lnTo>
                <a:lnTo>
                  <a:pt x="70338" y="116781"/>
                </a:lnTo>
                <a:lnTo>
                  <a:pt x="61934" y="121577"/>
                </a:lnTo>
                <a:lnTo>
                  <a:pt x="52522" y="126679"/>
                </a:lnTo>
                <a:lnTo>
                  <a:pt x="44342" y="130081"/>
                </a:lnTo>
                <a:lnTo>
                  <a:pt x="36984" y="132348"/>
                </a:lnTo>
                <a:lnTo>
                  <a:pt x="16551" y="128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7"/>
          <p:cNvSpPr/>
          <p:nvPr/>
        </p:nvSpPr>
        <p:spPr>
          <a:xfrm>
            <a:off x="4323926" y="2597467"/>
            <a:ext cx="368090" cy="291466"/>
          </a:xfrm>
          <a:custGeom>
            <a:avLst/>
            <a:gdLst/>
            <a:ahLst/>
            <a:cxnLst/>
            <a:rect l="0" t="0" r="0" b="0"/>
            <a:pathLst>
              <a:path w="368090" h="291466">
                <a:moveTo>
                  <a:pt x="42333" y="0"/>
                </a:moveTo>
                <a:lnTo>
                  <a:pt x="42333" y="13653"/>
                </a:lnTo>
                <a:lnTo>
                  <a:pt x="41381" y="19579"/>
                </a:lnTo>
                <a:lnTo>
                  <a:pt x="39794" y="25435"/>
                </a:lnTo>
                <a:lnTo>
                  <a:pt x="37783" y="31244"/>
                </a:lnTo>
                <a:lnTo>
                  <a:pt x="34537" y="44642"/>
                </a:lnTo>
                <a:lnTo>
                  <a:pt x="14801" y="133855"/>
                </a:lnTo>
                <a:lnTo>
                  <a:pt x="11596" y="146387"/>
                </a:lnTo>
                <a:lnTo>
                  <a:pt x="8507" y="157598"/>
                </a:lnTo>
                <a:lnTo>
                  <a:pt x="5495" y="167931"/>
                </a:lnTo>
                <a:lnTo>
                  <a:pt x="3487" y="179581"/>
                </a:lnTo>
                <a:lnTo>
                  <a:pt x="2148" y="192111"/>
                </a:lnTo>
                <a:lnTo>
                  <a:pt x="661" y="215875"/>
                </a:lnTo>
                <a:lnTo>
                  <a:pt x="0" y="232787"/>
                </a:lnTo>
                <a:lnTo>
                  <a:pt x="776" y="240916"/>
                </a:lnTo>
                <a:lnTo>
                  <a:pt x="2246" y="249194"/>
                </a:lnTo>
                <a:lnTo>
                  <a:pt x="4178" y="257569"/>
                </a:lnTo>
                <a:lnTo>
                  <a:pt x="6419" y="264105"/>
                </a:lnTo>
                <a:lnTo>
                  <a:pt x="8866" y="269415"/>
                </a:lnTo>
                <a:lnTo>
                  <a:pt x="14124" y="277855"/>
                </a:lnTo>
                <a:lnTo>
                  <a:pt x="19636" y="284781"/>
                </a:lnTo>
                <a:lnTo>
                  <a:pt x="22440" y="287009"/>
                </a:lnTo>
                <a:lnTo>
                  <a:pt x="25261" y="288495"/>
                </a:lnTo>
                <a:lnTo>
                  <a:pt x="28094" y="289485"/>
                </a:lnTo>
                <a:lnTo>
                  <a:pt x="36322" y="290585"/>
                </a:lnTo>
                <a:lnTo>
                  <a:pt x="46329" y="291074"/>
                </a:lnTo>
                <a:lnTo>
                  <a:pt x="57127" y="291291"/>
                </a:lnTo>
                <a:lnTo>
                  <a:pt x="61721" y="290397"/>
                </a:lnTo>
                <a:lnTo>
                  <a:pt x="69365" y="286863"/>
                </a:lnTo>
                <a:lnTo>
                  <a:pt x="83575" y="279518"/>
                </a:lnTo>
                <a:lnTo>
                  <a:pt x="99850" y="271309"/>
                </a:lnTo>
                <a:lnTo>
                  <a:pt x="104490" y="267551"/>
                </a:lnTo>
                <a:lnTo>
                  <a:pt x="108536" y="263139"/>
                </a:lnTo>
                <a:lnTo>
                  <a:pt x="112186" y="258294"/>
                </a:lnTo>
                <a:lnTo>
                  <a:pt x="116525" y="253159"/>
                </a:lnTo>
                <a:lnTo>
                  <a:pt x="121322" y="247830"/>
                </a:lnTo>
                <a:lnTo>
                  <a:pt x="126425" y="242373"/>
                </a:lnTo>
                <a:lnTo>
                  <a:pt x="131732" y="235877"/>
                </a:lnTo>
                <a:lnTo>
                  <a:pt x="137175" y="228689"/>
                </a:lnTo>
                <a:lnTo>
                  <a:pt x="142709" y="221039"/>
                </a:lnTo>
                <a:lnTo>
                  <a:pt x="149256" y="213082"/>
                </a:lnTo>
                <a:lnTo>
                  <a:pt x="156478" y="204920"/>
                </a:lnTo>
                <a:lnTo>
                  <a:pt x="164150" y="196620"/>
                </a:lnTo>
                <a:lnTo>
                  <a:pt x="170217" y="189183"/>
                </a:lnTo>
                <a:lnTo>
                  <a:pt x="175214" y="182319"/>
                </a:lnTo>
                <a:lnTo>
                  <a:pt x="179498" y="175839"/>
                </a:lnTo>
                <a:lnTo>
                  <a:pt x="183306" y="170566"/>
                </a:lnTo>
                <a:lnTo>
                  <a:pt x="190078" y="162167"/>
                </a:lnTo>
                <a:lnTo>
                  <a:pt x="193723" y="155259"/>
                </a:lnTo>
                <a:lnTo>
                  <a:pt x="194695" y="152084"/>
                </a:lnTo>
                <a:lnTo>
                  <a:pt x="195343" y="153777"/>
                </a:lnTo>
                <a:lnTo>
                  <a:pt x="195775" y="158715"/>
                </a:lnTo>
                <a:lnTo>
                  <a:pt x="196063" y="165818"/>
                </a:lnTo>
                <a:lnTo>
                  <a:pt x="195302" y="171505"/>
                </a:lnTo>
                <a:lnTo>
                  <a:pt x="191917" y="180364"/>
                </a:lnTo>
                <a:lnTo>
                  <a:pt x="190634" y="185013"/>
                </a:lnTo>
                <a:lnTo>
                  <a:pt x="189778" y="190017"/>
                </a:lnTo>
                <a:lnTo>
                  <a:pt x="189207" y="195258"/>
                </a:lnTo>
                <a:lnTo>
                  <a:pt x="187874" y="202562"/>
                </a:lnTo>
                <a:lnTo>
                  <a:pt x="186033" y="211241"/>
                </a:lnTo>
                <a:lnTo>
                  <a:pt x="183853" y="220838"/>
                </a:lnTo>
                <a:lnTo>
                  <a:pt x="183352" y="231045"/>
                </a:lnTo>
                <a:lnTo>
                  <a:pt x="183971" y="241660"/>
                </a:lnTo>
                <a:lnTo>
                  <a:pt x="185336" y="252547"/>
                </a:lnTo>
                <a:lnTo>
                  <a:pt x="186246" y="261710"/>
                </a:lnTo>
                <a:lnTo>
                  <a:pt x="186852" y="269723"/>
                </a:lnTo>
                <a:lnTo>
                  <a:pt x="187257" y="276970"/>
                </a:lnTo>
                <a:lnTo>
                  <a:pt x="188479" y="281802"/>
                </a:lnTo>
                <a:lnTo>
                  <a:pt x="190247" y="285023"/>
                </a:lnTo>
                <a:lnTo>
                  <a:pt x="192377" y="287170"/>
                </a:lnTo>
                <a:lnTo>
                  <a:pt x="195702" y="288602"/>
                </a:lnTo>
                <a:lnTo>
                  <a:pt x="204477" y="290192"/>
                </a:lnTo>
                <a:lnTo>
                  <a:pt x="208532" y="289664"/>
                </a:lnTo>
                <a:lnTo>
                  <a:pt x="212188" y="288359"/>
                </a:lnTo>
                <a:lnTo>
                  <a:pt x="215577" y="286537"/>
                </a:lnTo>
                <a:lnTo>
                  <a:pt x="224423" y="279432"/>
                </a:lnTo>
                <a:lnTo>
                  <a:pt x="233752" y="270877"/>
                </a:lnTo>
                <a:lnTo>
                  <a:pt x="241074" y="263900"/>
                </a:lnTo>
                <a:lnTo>
                  <a:pt x="245312" y="258801"/>
                </a:lnTo>
                <a:lnTo>
                  <a:pt x="250042" y="252544"/>
                </a:lnTo>
                <a:lnTo>
                  <a:pt x="260379" y="237972"/>
                </a:lnTo>
                <a:lnTo>
                  <a:pt x="271322" y="221970"/>
                </a:lnTo>
                <a:lnTo>
                  <a:pt x="275956" y="213703"/>
                </a:lnTo>
                <a:lnTo>
                  <a:pt x="279996" y="205334"/>
                </a:lnTo>
                <a:lnTo>
                  <a:pt x="283643" y="196896"/>
                </a:lnTo>
                <a:lnTo>
                  <a:pt x="292775" y="177362"/>
                </a:lnTo>
                <a:lnTo>
                  <a:pt x="297877" y="166819"/>
                </a:lnTo>
                <a:lnTo>
                  <a:pt x="302231" y="159790"/>
                </a:lnTo>
                <a:lnTo>
                  <a:pt x="306086" y="155104"/>
                </a:lnTo>
                <a:lnTo>
                  <a:pt x="309608" y="151980"/>
                </a:lnTo>
                <a:lnTo>
                  <a:pt x="311956" y="150850"/>
                </a:lnTo>
                <a:lnTo>
                  <a:pt x="313523" y="151049"/>
                </a:lnTo>
                <a:lnTo>
                  <a:pt x="314566" y="152135"/>
                </a:lnTo>
                <a:lnTo>
                  <a:pt x="315262" y="153811"/>
                </a:lnTo>
                <a:lnTo>
                  <a:pt x="316035" y="158213"/>
                </a:lnTo>
                <a:lnTo>
                  <a:pt x="321021" y="184250"/>
                </a:lnTo>
                <a:lnTo>
                  <a:pt x="322422" y="193318"/>
                </a:lnTo>
                <a:lnTo>
                  <a:pt x="323357" y="201269"/>
                </a:lnTo>
                <a:lnTo>
                  <a:pt x="323980" y="208474"/>
                </a:lnTo>
                <a:lnTo>
                  <a:pt x="325348" y="218040"/>
                </a:lnTo>
                <a:lnTo>
                  <a:pt x="329408" y="241369"/>
                </a:lnTo>
                <a:lnTo>
                  <a:pt x="331824" y="251400"/>
                </a:lnTo>
                <a:lnTo>
                  <a:pt x="334387" y="259993"/>
                </a:lnTo>
                <a:lnTo>
                  <a:pt x="337049" y="267626"/>
                </a:lnTo>
                <a:lnTo>
                  <a:pt x="339775" y="273667"/>
                </a:lnTo>
                <a:lnTo>
                  <a:pt x="342546" y="278647"/>
                </a:lnTo>
                <a:lnTo>
                  <a:pt x="345345" y="282920"/>
                </a:lnTo>
                <a:lnTo>
                  <a:pt x="348164" y="285769"/>
                </a:lnTo>
                <a:lnTo>
                  <a:pt x="350995" y="287667"/>
                </a:lnTo>
                <a:lnTo>
                  <a:pt x="356682" y="289777"/>
                </a:lnTo>
                <a:lnTo>
                  <a:pt x="368089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8"/>
          <p:cNvSpPr/>
          <p:nvPr/>
        </p:nvSpPr>
        <p:spPr>
          <a:xfrm>
            <a:off x="4752022" y="2726055"/>
            <a:ext cx="162418" cy="171451"/>
          </a:xfrm>
          <a:custGeom>
            <a:avLst/>
            <a:gdLst/>
            <a:ahLst/>
            <a:cxnLst/>
            <a:rect l="0" t="0" r="0" b="0"/>
            <a:pathLst>
              <a:path w="162418" h="171451">
                <a:moveTo>
                  <a:pt x="120015" y="0"/>
                </a:moveTo>
                <a:lnTo>
                  <a:pt x="97261" y="4551"/>
                </a:lnTo>
                <a:lnTo>
                  <a:pt x="89606" y="6844"/>
                </a:lnTo>
                <a:lnTo>
                  <a:pt x="83549" y="9325"/>
                </a:lnTo>
                <a:lnTo>
                  <a:pt x="62855" y="19908"/>
                </a:lnTo>
                <a:lnTo>
                  <a:pt x="53334" y="24702"/>
                </a:lnTo>
                <a:lnTo>
                  <a:pt x="46033" y="29803"/>
                </a:lnTo>
                <a:lnTo>
                  <a:pt x="40214" y="35108"/>
                </a:lnTo>
                <a:lnTo>
                  <a:pt x="35382" y="40550"/>
                </a:lnTo>
                <a:lnTo>
                  <a:pt x="31208" y="44179"/>
                </a:lnTo>
                <a:lnTo>
                  <a:pt x="27473" y="46597"/>
                </a:lnTo>
                <a:lnTo>
                  <a:pt x="24030" y="48210"/>
                </a:lnTo>
                <a:lnTo>
                  <a:pt x="20782" y="50237"/>
                </a:lnTo>
                <a:lnTo>
                  <a:pt x="17665" y="52541"/>
                </a:lnTo>
                <a:lnTo>
                  <a:pt x="14634" y="55030"/>
                </a:lnTo>
                <a:lnTo>
                  <a:pt x="13566" y="57642"/>
                </a:lnTo>
                <a:lnTo>
                  <a:pt x="13807" y="60335"/>
                </a:lnTo>
                <a:lnTo>
                  <a:pt x="14919" y="63083"/>
                </a:lnTo>
                <a:lnTo>
                  <a:pt x="16614" y="65868"/>
                </a:lnTo>
                <a:lnTo>
                  <a:pt x="18696" y="68677"/>
                </a:lnTo>
                <a:lnTo>
                  <a:pt x="21037" y="71502"/>
                </a:lnTo>
                <a:lnTo>
                  <a:pt x="23549" y="74338"/>
                </a:lnTo>
                <a:lnTo>
                  <a:pt x="28881" y="80029"/>
                </a:lnTo>
                <a:lnTo>
                  <a:pt x="32589" y="81928"/>
                </a:lnTo>
                <a:lnTo>
                  <a:pt x="36966" y="83193"/>
                </a:lnTo>
                <a:lnTo>
                  <a:pt x="41789" y="84037"/>
                </a:lnTo>
                <a:lnTo>
                  <a:pt x="46910" y="85552"/>
                </a:lnTo>
                <a:lnTo>
                  <a:pt x="52228" y="87514"/>
                </a:lnTo>
                <a:lnTo>
                  <a:pt x="88104" y="102059"/>
                </a:lnTo>
                <a:lnTo>
                  <a:pt x="108690" y="109812"/>
                </a:lnTo>
                <a:lnTo>
                  <a:pt x="136345" y="119532"/>
                </a:lnTo>
                <a:lnTo>
                  <a:pt x="157636" y="126798"/>
                </a:lnTo>
                <a:lnTo>
                  <a:pt x="159384" y="129300"/>
                </a:lnTo>
                <a:lnTo>
                  <a:pt x="160548" y="132872"/>
                </a:lnTo>
                <a:lnTo>
                  <a:pt x="162417" y="143192"/>
                </a:lnTo>
                <a:lnTo>
                  <a:pt x="160666" y="144991"/>
                </a:lnTo>
                <a:lnTo>
                  <a:pt x="157593" y="147143"/>
                </a:lnTo>
                <a:lnTo>
                  <a:pt x="153639" y="149530"/>
                </a:lnTo>
                <a:lnTo>
                  <a:pt x="146242" y="152074"/>
                </a:lnTo>
                <a:lnTo>
                  <a:pt x="136547" y="154723"/>
                </a:lnTo>
                <a:lnTo>
                  <a:pt x="125322" y="157441"/>
                </a:lnTo>
                <a:lnTo>
                  <a:pt x="112123" y="160206"/>
                </a:lnTo>
                <a:lnTo>
                  <a:pt x="82217" y="165817"/>
                </a:lnTo>
                <a:lnTo>
                  <a:pt x="66242" y="167695"/>
                </a:lnTo>
                <a:lnTo>
                  <a:pt x="49876" y="16894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9"/>
          <p:cNvSpPr/>
          <p:nvPr/>
        </p:nvSpPr>
        <p:spPr>
          <a:xfrm>
            <a:off x="5274945" y="2666047"/>
            <a:ext cx="51435" cy="214314"/>
          </a:xfrm>
          <a:custGeom>
            <a:avLst/>
            <a:gdLst/>
            <a:ahLst/>
            <a:cxnLst/>
            <a:rect l="0" t="0" r="0" b="0"/>
            <a:pathLst>
              <a:path w="51435" h="214314">
                <a:moveTo>
                  <a:pt x="0" y="0"/>
                </a:moveTo>
                <a:lnTo>
                  <a:pt x="0" y="9102"/>
                </a:lnTo>
                <a:lnTo>
                  <a:pt x="1905" y="17498"/>
                </a:lnTo>
                <a:lnTo>
                  <a:pt x="5080" y="28810"/>
                </a:lnTo>
                <a:lnTo>
                  <a:pt x="9101" y="42067"/>
                </a:lnTo>
                <a:lnTo>
                  <a:pt x="12735" y="55667"/>
                </a:lnTo>
                <a:lnTo>
                  <a:pt x="16109" y="69496"/>
                </a:lnTo>
                <a:lnTo>
                  <a:pt x="19312" y="83479"/>
                </a:lnTo>
                <a:lnTo>
                  <a:pt x="27951" y="116794"/>
                </a:lnTo>
                <a:lnTo>
                  <a:pt x="32921" y="135013"/>
                </a:lnTo>
                <a:lnTo>
                  <a:pt x="36235" y="148111"/>
                </a:lnTo>
                <a:lnTo>
                  <a:pt x="38444" y="157796"/>
                </a:lnTo>
                <a:lnTo>
                  <a:pt x="39916" y="165205"/>
                </a:lnTo>
                <a:lnTo>
                  <a:pt x="41851" y="171097"/>
                </a:lnTo>
                <a:lnTo>
                  <a:pt x="44093" y="175977"/>
                </a:lnTo>
                <a:lnTo>
                  <a:pt x="46540" y="180183"/>
                </a:lnTo>
                <a:lnTo>
                  <a:pt x="48172" y="183939"/>
                </a:lnTo>
                <a:lnTo>
                  <a:pt x="49259" y="187396"/>
                </a:lnTo>
                <a:lnTo>
                  <a:pt x="51434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0"/>
          <p:cNvSpPr/>
          <p:nvPr/>
        </p:nvSpPr>
        <p:spPr>
          <a:xfrm>
            <a:off x="5129212" y="2589591"/>
            <a:ext cx="454343" cy="273624"/>
          </a:xfrm>
          <a:custGeom>
            <a:avLst/>
            <a:gdLst/>
            <a:ahLst/>
            <a:cxnLst/>
            <a:rect l="0" t="0" r="0" b="0"/>
            <a:pathLst>
              <a:path w="454343" h="273624">
                <a:moveTo>
                  <a:pt x="0" y="213616"/>
                </a:moveTo>
                <a:lnTo>
                  <a:pt x="22754" y="209065"/>
                </a:lnTo>
                <a:lnTo>
                  <a:pt x="31362" y="207725"/>
                </a:lnTo>
                <a:lnTo>
                  <a:pt x="39006" y="206831"/>
                </a:lnTo>
                <a:lnTo>
                  <a:pt x="46006" y="206235"/>
                </a:lnTo>
                <a:lnTo>
                  <a:pt x="53531" y="204886"/>
                </a:lnTo>
                <a:lnTo>
                  <a:pt x="61405" y="203033"/>
                </a:lnTo>
                <a:lnTo>
                  <a:pt x="69511" y="200846"/>
                </a:lnTo>
                <a:lnTo>
                  <a:pt x="79678" y="198435"/>
                </a:lnTo>
                <a:lnTo>
                  <a:pt x="103675" y="193217"/>
                </a:lnTo>
                <a:lnTo>
                  <a:pt x="114837" y="190491"/>
                </a:lnTo>
                <a:lnTo>
                  <a:pt x="125135" y="187722"/>
                </a:lnTo>
                <a:lnTo>
                  <a:pt x="134859" y="184923"/>
                </a:lnTo>
                <a:lnTo>
                  <a:pt x="143246" y="181153"/>
                </a:lnTo>
                <a:lnTo>
                  <a:pt x="150742" y="176734"/>
                </a:lnTo>
                <a:lnTo>
                  <a:pt x="157645" y="171883"/>
                </a:lnTo>
                <a:lnTo>
                  <a:pt x="170395" y="163953"/>
                </a:lnTo>
                <a:lnTo>
                  <a:pt x="182411" y="156301"/>
                </a:lnTo>
                <a:lnTo>
                  <a:pt x="188282" y="151594"/>
                </a:lnTo>
                <a:lnTo>
                  <a:pt x="194102" y="146550"/>
                </a:lnTo>
                <a:lnTo>
                  <a:pt x="199886" y="141283"/>
                </a:lnTo>
                <a:lnTo>
                  <a:pt x="211393" y="130351"/>
                </a:lnTo>
                <a:lnTo>
                  <a:pt x="228582" y="113486"/>
                </a:lnTo>
                <a:lnTo>
                  <a:pt x="236208" y="103047"/>
                </a:lnTo>
                <a:lnTo>
                  <a:pt x="245102" y="89421"/>
                </a:lnTo>
                <a:lnTo>
                  <a:pt x="262287" y="61263"/>
                </a:lnTo>
                <a:lnTo>
                  <a:pt x="273099" y="42399"/>
                </a:lnTo>
                <a:lnTo>
                  <a:pt x="276364" y="34701"/>
                </a:lnTo>
                <a:lnTo>
                  <a:pt x="278540" y="27665"/>
                </a:lnTo>
                <a:lnTo>
                  <a:pt x="279991" y="21068"/>
                </a:lnTo>
                <a:lnTo>
                  <a:pt x="280958" y="15718"/>
                </a:lnTo>
                <a:lnTo>
                  <a:pt x="282033" y="7234"/>
                </a:lnTo>
                <a:lnTo>
                  <a:pt x="282817" y="0"/>
                </a:lnTo>
                <a:lnTo>
                  <a:pt x="282891" y="61496"/>
                </a:lnTo>
                <a:lnTo>
                  <a:pt x="280034" y="84580"/>
                </a:lnTo>
                <a:lnTo>
                  <a:pt x="260750" y="205608"/>
                </a:lnTo>
                <a:lnTo>
                  <a:pt x="259558" y="214945"/>
                </a:lnTo>
                <a:lnTo>
                  <a:pt x="258764" y="222122"/>
                </a:lnTo>
                <a:lnTo>
                  <a:pt x="258234" y="227859"/>
                </a:lnTo>
                <a:lnTo>
                  <a:pt x="257881" y="232636"/>
                </a:lnTo>
                <a:lnTo>
                  <a:pt x="257489" y="240484"/>
                </a:lnTo>
                <a:lnTo>
                  <a:pt x="257315" y="247148"/>
                </a:lnTo>
                <a:lnTo>
                  <a:pt x="257268" y="250258"/>
                </a:lnTo>
                <a:lnTo>
                  <a:pt x="257237" y="250426"/>
                </a:lnTo>
                <a:lnTo>
                  <a:pt x="257183" y="236620"/>
                </a:lnTo>
                <a:lnTo>
                  <a:pt x="260038" y="230857"/>
                </a:lnTo>
                <a:lnTo>
                  <a:pt x="264799" y="223205"/>
                </a:lnTo>
                <a:lnTo>
                  <a:pt x="270830" y="214294"/>
                </a:lnTo>
                <a:lnTo>
                  <a:pt x="276756" y="206448"/>
                </a:lnTo>
                <a:lnTo>
                  <a:pt x="282611" y="199312"/>
                </a:lnTo>
                <a:lnTo>
                  <a:pt x="288420" y="192650"/>
                </a:lnTo>
                <a:lnTo>
                  <a:pt x="294198" y="186304"/>
                </a:lnTo>
                <a:lnTo>
                  <a:pt x="305697" y="174172"/>
                </a:lnTo>
                <a:lnTo>
                  <a:pt x="311431" y="169223"/>
                </a:lnTo>
                <a:lnTo>
                  <a:pt x="327649" y="157706"/>
                </a:lnTo>
                <a:lnTo>
                  <a:pt x="335487" y="151302"/>
                </a:lnTo>
                <a:lnTo>
                  <a:pt x="347225" y="145281"/>
                </a:lnTo>
                <a:lnTo>
                  <a:pt x="354356" y="142342"/>
                </a:lnTo>
                <a:lnTo>
                  <a:pt x="360062" y="141335"/>
                </a:lnTo>
                <a:lnTo>
                  <a:pt x="364820" y="141616"/>
                </a:lnTo>
                <a:lnTo>
                  <a:pt x="373597" y="143516"/>
                </a:lnTo>
                <a:lnTo>
                  <a:pt x="383848" y="144361"/>
                </a:lnTo>
                <a:lnTo>
                  <a:pt x="394754" y="147276"/>
                </a:lnTo>
                <a:lnTo>
                  <a:pt x="404999" y="151746"/>
                </a:lnTo>
                <a:lnTo>
                  <a:pt x="416121" y="159619"/>
                </a:lnTo>
                <a:lnTo>
                  <a:pt x="422433" y="165170"/>
                </a:lnTo>
                <a:lnTo>
                  <a:pt x="428413" y="173352"/>
                </a:lnTo>
                <a:lnTo>
                  <a:pt x="431341" y="178201"/>
                </a:lnTo>
                <a:lnTo>
                  <a:pt x="434246" y="185243"/>
                </a:lnTo>
                <a:lnTo>
                  <a:pt x="437135" y="193748"/>
                </a:lnTo>
                <a:lnTo>
                  <a:pt x="454342" y="273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1"/>
          <p:cNvSpPr/>
          <p:nvPr/>
        </p:nvSpPr>
        <p:spPr>
          <a:xfrm>
            <a:off x="5670815" y="2708910"/>
            <a:ext cx="135626" cy="145075"/>
          </a:xfrm>
          <a:custGeom>
            <a:avLst/>
            <a:gdLst/>
            <a:ahLst/>
            <a:cxnLst/>
            <a:rect l="0" t="0" r="0" b="0"/>
            <a:pathLst>
              <a:path w="135626" h="145075">
                <a:moveTo>
                  <a:pt x="7037" y="42862"/>
                </a:moveTo>
                <a:lnTo>
                  <a:pt x="11588" y="56515"/>
                </a:lnTo>
                <a:lnTo>
                  <a:pt x="12929" y="62441"/>
                </a:lnTo>
                <a:lnTo>
                  <a:pt x="13822" y="68297"/>
                </a:lnTo>
                <a:lnTo>
                  <a:pt x="14418" y="74106"/>
                </a:lnTo>
                <a:lnTo>
                  <a:pt x="14815" y="79884"/>
                </a:lnTo>
                <a:lnTo>
                  <a:pt x="15080" y="85641"/>
                </a:lnTo>
                <a:lnTo>
                  <a:pt x="15256" y="91384"/>
                </a:lnTo>
                <a:lnTo>
                  <a:pt x="14422" y="99975"/>
                </a:lnTo>
                <a:lnTo>
                  <a:pt x="12913" y="110465"/>
                </a:lnTo>
                <a:lnTo>
                  <a:pt x="10954" y="122220"/>
                </a:lnTo>
                <a:lnTo>
                  <a:pt x="8696" y="131010"/>
                </a:lnTo>
                <a:lnTo>
                  <a:pt x="6238" y="137823"/>
                </a:lnTo>
                <a:lnTo>
                  <a:pt x="3647" y="143317"/>
                </a:lnTo>
                <a:lnTo>
                  <a:pt x="1919" y="145074"/>
                </a:lnTo>
                <a:lnTo>
                  <a:pt x="768" y="144341"/>
                </a:lnTo>
                <a:lnTo>
                  <a:pt x="0" y="141947"/>
                </a:lnTo>
                <a:lnTo>
                  <a:pt x="441" y="139399"/>
                </a:lnTo>
                <a:lnTo>
                  <a:pt x="1687" y="136748"/>
                </a:lnTo>
                <a:lnTo>
                  <a:pt x="3471" y="134027"/>
                </a:lnTo>
                <a:lnTo>
                  <a:pt x="5612" y="130309"/>
                </a:lnTo>
                <a:lnTo>
                  <a:pt x="10531" y="121097"/>
                </a:lnTo>
                <a:lnTo>
                  <a:pt x="13176" y="113116"/>
                </a:lnTo>
                <a:lnTo>
                  <a:pt x="15892" y="103033"/>
                </a:lnTo>
                <a:lnTo>
                  <a:pt x="18656" y="91549"/>
                </a:lnTo>
                <a:lnTo>
                  <a:pt x="21450" y="81987"/>
                </a:lnTo>
                <a:lnTo>
                  <a:pt x="24266" y="73708"/>
                </a:lnTo>
                <a:lnTo>
                  <a:pt x="27095" y="66284"/>
                </a:lnTo>
                <a:lnTo>
                  <a:pt x="30886" y="59429"/>
                </a:lnTo>
                <a:lnTo>
                  <a:pt x="35319" y="52954"/>
                </a:lnTo>
                <a:lnTo>
                  <a:pt x="40180" y="46733"/>
                </a:lnTo>
                <a:lnTo>
                  <a:pt x="44372" y="41632"/>
                </a:lnTo>
                <a:lnTo>
                  <a:pt x="48120" y="37280"/>
                </a:lnTo>
                <a:lnTo>
                  <a:pt x="51570" y="33426"/>
                </a:lnTo>
                <a:lnTo>
                  <a:pt x="54823" y="28951"/>
                </a:lnTo>
                <a:lnTo>
                  <a:pt x="57945" y="24063"/>
                </a:lnTo>
                <a:lnTo>
                  <a:pt x="60978" y="18899"/>
                </a:lnTo>
                <a:lnTo>
                  <a:pt x="64905" y="15457"/>
                </a:lnTo>
                <a:lnTo>
                  <a:pt x="69428" y="13162"/>
                </a:lnTo>
                <a:lnTo>
                  <a:pt x="74349" y="11632"/>
                </a:lnTo>
                <a:lnTo>
                  <a:pt x="78582" y="9660"/>
                </a:lnTo>
                <a:lnTo>
                  <a:pt x="82355" y="7392"/>
                </a:lnTo>
                <a:lnTo>
                  <a:pt x="85825" y="4928"/>
                </a:lnTo>
                <a:lnTo>
                  <a:pt x="89090" y="3285"/>
                </a:lnTo>
                <a:lnTo>
                  <a:pt x="92219" y="2190"/>
                </a:lnTo>
                <a:lnTo>
                  <a:pt x="95257" y="1460"/>
                </a:lnTo>
                <a:lnTo>
                  <a:pt x="98235" y="973"/>
                </a:lnTo>
                <a:lnTo>
                  <a:pt x="101174" y="649"/>
                </a:lnTo>
                <a:lnTo>
                  <a:pt x="135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2"/>
          <p:cNvSpPr/>
          <p:nvPr/>
        </p:nvSpPr>
        <p:spPr>
          <a:xfrm>
            <a:off x="5832157" y="2700870"/>
            <a:ext cx="300039" cy="127904"/>
          </a:xfrm>
          <a:custGeom>
            <a:avLst/>
            <a:gdLst/>
            <a:ahLst/>
            <a:cxnLst/>
            <a:rect l="0" t="0" r="0" b="0"/>
            <a:pathLst>
              <a:path w="300039" h="127904">
                <a:moveTo>
                  <a:pt x="0" y="85192"/>
                </a:moveTo>
                <a:lnTo>
                  <a:pt x="34074" y="85192"/>
                </a:lnTo>
                <a:lnTo>
                  <a:pt x="39861" y="84240"/>
                </a:lnTo>
                <a:lnTo>
                  <a:pt x="46577" y="82652"/>
                </a:lnTo>
                <a:lnTo>
                  <a:pt x="53912" y="80641"/>
                </a:lnTo>
                <a:lnTo>
                  <a:pt x="60706" y="79300"/>
                </a:lnTo>
                <a:lnTo>
                  <a:pt x="67141" y="78407"/>
                </a:lnTo>
                <a:lnTo>
                  <a:pt x="73336" y="77811"/>
                </a:lnTo>
                <a:lnTo>
                  <a:pt x="79370" y="76462"/>
                </a:lnTo>
                <a:lnTo>
                  <a:pt x="85299" y="74609"/>
                </a:lnTo>
                <a:lnTo>
                  <a:pt x="91155" y="72422"/>
                </a:lnTo>
                <a:lnTo>
                  <a:pt x="96013" y="70011"/>
                </a:lnTo>
                <a:lnTo>
                  <a:pt x="100204" y="67451"/>
                </a:lnTo>
                <a:lnTo>
                  <a:pt x="103950" y="64793"/>
                </a:lnTo>
                <a:lnTo>
                  <a:pt x="108352" y="62067"/>
                </a:lnTo>
                <a:lnTo>
                  <a:pt x="113193" y="59298"/>
                </a:lnTo>
                <a:lnTo>
                  <a:pt x="123650" y="53681"/>
                </a:lnTo>
                <a:lnTo>
                  <a:pt x="134648" y="48010"/>
                </a:lnTo>
                <a:lnTo>
                  <a:pt x="139295" y="45164"/>
                </a:lnTo>
                <a:lnTo>
                  <a:pt x="143346" y="42314"/>
                </a:lnTo>
                <a:lnTo>
                  <a:pt x="146999" y="39462"/>
                </a:lnTo>
                <a:lnTo>
                  <a:pt x="151339" y="35655"/>
                </a:lnTo>
                <a:lnTo>
                  <a:pt x="156138" y="31212"/>
                </a:lnTo>
                <a:lnTo>
                  <a:pt x="161242" y="26346"/>
                </a:lnTo>
                <a:lnTo>
                  <a:pt x="164644" y="22149"/>
                </a:lnTo>
                <a:lnTo>
                  <a:pt x="166913" y="18398"/>
                </a:lnTo>
                <a:lnTo>
                  <a:pt x="168425" y="14945"/>
                </a:lnTo>
                <a:lnTo>
                  <a:pt x="169434" y="11691"/>
                </a:lnTo>
                <a:lnTo>
                  <a:pt x="170106" y="8569"/>
                </a:lnTo>
                <a:lnTo>
                  <a:pt x="170554" y="5535"/>
                </a:lnTo>
                <a:lnTo>
                  <a:pt x="169900" y="3512"/>
                </a:lnTo>
                <a:lnTo>
                  <a:pt x="168512" y="2164"/>
                </a:lnTo>
                <a:lnTo>
                  <a:pt x="166634" y="1265"/>
                </a:lnTo>
                <a:lnTo>
                  <a:pt x="162007" y="266"/>
                </a:lnTo>
                <a:lnTo>
                  <a:pt x="159440" y="0"/>
                </a:lnTo>
                <a:lnTo>
                  <a:pt x="156776" y="775"/>
                </a:lnTo>
                <a:lnTo>
                  <a:pt x="151275" y="4176"/>
                </a:lnTo>
                <a:lnTo>
                  <a:pt x="145656" y="6322"/>
                </a:lnTo>
                <a:lnTo>
                  <a:pt x="142824" y="6895"/>
                </a:lnTo>
                <a:lnTo>
                  <a:pt x="137137" y="10071"/>
                </a:lnTo>
                <a:lnTo>
                  <a:pt x="134288" y="12251"/>
                </a:lnTo>
                <a:lnTo>
                  <a:pt x="130482" y="14657"/>
                </a:lnTo>
                <a:lnTo>
                  <a:pt x="126041" y="17214"/>
                </a:lnTo>
                <a:lnTo>
                  <a:pt x="121175" y="19871"/>
                </a:lnTo>
                <a:lnTo>
                  <a:pt x="116978" y="22595"/>
                </a:lnTo>
                <a:lnTo>
                  <a:pt x="113228" y="25363"/>
                </a:lnTo>
                <a:lnTo>
                  <a:pt x="109776" y="28161"/>
                </a:lnTo>
                <a:lnTo>
                  <a:pt x="105569" y="30979"/>
                </a:lnTo>
                <a:lnTo>
                  <a:pt x="100859" y="33810"/>
                </a:lnTo>
                <a:lnTo>
                  <a:pt x="95814" y="36650"/>
                </a:lnTo>
                <a:lnTo>
                  <a:pt x="90546" y="40448"/>
                </a:lnTo>
                <a:lnTo>
                  <a:pt x="85129" y="44885"/>
                </a:lnTo>
                <a:lnTo>
                  <a:pt x="79613" y="49748"/>
                </a:lnTo>
                <a:lnTo>
                  <a:pt x="68404" y="60232"/>
                </a:lnTo>
                <a:lnTo>
                  <a:pt x="62748" y="65694"/>
                </a:lnTo>
                <a:lnTo>
                  <a:pt x="58977" y="70288"/>
                </a:lnTo>
                <a:lnTo>
                  <a:pt x="56463" y="74304"/>
                </a:lnTo>
                <a:lnTo>
                  <a:pt x="54787" y="77933"/>
                </a:lnTo>
                <a:lnTo>
                  <a:pt x="53670" y="82258"/>
                </a:lnTo>
                <a:lnTo>
                  <a:pt x="52925" y="87046"/>
                </a:lnTo>
                <a:lnTo>
                  <a:pt x="52428" y="92143"/>
                </a:lnTo>
                <a:lnTo>
                  <a:pt x="52097" y="96493"/>
                </a:lnTo>
                <a:lnTo>
                  <a:pt x="51877" y="100347"/>
                </a:lnTo>
                <a:lnTo>
                  <a:pt x="51729" y="103867"/>
                </a:lnTo>
                <a:lnTo>
                  <a:pt x="52583" y="107167"/>
                </a:lnTo>
                <a:lnTo>
                  <a:pt x="54106" y="110320"/>
                </a:lnTo>
                <a:lnTo>
                  <a:pt x="56073" y="113374"/>
                </a:lnTo>
                <a:lnTo>
                  <a:pt x="58337" y="116362"/>
                </a:lnTo>
                <a:lnTo>
                  <a:pt x="60799" y="119307"/>
                </a:lnTo>
                <a:lnTo>
                  <a:pt x="63393" y="122223"/>
                </a:lnTo>
                <a:lnTo>
                  <a:pt x="67027" y="124167"/>
                </a:lnTo>
                <a:lnTo>
                  <a:pt x="76145" y="126327"/>
                </a:lnTo>
                <a:lnTo>
                  <a:pt x="82196" y="126903"/>
                </a:lnTo>
                <a:lnTo>
                  <a:pt x="89087" y="127287"/>
                </a:lnTo>
                <a:lnTo>
                  <a:pt x="96539" y="127543"/>
                </a:lnTo>
                <a:lnTo>
                  <a:pt x="129781" y="127903"/>
                </a:lnTo>
                <a:lnTo>
                  <a:pt x="140813" y="127001"/>
                </a:lnTo>
                <a:lnTo>
                  <a:pt x="151025" y="125447"/>
                </a:lnTo>
                <a:lnTo>
                  <a:pt x="160691" y="123459"/>
                </a:lnTo>
                <a:lnTo>
                  <a:pt x="169040" y="121181"/>
                </a:lnTo>
                <a:lnTo>
                  <a:pt x="176511" y="118710"/>
                </a:lnTo>
                <a:lnTo>
                  <a:pt x="183397" y="116110"/>
                </a:lnTo>
                <a:lnTo>
                  <a:pt x="190844" y="112471"/>
                </a:lnTo>
                <a:lnTo>
                  <a:pt x="198667" y="108141"/>
                </a:lnTo>
                <a:lnTo>
                  <a:pt x="206740" y="103349"/>
                </a:lnTo>
                <a:lnTo>
                  <a:pt x="214979" y="100154"/>
                </a:lnTo>
                <a:lnTo>
                  <a:pt x="223329" y="98024"/>
                </a:lnTo>
                <a:lnTo>
                  <a:pt x="231754" y="96604"/>
                </a:lnTo>
                <a:lnTo>
                  <a:pt x="239275" y="94705"/>
                </a:lnTo>
                <a:lnTo>
                  <a:pt x="246194" y="92487"/>
                </a:lnTo>
                <a:lnTo>
                  <a:pt x="259914" y="87482"/>
                </a:lnTo>
                <a:lnTo>
                  <a:pt x="267574" y="84814"/>
                </a:lnTo>
                <a:lnTo>
                  <a:pt x="300038" y="766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3"/>
          <p:cNvSpPr/>
          <p:nvPr/>
        </p:nvSpPr>
        <p:spPr>
          <a:xfrm>
            <a:off x="6106477" y="2657730"/>
            <a:ext cx="248603" cy="171043"/>
          </a:xfrm>
          <a:custGeom>
            <a:avLst/>
            <a:gdLst/>
            <a:ahLst/>
            <a:cxnLst/>
            <a:rect l="0" t="0" r="0" b="0"/>
            <a:pathLst>
              <a:path w="248603" h="171043">
                <a:moveTo>
                  <a:pt x="0" y="85470"/>
                </a:moveTo>
                <a:lnTo>
                  <a:pt x="22755" y="85470"/>
                </a:lnTo>
                <a:lnTo>
                  <a:pt x="30410" y="84517"/>
                </a:lnTo>
                <a:lnTo>
                  <a:pt x="36465" y="82930"/>
                </a:lnTo>
                <a:lnTo>
                  <a:pt x="41455" y="80919"/>
                </a:lnTo>
                <a:lnTo>
                  <a:pt x="47639" y="79578"/>
                </a:lnTo>
                <a:lnTo>
                  <a:pt x="54620" y="78684"/>
                </a:lnTo>
                <a:lnTo>
                  <a:pt x="62131" y="78089"/>
                </a:lnTo>
                <a:lnTo>
                  <a:pt x="68091" y="76739"/>
                </a:lnTo>
                <a:lnTo>
                  <a:pt x="73016" y="74887"/>
                </a:lnTo>
                <a:lnTo>
                  <a:pt x="77252" y="72699"/>
                </a:lnTo>
                <a:lnTo>
                  <a:pt x="84500" y="67729"/>
                </a:lnTo>
                <a:lnTo>
                  <a:pt x="87766" y="65070"/>
                </a:lnTo>
                <a:lnTo>
                  <a:pt x="91848" y="62345"/>
                </a:lnTo>
                <a:lnTo>
                  <a:pt x="96474" y="59576"/>
                </a:lnTo>
                <a:lnTo>
                  <a:pt x="101464" y="56777"/>
                </a:lnTo>
                <a:lnTo>
                  <a:pt x="107647" y="53006"/>
                </a:lnTo>
                <a:lnTo>
                  <a:pt x="122138" y="43736"/>
                </a:lnTo>
                <a:lnTo>
                  <a:pt x="127145" y="39550"/>
                </a:lnTo>
                <a:lnTo>
                  <a:pt x="130484" y="35806"/>
                </a:lnTo>
                <a:lnTo>
                  <a:pt x="132709" y="32358"/>
                </a:lnTo>
                <a:lnTo>
                  <a:pt x="134193" y="29107"/>
                </a:lnTo>
                <a:lnTo>
                  <a:pt x="135182" y="25987"/>
                </a:lnTo>
                <a:lnTo>
                  <a:pt x="135841" y="22955"/>
                </a:lnTo>
                <a:lnTo>
                  <a:pt x="136281" y="19028"/>
                </a:lnTo>
                <a:lnTo>
                  <a:pt x="136574" y="14505"/>
                </a:lnTo>
                <a:lnTo>
                  <a:pt x="137045" y="2660"/>
                </a:lnTo>
                <a:lnTo>
                  <a:pt x="136130" y="1688"/>
                </a:lnTo>
                <a:lnTo>
                  <a:pt x="134568" y="1040"/>
                </a:lnTo>
                <a:lnTo>
                  <a:pt x="127820" y="129"/>
                </a:lnTo>
                <a:lnTo>
                  <a:pt x="125218" y="0"/>
                </a:lnTo>
                <a:lnTo>
                  <a:pt x="121579" y="868"/>
                </a:lnTo>
                <a:lnTo>
                  <a:pt x="117248" y="2398"/>
                </a:lnTo>
                <a:lnTo>
                  <a:pt x="112455" y="4371"/>
                </a:lnTo>
                <a:lnTo>
                  <a:pt x="108308" y="6639"/>
                </a:lnTo>
                <a:lnTo>
                  <a:pt x="101159" y="11699"/>
                </a:lnTo>
                <a:lnTo>
                  <a:pt x="95062" y="17239"/>
                </a:lnTo>
                <a:lnTo>
                  <a:pt x="71135" y="40382"/>
                </a:lnTo>
                <a:lnTo>
                  <a:pt x="45116" y="66115"/>
                </a:lnTo>
                <a:lnTo>
                  <a:pt x="40555" y="71614"/>
                </a:lnTo>
                <a:lnTo>
                  <a:pt x="36561" y="77185"/>
                </a:lnTo>
                <a:lnTo>
                  <a:pt x="32947" y="82804"/>
                </a:lnTo>
                <a:lnTo>
                  <a:pt x="30537" y="88455"/>
                </a:lnTo>
                <a:lnTo>
                  <a:pt x="28931" y="94127"/>
                </a:lnTo>
                <a:lnTo>
                  <a:pt x="27860" y="99814"/>
                </a:lnTo>
                <a:lnTo>
                  <a:pt x="26193" y="105510"/>
                </a:lnTo>
                <a:lnTo>
                  <a:pt x="24130" y="111213"/>
                </a:lnTo>
                <a:lnTo>
                  <a:pt x="21802" y="116919"/>
                </a:lnTo>
                <a:lnTo>
                  <a:pt x="21202" y="122628"/>
                </a:lnTo>
                <a:lnTo>
                  <a:pt x="21755" y="128340"/>
                </a:lnTo>
                <a:lnTo>
                  <a:pt x="23076" y="134052"/>
                </a:lnTo>
                <a:lnTo>
                  <a:pt x="24909" y="138813"/>
                </a:lnTo>
                <a:lnTo>
                  <a:pt x="27084" y="142939"/>
                </a:lnTo>
                <a:lnTo>
                  <a:pt x="29486" y="146643"/>
                </a:lnTo>
                <a:lnTo>
                  <a:pt x="32992" y="150064"/>
                </a:lnTo>
                <a:lnTo>
                  <a:pt x="37235" y="153298"/>
                </a:lnTo>
                <a:lnTo>
                  <a:pt x="41968" y="156406"/>
                </a:lnTo>
                <a:lnTo>
                  <a:pt x="47029" y="159430"/>
                </a:lnTo>
                <a:lnTo>
                  <a:pt x="52308" y="162399"/>
                </a:lnTo>
                <a:lnTo>
                  <a:pt x="57732" y="165331"/>
                </a:lnTo>
                <a:lnTo>
                  <a:pt x="63253" y="167286"/>
                </a:lnTo>
                <a:lnTo>
                  <a:pt x="68839" y="168589"/>
                </a:lnTo>
                <a:lnTo>
                  <a:pt x="74467" y="169457"/>
                </a:lnTo>
                <a:lnTo>
                  <a:pt x="80125" y="170036"/>
                </a:lnTo>
                <a:lnTo>
                  <a:pt x="85802" y="170422"/>
                </a:lnTo>
                <a:lnTo>
                  <a:pt x="91491" y="170680"/>
                </a:lnTo>
                <a:lnTo>
                  <a:pt x="102893" y="170966"/>
                </a:lnTo>
                <a:lnTo>
                  <a:pt x="108601" y="171042"/>
                </a:lnTo>
                <a:lnTo>
                  <a:pt x="115262" y="170140"/>
                </a:lnTo>
                <a:lnTo>
                  <a:pt x="122562" y="168587"/>
                </a:lnTo>
                <a:lnTo>
                  <a:pt x="130285" y="166598"/>
                </a:lnTo>
                <a:lnTo>
                  <a:pt x="151567" y="161850"/>
                </a:lnTo>
                <a:lnTo>
                  <a:pt x="163910" y="159249"/>
                </a:lnTo>
                <a:lnTo>
                  <a:pt x="174043" y="156564"/>
                </a:lnTo>
                <a:lnTo>
                  <a:pt x="182704" y="153821"/>
                </a:lnTo>
                <a:lnTo>
                  <a:pt x="190382" y="151040"/>
                </a:lnTo>
                <a:lnTo>
                  <a:pt x="197407" y="148233"/>
                </a:lnTo>
                <a:lnTo>
                  <a:pt x="203995" y="145409"/>
                </a:lnTo>
                <a:lnTo>
                  <a:pt x="210292" y="142574"/>
                </a:lnTo>
                <a:lnTo>
                  <a:pt x="215442" y="139732"/>
                </a:lnTo>
                <a:lnTo>
                  <a:pt x="219828" y="136884"/>
                </a:lnTo>
                <a:lnTo>
                  <a:pt x="248602" y="1283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4"/>
          <p:cNvSpPr/>
          <p:nvPr/>
        </p:nvSpPr>
        <p:spPr>
          <a:xfrm>
            <a:off x="8325873" y="2920776"/>
            <a:ext cx="35609" cy="9167"/>
          </a:xfrm>
          <a:custGeom>
            <a:avLst/>
            <a:gdLst/>
            <a:ahLst/>
            <a:cxnLst/>
            <a:rect l="0" t="0" r="0" b="0"/>
            <a:pathLst>
              <a:path w="35609" h="9167">
                <a:moveTo>
                  <a:pt x="0" y="4829"/>
                </a:moveTo>
                <a:lnTo>
                  <a:pt x="4018" y="6849"/>
                </a:lnTo>
                <a:lnTo>
                  <a:pt x="7735" y="8239"/>
                </a:lnTo>
                <a:lnTo>
                  <a:pt x="11166" y="9166"/>
                </a:lnTo>
                <a:lnTo>
                  <a:pt x="14405" y="8831"/>
                </a:lnTo>
                <a:lnTo>
                  <a:pt x="17517" y="7655"/>
                </a:lnTo>
                <a:lnTo>
                  <a:pt x="20545" y="5919"/>
                </a:lnTo>
                <a:lnTo>
                  <a:pt x="23515" y="4761"/>
                </a:lnTo>
                <a:lnTo>
                  <a:pt x="26448" y="3990"/>
                </a:lnTo>
                <a:lnTo>
                  <a:pt x="29356" y="3475"/>
                </a:lnTo>
                <a:lnTo>
                  <a:pt x="32247" y="2179"/>
                </a:lnTo>
                <a:lnTo>
                  <a:pt x="35126" y="363"/>
                </a:lnTo>
                <a:lnTo>
                  <a:pt x="356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5"/>
          <p:cNvSpPr/>
          <p:nvPr/>
        </p:nvSpPr>
        <p:spPr>
          <a:xfrm>
            <a:off x="8403907" y="252031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6"/>
          <p:cNvSpPr/>
          <p:nvPr/>
        </p:nvSpPr>
        <p:spPr>
          <a:xfrm>
            <a:off x="1890513" y="3300302"/>
            <a:ext cx="444065" cy="411038"/>
          </a:xfrm>
          <a:custGeom>
            <a:avLst/>
            <a:gdLst/>
            <a:ahLst/>
            <a:cxnLst/>
            <a:rect l="0" t="0" r="0" b="0"/>
            <a:pathLst>
              <a:path w="444065" h="411038">
                <a:moveTo>
                  <a:pt x="221179" y="154415"/>
                </a:moveTo>
                <a:lnTo>
                  <a:pt x="207526" y="149864"/>
                </a:lnTo>
                <a:lnTo>
                  <a:pt x="194485" y="147034"/>
                </a:lnTo>
                <a:lnTo>
                  <a:pt x="184589" y="146196"/>
                </a:lnTo>
                <a:lnTo>
                  <a:pt x="171073" y="145947"/>
                </a:lnTo>
                <a:lnTo>
                  <a:pt x="166820" y="144960"/>
                </a:lnTo>
                <a:lnTo>
                  <a:pt x="159554" y="141323"/>
                </a:lnTo>
                <a:lnTo>
                  <a:pt x="155331" y="140924"/>
                </a:lnTo>
                <a:lnTo>
                  <a:pt x="145558" y="143021"/>
                </a:lnTo>
                <a:lnTo>
                  <a:pt x="137427" y="143962"/>
                </a:lnTo>
                <a:lnTo>
                  <a:pt x="127245" y="144589"/>
                </a:lnTo>
                <a:lnTo>
                  <a:pt x="115694" y="145007"/>
                </a:lnTo>
                <a:lnTo>
                  <a:pt x="104183" y="146238"/>
                </a:lnTo>
                <a:lnTo>
                  <a:pt x="92699" y="148011"/>
                </a:lnTo>
                <a:lnTo>
                  <a:pt x="81233" y="150146"/>
                </a:lnTo>
                <a:lnTo>
                  <a:pt x="72637" y="152521"/>
                </a:lnTo>
                <a:lnTo>
                  <a:pt x="60545" y="157701"/>
                </a:lnTo>
                <a:lnTo>
                  <a:pt x="49456" y="165718"/>
                </a:lnTo>
                <a:lnTo>
                  <a:pt x="39130" y="174678"/>
                </a:lnTo>
                <a:lnTo>
                  <a:pt x="31366" y="181836"/>
                </a:lnTo>
                <a:lnTo>
                  <a:pt x="24740" y="190732"/>
                </a:lnTo>
                <a:lnTo>
                  <a:pt x="18620" y="200083"/>
                </a:lnTo>
                <a:lnTo>
                  <a:pt x="12725" y="207415"/>
                </a:lnTo>
                <a:lnTo>
                  <a:pt x="9820" y="215465"/>
                </a:lnTo>
                <a:lnTo>
                  <a:pt x="6931" y="226548"/>
                </a:lnTo>
                <a:lnTo>
                  <a:pt x="4051" y="239651"/>
                </a:lnTo>
                <a:lnTo>
                  <a:pt x="2132" y="252197"/>
                </a:lnTo>
                <a:lnTo>
                  <a:pt x="853" y="264370"/>
                </a:lnTo>
                <a:lnTo>
                  <a:pt x="0" y="276296"/>
                </a:lnTo>
                <a:lnTo>
                  <a:pt x="1336" y="289009"/>
                </a:lnTo>
                <a:lnTo>
                  <a:pt x="4132" y="302247"/>
                </a:lnTo>
                <a:lnTo>
                  <a:pt x="7901" y="315835"/>
                </a:lnTo>
                <a:lnTo>
                  <a:pt x="12319" y="329655"/>
                </a:lnTo>
                <a:lnTo>
                  <a:pt x="17169" y="343632"/>
                </a:lnTo>
                <a:lnTo>
                  <a:pt x="22307" y="357712"/>
                </a:lnTo>
                <a:lnTo>
                  <a:pt x="27638" y="368051"/>
                </a:lnTo>
                <a:lnTo>
                  <a:pt x="33096" y="375897"/>
                </a:lnTo>
                <a:lnTo>
                  <a:pt x="43289" y="387154"/>
                </a:lnTo>
                <a:lnTo>
                  <a:pt x="50994" y="395332"/>
                </a:lnTo>
                <a:lnTo>
                  <a:pt x="62674" y="402142"/>
                </a:lnTo>
                <a:lnTo>
                  <a:pt x="76437" y="407391"/>
                </a:lnTo>
                <a:lnTo>
                  <a:pt x="88904" y="409724"/>
                </a:lnTo>
                <a:lnTo>
                  <a:pt x="102083" y="411037"/>
                </a:lnTo>
                <a:lnTo>
                  <a:pt x="105586" y="410269"/>
                </a:lnTo>
                <a:lnTo>
                  <a:pt x="118054" y="404732"/>
                </a:lnTo>
                <a:lnTo>
                  <a:pt x="120996" y="404161"/>
                </a:lnTo>
                <a:lnTo>
                  <a:pt x="123911" y="401875"/>
                </a:lnTo>
                <a:lnTo>
                  <a:pt x="129689" y="394255"/>
                </a:lnTo>
                <a:lnTo>
                  <a:pt x="132892" y="384518"/>
                </a:lnTo>
                <a:lnTo>
                  <a:pt x="133746" y="379255"/>
                </a:lnTo>
                <a:lnTo>
                  <a:pt x="134315" y="370031"/>
                </a:lnTo>
                <a:lnTo>
                  <a:pt x="134948" y="344542"/>
                </a:lnTo>
                <a:lnTo>
                  <a:pt x="135304" y="307163"/>
                </a:lnTo>
                <a:lnTo>
                  <a:pt x="143223" y="102432"/>
                </a:lnTo>
                <a:lnTo>
                  <a:pt x="143670" y="76067"/>
                </a:lnTo>
                <a:lnTo>
                  <a:pt x="141884" y="62178"/>
                </a:lnTo>
                <a:lnTo>
                  <a:pt x="138788" y="47203"/>
                </a:lnTo>
                <a:lnTo>
                  <a:pt x="134819" y="31506"/>
                </a:lnTo>
                <a:lnTo>
                  <a:pt x="131221" y="20088"/>
                </a:lnTo>
                <a:lnTo>
                  <a:pt x="127869" y="11524"/>
                </a:lnTo>
                <a:lnTo>
                  <a:pt x="123510" y="1373"/>
                </a:lnTo>
                <a:lnTo>
                  <a:pt x="123682" y="0"/>
                </a:lnTo>
                <a:lnTo>
                  <a:pt x="124748" y="36"/>
                </a:lnTo>
                <a:lnTo>
                  <a:pt x="125459" y="1966"/>
                </a:lnTo>
                <a:lnTo>
                  <a:pt x="126460" y="14736"/>
                </a:lnTo>
                <a:lnTo>
                  <a:pt x="126694" y="28518"/>
                </a:lnTo>
                <a:lnTo>
                  <a:pt x="127709" y="36194"/>
                </a:lnTo>
                <a:lnTo>
                  <a:pt x="129338" y="44169"/>
                </a:lnTo>
                <a:lnTo>
                  <a:pt x="131377" y="52342"/>
                </a:lnTo>
                <a:lnTo>
                  <a:pt x="133688" y="64459"/>
                </a:lnTo>
                <a:lnTo>
                  <a:pt x="138797" y="95702"/>
                </a:lnTo>
                <a:lnTo>
                  <a:pt x="141493" y="109558"/>
                </a:lnTo>
                <a:lnTo>
                  <a:pt x="144242" y="121653"/>
                </a:lnTo>
                <a:lnTo>
                  <a:pt x="150790" y="146522"/>
                </a:lnTo>
                <a:lnTo>
                  <a:pt x="160050" y="179799"/>
                </a:lnTo>
                <a:lnTo>
                  <a:pt x="165186" y="195150"/>
                </a:lnTo>
                <a:lnTo>
                  <a:pt x="170515" y="209195"/>
                </a:lnTo>
                <a:lnTo>
                  <a:pt x="175973" y="222367"/>
                </a:lnTo>
                <a:lnTo>
                  <a:pt x="180565" y="234007"/>
                </a:lnTo>
                <a:lnTo>
                  <a:pt x="188206" y="254559"/>
                </a:lnTo>
                <a:lnTo>
                  <a:pt x="192529" y="263088"/>
                </a:lnTo>
                <a:lnTo>
                  <a:pt x="197317" y="270678"/>
                </a:lnTo>
                <a:lnTo>
                  <a:pt x="202413" y="277644"/>
                </a:lnTo>
                <a:lnTo>
                  <a:pt x="206764" y="285145"/>
                </a:lnTo>
                <a:lnTo>
                  <a:pt x="210616" y="293003"/>
                </a:lnTo>
                <a:lnTo>
                  <a:pt x="214137" y="301100"/>
                </a:lnTo>
                <a:lnTo>
                  <a:pt x="218389" y="308402"/>
                </a:lnTo>
                <a:lnTo>
                  <a:pt x="223129" y="315176"/>
                </a:lnTo>
                <a:lnTo>
                  <a:pt x="232523" y="326829"/>
                </a:lnTo>
                <a:lnTo>
                  <a:pt x="239873" y="335184"/>
                </a:lnTo>
                <a:lnTo>
                  <a:pt x="246024" y="339697"/>
                </a:lnTo>
                <a:lnTo>
                  <a:pt x="253935" y="344612"/>
                </a:lnTo>
                <a:lnTo>
                  <a:pt x="263019" y="349793"/>
                </a:lnTo>
                <a:lnTo>
                  <a:pt x="270980" y="353247"/>
                </a:lnTo>
                <a:lnTo>
                  <a:pt x="278192" y="355550"/>
                </a:lnTo>
                <a:lnTo>
                  <a:pt x="291286" y="358108"/>
                </a:lnTo>
                <a:lnTo>
                  <a:pt x="303455" y="359245"/>
                </a:lnTo>
                <a:lnTo>
                  <a:pt x="308415" y="358596"/>
                </a:lnTo>
                <a:lnTo>
                  <a:pt x="316465" y="355335"/>
                </a:lnTo>
                <a:lnTo>
                  <a:pt x="326353" y="348144"/>
                </a:lnTo>
                <a:lnTo>
                  <a:pt x="332375" y="340212"/>
                </a:lnTo>
                <a:lnTo>
                  <a:pt x="335315" y="335429"/>
                </a:lnTo>
                <a:lnTo>
                  <a:pt x="338581" y="325036"/>
                </a:lnTo>
                <a:lnTo>
                  <a:pt x="340985" y="313114"/>
                </a:lnTo>
                <a:lnTo>
                  <a:pt x="342960" y="305934"/>
                </a:lnTo>
                <a:lnTo>
                  <a:pt x="345229" y="298290"/>
                </a:lnTo>
                <a:lnTo>
                  <a:pt x="347694" y="291290"/>
                </a:lnTo>
                <a:lnTo>
                  <a:pt x="350290" y="284717"/>
                </a:lnTo>
                <a:lnTo>
                  <a:pt x="352973" y="278431"/>
                </a:lnTo>
                <a:lnTo>
                  <a:pt x="354761" y="271382"/>
                </a:lnTo>
                <a:lnTo>
                  <a:pt x="355954" y="263826"/>
                </a:lnTo>
                <a:lnTo>
                  <a:pt x="356749" y="255930"/>
                </a:lnTo>
                <a:lnTo>
                  <a:pt x="360172" y="231918"/>
                </a:lnTo>
                <a:lnTo>
                  <a:pt x="370131" y="165385"/>
                </a:lnTo>
                <a:lnTo>
                  <a:pt x="370963" y="153156"/>
                </a:lnTo>
                <a:lnTo>
                  <a:pt x="370565" y="145003"/>
                </a:lnTo>
                <a:lnTo>
                  <a:pt x="369347" y="139568"/>
                </a:lnTo>
                <a:lnTo>
                  <a:pt x="369488" y="136897"/>
                </a:lnTo>
                <a:lnTo>
                  <a:pt x="370534" y="136069"/>
                </a:lnTo>
                <a:lnTo>
                  <a:pt x="372184" y="136469"/>
                </a:lnTo>
                <a:lnTo>
                  <a:pt x="373284" y="138641"/>
                </a:lnTo>
                <a:lnTo>
                  <a:pt x="399809" y="261682"/>
                </a:lnTo>
                <a:lnTo>
                  <a:pt x="412431" y="312563"/>
                </a:lnTo>
                <a:lnTo>
                  <a:pt x="414403" y="321760"/>
                </a:lnTo>
                <a:lnTo>
                  <a:pt x="417546" y="334518"/>
                </a:lnTo>
                <a:lnTo>
                  <a:pt x="422118" y="343363"/>
                </a:lnTo>
                <a:lnTo>
                  <a:pt x="430048" y="353698"/>
                </a:lnTo>
                <a:lnTo>
                  <a:pt x="432815" y="355851"/>
                </a:lnTo>
                <a:lnTo>
                  <a:pt x="444064" y="360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7"/>
          <p:cNvSpPr/>
          <p:nvPr/>
        </p:nvSpPr>
        <p:spPr>
          <a:xfrm>
            <a:off x="2223134" y="3248977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8"/>
          <p:cNvSpPr/>
          <p:nvPr/>
        </p:nvSpPr>
        <p:spPr>
          <a:xfrm>
            <a:off x="2394584" y="3420427"/>
            <a:ext cx="180024" cy="208551"/>
          </a:xfrm>
          <a:custGeom>
            <a:avLst/>
            <a:gdLst/>
            <a:ahLst/>
            <a:cxnLst/>
            <a:rect l="0" t="0" r="0" b="0"/>
            <a:pathLst>
              <a:path w="180024" h="208551">
                <a:moveTo>
                  <a:pt x="0" y="8573"/>
                </a:moveTo>
                <a:lnTo>
                  <a:pt x="0" y="17674"/>
                </a:lnTo>
                <a:lnTo>
                  <a:pt x="953" y="23213"/>
                </a:lnTo>
                <a:lnTo>
                  <a:pt x="2541" y="29763"/>
                </a:lnTo>
                <a:lnTo>
                  <a:pt x="4551" y="36987"/>
                </a:lnTo>
                <a:lnTo>
                  <a:pt x="6845" y="43708"/>
                </a:lnTo>
                <a:lnTo>
                  <a:pt x="9326" y="50094"/>
                </a:lnTo>
                <a:lnTo>
                  <a:pt x="11932" y="56256"/>
                </a:lnTo>
                <a:lnTo>
                  <a:pt x="14623" y="63221"/>
                </a:lnTo>
                <a:lnTo>
                  <a:pt x="37721" y="126048"/>
                </a:lnTo>
                <a:lnTo>
                  <a:pt x="44198" y="140229"/>
                </a:lnTo>
                <a:lnTo>
                  <a:pt x="50420" y="151589"/>
                </a:lnTo>
                <a:lnTo>
                  <a:pt x="56474" y="161067"/>
                </a:lnTo>
                <a:lnTo>
                  <a:pt x="61462" y="168338"/>
                </a:lnTo>
                <a:lnTo>
                  <a:pt x="65740" y="174138"/>
                </a:lnTo>
                <a:lnTo>
                  <a:pt x="69544" y="178957"/>
                </a:lnTo>
                <a:lnTo>
                  <a:pt x="73985" y="184075"/>
                </a:lnTo>
                <a:lnTo>
                  <a:pt x="78851" y="189391"/>
                </a:lnTo>
                <a:lnTo>
                  <a:pt x="92261" y="203436"/>
                </a:lnTo>
                <a:lnTo>
                  <a:pt x="95797" y="207062"/>
                </a:lnTo>
                <a:lnTo>
                  <a:pt x="99108" y="208526"/>
                </a:lnTo>
                <a:lnTo>
                  <a:pt x="102267" y="208550"/>
                </a:lnTo>
                <a:lnTo>
                  <a:pt x="105326" y="207613"/>
                </a:lnTo>
                <a:lnTo>
                  <a:pt x="107365" y="206036"/>
                </a:lnTo>
                <a:lnTo>
                  <a:pt x="108724" y="204033"/>
                </a:lnTo>
                <a:lnTo>
                  <a:pt x="110235" y="199266"/>
                </a:lnTo>
                <a:lnTo>
                  <a:pt x="110906" y="193973"/>
                </a:lnTo>
                <a:lnTo>
                  <a:pt x="112037" y="190275"/>
                </a:lnTo>
                <a:lnTo>
                  <a:pt x="113744" y="185905"/>
                </a:lnTo>
                <a:lnTo>
                  <a:pt x="115835" y="181087"/>
                </a:lnTo>
                <a:lnTo>
                  <a:pt x="117228" y="175970"/>
                </a:lnTo>
                <a:lnTo>
                  <a:pt x="118157" y="170653"/>
                </a:lnTo>
                <a:lnTo>
                  <a:pt x="118777" y="165204"/>
                </a:lnTo>
                <a:lnTo>
                  <a:pt x="121095" y="155856"/>
                </a:lnTo>
                <a:lnTo>
                  <a:pt x="124545" y="143909"/>
                </a:lnTo>
                <a:lnTo>
                  <a:pt x="142343" y="86790"/>
                </a:lnTo>
                <a:lnTo>
                  <a:pt x="148354" y="64926"/>
                </a:lnTo>
                <a:lnTo>
                  <a:pt x="151290" y="55667"/>
                </a:lnTo>
                <a:lnTo>
                  <a:pt x="154200" y="47589"/>
                </a:lnTo>
                <a:lnTo>
                  <a:pt x="157093" y="40298"/>
                </a:lnTo>
                <a:lnTo>
                  <a:pt x="160926" y="32580"/>
                </a:lnTo>
                <a:lnTo>
                  <a:pt x="165387" y="24578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9"/>
          <p:cNvSpPr/>
          <p:nvPr/>
        </p:nvSpPr>
        <p:spPr>
          <a:xfrm>
            <a:off x="2634614" y="3368992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0"/>
                </a:moveTo>
                <a:lnTo>
                  <a:pt x="9102" y="4551"/>
                </a:lnTo>
                <a:lnTo>
                  <a:pt x="12736" y="7797"/>
                </a:lnTo>
                <a:lnTo>
                  <a:pt x="16111" y="11865"/>
                </a:lnTo>
                <a:lnTo>
                  <a:pt x="19313" y="16483"/>
                </a:lnTo>
                <a:lnTo>
                  <a:pt x="21448" y="21466"/>
                </a:lnTo>
                <a:lnTo>
                  <a:pt x="22871" y="26693"/>
                </a:lnTo>
                <a:lnTo>
                  <a:pt x="23820" y="32083"/>
                </a:lnTo>
                <a:lnTo>
                  <a:pt x="26358" y="38534"/>
                </a:lnTo>
                <a:lnTo>
                  <a:pt x="29954" y="45692"/>
                </a:lnTo>
                <a:lnTo>
                  <a:pt x="38078" y="60313"/>
                </a:lnTo>
                <a:lnTo>
                  <a:pt x="44864" y="73161"/>
                </a:lnTo>
                <a:lnTo>
                  <a:pt x="48007" y="82111"/>
                </a:lnTo>
                <a:lnTo>
                  <a:pt x="51055" y="92841"/>
                </a:lnTo>
                <a:lnTo>
                  <a:pt x="54039" y="104757"/>
                </a:lnTo>
                <a:lnTo>
                  <a:pt x="56981" y="115558"/>
                </a:lnTo>
                <a:lnTo>
                  <a:pt x="62790" y="135179"/>
                </a:lnTo>
                <a:lnTo>
                  <a:pt x="65673" y="143459"/>
                </a:lnTo>
                <a:lnTo>
                  <a:pt x="68547" y="150885"/>
                </a:lnTo>
                <a:lnTo>
                  <a:pt x="71415" y="157740"/>
                </a:lnTo>
                <a:lnTo>
                  <a:pt x="73328" y="164215"/>
                </a:lnTo>
                <a:lnTo>
                  <a:pt x="74603" y="170436"/>
                </a:lnTo>
                <a:lnTo>
                  <a:pt x="75453" y="176490"/>
                </a:lnTo>
                <a:lnTo>
                  <a:pt x="77925" y="183382"/>
                </a:lnTo>
                <a:lnTo>
                  <a:pt x="81477" y="190835"/>
                </a:lnTo>
                <a:lnTo>
                  <a:pt x="85751" y="198661"/>
                </a:lnTo>
                <a:lnTo>
                  <a:pt x="88600" y="204831"/>
                </a:lnTo>
                <a:lnTo>
                  <a:pt x="90499" y="209896"/>
                </a:lnTo>
                <a:lnTo>
                  <a:pt x="91766" y="214226"/>
                </a:lnTo>
                <a:lnTo>
                  <a:pt x="93562" y="219018"/>
                </a:lnTo>
                <a:lnTo>
                  <a:pt x="95712" y="224116"/>
                </a:lnTo>
                <a:lnTo>
                  <a:pt x="10287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90"/>
          <p:cNvSpPr/>
          <p:nvPr/>
        </p:nvSpPr>
        <p:spPr>
          <a:xfrm>
            <a:off x="2608897" y="3283267"/>
            <a:ext cx="8573" cy="25719"/>
          </a:xfrm>
          <a:custGeom>
            <a:avLst/>
            <a:gdLst/>
            <a:ahLst/>
            <a:cxnLst/>
            <a:rect l="0" t="0" r="0" b="0"/>
            <a:pathLst>
              <a:path w="8573" h="25719">
                <a:moveTo>
                  <a:pt x="8572" y="2571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91"/>
          <p:cNvSpPr/>
          <p:nvPr/>
        </p:nvSpPr>
        <p:spPr>
          <a:xfrm>
            <a:off x="2816374" y="3219279"/>
            <a:ext cx="435461" cy="405116"/>
          </a:xfrm>
          <a:custGeom>
            <a:avLst/>
            <a:gdLst/>
            <a:ahLst/>
            <a:cxnLst/>
            <a:rect l="0" t="0" r="0" b="0"/>
            <a:pathLst>
              <a:path w="435461" h="405116">
                <a:moveTo>
                  <a:pt x="101133" y="106850"/>
                </a:moveTo>
                <a:lnTo>
                  <a:pt x="87480" y="120503"/>
                </a:lnTo>
                <a:lnTo>
                  <a:pt x="75698" y="129746"/>
                </a:lnTo>
                <a:lnTo>
                  <a:pt x="69889" y="133544"/>
                </a:lnTo>
                <a:lnTo>
                  <a:pt x="58354" y="145385"/>
                </a:lnTo>
                <a:lnTo>
                  <a:pt x="52611" y="152542"/>
                </a:lnTo>
                <a:lnTo>
                  <a:pt x="46878" y="160172"/>
                </a:lnTo>
                <a:lnTo>
                  <a:pt x="35427" y="176269"/>
                </a:lnTo>
                <a:lnTo>
                  <a:pt x="30659" y="183610"/>
                </a:lnTo>
                <a:lnTo>
                  <a:pt x="26528" y="190408"/>
                </a:lnTo>
                <a:lnTo>
                  <a:pt x="22821" y="196846"/>
                </a:lnTo>
                <a:lnTo>
                  <a:pt x="19398" y="203995"/>
                </a:lnTo>
                <a:lnTo>
                  <a:pt x="16163" y="211618"/>
                </a:lnTo>
                <a:lnTo>
                  <a:pt x="13054" y="219558"/>
                </a:lnTo>
                <a:lnTo>
                  <a:pt x="10028" y="230567"/>
                </a:lnTo>
                <a:lnTo>
                  <a:pt x="7059" y="243620"/>
                </a:lnTo>
                <a:lnTo>
                  <a:pt x="4127" y="258038"/>
                </a:lnTo>
                <a:lnTo>
                  <a:pt x="2172" y="270507"/>
                </a:lnTo>
                <a:lnTo>
                  <a:pt x="869" y="281677"/>
                </a:lnTo>
                <a:lnTo>
                  <a:pt x="0" y="291982"/>
                </a:lnTo>
                <a:lnTo>
                  <a:pt x="374" y="301709"/>
                </a:lnTo>
                <a:lnTo>
                  <a:pt x="1575" y="311051"/>
                </a:lnTo>
                <a:lnTo>
                  <a:pt x="3329" y="320137"/>
                </a:lnTo>
                <a:lnTo>
                  <a:pt x="4498" y="328099"/>
                </a:lnTo>
                <a:lnTo>
                  <a:pt x="5277" y="335312"/>
                </a:lnTo>
                <a:lnTo>
                  <a:pt x="5797" y="342026"/>
                </a:lnTo>
                <a:lnTo>
                  <a:pt x="7095" y="349359"/>
                </a:lnTo>
                <a:lnTo>
                  <a:pt x="8914" y="357105"/>
                </a:lnTo>
                <a:lnTo>
                  <a:pt x="11078" y="365127"/>
                </a:lnTo>
                <a:lnTo>
                  <a:pt x="14427" y="371427"/>
                </a:lnTo>
                <a:lnTo>
                  <a:pt x="23227" y="380968"/>
                </a:lnTo>
                <a:lnTo>
                  <a:pt x="34340" y="391694"/>
                </a:lnTo>
                <a:lnTo>
                  <a:pt x="43666" y="400905"/>
                </a:lnTo>
                <a:lnTo>
                  <a:pt x="47582" y="402899"/>
                </a:lnTo>
                <a:lnTo>
                  <a:pt x="57012" y="405115"/>
                </a:lnTo>
                <a:lnTo>
                  <a:pt x="61242" y="404754"/>
                </a:lnTo>
                <a:lnTo>
                  <a:pt x="65014" y="403560"/>
                </a:lnTo>
                <a:lnTo>
                  <a:pt x="71745" y="399694"/>
                </a:lnTo>
                <a:lnTo>
                  <a:pt x="77911" y="394801"/>
                </a:lnTo>
                <a:lnTo>
                  <a:pt x="79937" y="391210"/>
                </a:lnTo>
                <a:lnTo>
                  <a:pt x="83740" y="377054"/>
                </a:lnTo>
                <a:lnTo>
                  <a:pt x="88006" y="366324"/>
                </a:lnTo>
                <a:lnTo>
                  <a:pt x="90476" y="356985"/>
                </a:lnTo>
                <a:lnTo>
                  <a:pt x="93076" y="345044"/>
                </a:lnTo>
                <a:lnTo>
                  <a:pt x="95762" y="331369"/>
                </a:lnTo>
                <a:lnTo>
                  <a:pt x="101286" y="298394"/>
                </a:lnTo>
                <a:lnTo>
                  <a:pt x="106916" y="260561"/>
                </a:lnTo>
                <a:lnTo>
                  <a:pt x="112593" y="218346"/>
                </a:lnTo>
                <a:lnTo>
                  <a:pt x="113536" y="201184"/>
                </a:lnTo>
                <a:lnTo>
                  <a:pt x="113212" y="186884"/>
                </a:lnTo>
                <a:lnTo>
                  <a:pt x="112043" y="174494"/>
                </a:lnTo>
                <a:lnTo>
                  <a:pt x="109359" y="159566"/>
                </a:lnTo>
                <a:lnTo>
                  <a:pt x="105664" y="142947"/>
                </a:lnTo>
                <a:lnTo>
                  <a:pt x="101296" y="125200"/>
                </a:lnTo>
                <a:lnTo>
                  <a:pt x="96479" y="108606"/>
                </a:lnTo>
                <a:lnTo>
                  <a:pt x="91363" y="92781"/>
                </a:lnTo>
                <a:lnTo>
                  <a:pt x="86047" y="77468"/>
                </a:lnTo>
                <a:lnTo>
                  <a:pt x="81551" y="63450"/>
                </a:lnTo>
                <a:lnTo>
                  <a:pt x="74015" y="37714"/>
                </a:lnTo>
                <a:lnTo>
                  <a:pt x="69719" y="27422"/>
                </a:lnTo>
                <a:lnTo>
                  <a:pt x="64950" y="18656"/>
                </a:lnTo>
                <a:lnTo>
                  <a:pt x="59866" y="10906"/>
                </a:lnTo>
                <a:lnTo>
                  <a:pt x="57429" y="5741"/>
                </a:lnTo>
                <a:lnTo>
                  <a:pt x="56757" y="2296"/>
                </a:lnTo>
                <a:lnTo>
                  <a:pt x="57262" y="0"/>
                </a:lnTo>
                <a:lnTo>
                  <a:pt x="58550" y="375"/>
                </a:lnTo>
                <a:lnTo>
                  <a:pt x="62522" y="5870"/>
                </a:lnTo>
                <a:lnTo>
                  <a:pt x="64923" y="14663"/>
                </a:lnTo>
                <a:lnTo>
                  <a:pt x="66942" y="24921"/>
                </a:lnTo>
                <a:lnTo>
                  <a:pt x="71015" y="35830"/>
                </a:lnTo>
                <a:lnTo>
                  <a:pt x="76000" y="49568"/>
                </a:lnTo>
                <a:lnTo>
                  <a:pt x="78662" y="57233"/>
                </a:lnTo>
                <a:lnTo>
                  <a:pt x="86701" y="83528"/>
                </a:lnTo>
                <a:lnTo>
                  <a:pt x="95671" y="113630"/>
                </a:lnTo>
                <a:lnTo>
                  <a:pt x="102833" y="136534"/>
                </a:lnTo>
                <a:lnTo>
                  <a:pt x="107029" y="147594"/>
                </a:lnTo>
                <a:lnTo>
                  <a:pt x="111731" y="158778"/>
                </a:lnTo>
                <a:lnTo>
                  <a:pt x="116771" y="170044"/>
                </a:lnTo>
                <a:lnTo>
                  <a:pt x="121083" y="181364"/>
                </a:lnTo>
                <a:lnTo>
                  <a:pt x="124911" y="192722"/>
                </a:lnTo>
                <a:lnTo>
                  <a:pt x="128415" y="204103"/>
                </a:lnTo>
                <a:lnTo>
                  <a:pt x="132656" y="215501"/>
                </a:lnTo>
                <a:lnTo>
                  <a:pt x="137388" y="226909"/>
                </a:lnTo>
                <a:lnTo>
                  <a:pt x="146774" y="247840"/>
                </a:lnTo>
                <a:lnTo>
                  <a:pt x="154120" y="263492"/>
                </a:lnTo>
                <a:lnTo>
                  <a:pt x="172713" y="301218"/>
                </a:lnTo>
                <a:lnTo>
                  <a:pt x="180285" y="313581"/>
                </a:lnTo>
                <a:lnTo>
                  <a:pt x="188191" y="324681"/>
                </a:lnTo>
                <a:lnTo>
                  <a:pt x="196319" y="334938"/>
                </a:lnTo>
                <a:lnTo>
                  <a:pt x="205548" y="343682"/>
                </a:lnTo>
                <a:lnTo>
                  <a:pt x="215510" y="351415"/>
                </a:lnTo>
                <a:lnTo>
                  <a:pt x="225962" y="358476"/>
                </a:lnTo>
                <a:lnTo>
                  <a:pt x="233882" y="363184"/>
                </a:lnTo>
                <a:lnTo>
                  <a:pt x="245223" y="368414"/>
                </a:lnTo>
                <a:lnTo>
                  <a:pt x="256962" y="371358"/>
                </a:lnTo>
                <a:lnTo>
                  <a:pt x="265958" y="369507"/>
                </a:lnTo>
                <a:lnTo>
                  <a:pt x="275353" y="365509"/>
                </a:lnTo>
                <a:lnTo>
                  <a:pt x="285998" y="357904"/>
                </a:lnTo>
                <a:lnTo>
                  <a:pt x="296137" y="348665"/>
                </a:lnTo>
                <a:lnTo>
                  <a:pt x="305594" y="339419"/>
                </a:lnTo>
                <a:lnTo>
                  <a:pt x="313607" y="328959"/>
                </a:lnTo>
                <a:lnTo>
                  <a:pt x="317077" y="323503"/>
                </a:lnTo>
                <a:lnTo>
                  <a:pt x="321296" y="315103"/>
                </a:lnTo>
                <a:lnTo>
                  <a:pt x="326013" y="304741"/>
                </a:lnTo>
                <a:lnTo>
                  <a:pt x="331063" y="293070"/>
                </a:lnTo>
                <a:lnTo>
                  <a:pt x="335382" y="280527"/>
                </a:lnTo>
                <a:lnTo>
                  <a:pt x="339214" y="267402"/>
                </a:lnTo>
                <a:lnTo>
                  <a:pt x="342721" y="253890"/>
                </a:lnTo>
                <a:lnTo>
                  <a:pt x="345059" y="242977"/>
                </a:lnTo>
                <a:lnTo>
                  <a:pt x="346618" y="233797"/>
                </a:lnTo>
                <a:lnTo>
                  <a:pt x="347657" y="225771"/>
                </a:lnTo>
                <a:lnTo>
                  <a:pt x="347398" y="217563"/>
                </a:lnTo>
                <a:lnTo>
                  <a:pt x="346272" y="209234"/>
                </a:lnTo>
                <a:lnTo>
                  <a:pt x="344569" y="200824"/>
                </a:lnTo>
                <a:lnTo>
                  <a:pt x="342677" y="188939"/>
                </a:lnTo>
                <a:lnTo>
                  <a:pt x="340883" y="179529"/>
                </a:lnTo>
                <a:lnTo>
                  <a:pt x="336911" y="168997"/>
                </a:lnTo>
                <a:lnTo>
                  <a:pt x="331971" y="160506"/>
                </a:lnTo>
                <a:lnTo>
                  <a:pt x="329320" y="156909"/>
                </a:lnTo>
                <a:lnTo>
                  <a:pt x="325647" y="154510"/>
                </a:lnTo>
                <a:lnTo>
                  <a:pt x="316487" y="151845"/>
                </a:lnTo>
                <a:lnTo>
                  <a:pt x="305171" y="150345"/>
                </a:lnTo>
                <a:lnTo>
                  <a:pt x="301928" y="151087"/>
                </a:lnTo>
                <a:lnTo>
                  <a:pt x="291861" y="156682"/>
                </a:lnTo>
                <a:lnTo>
                  <a:pt x="282421" y="161701"/>
                </a:lnTo>
                <a:lnTo>
                  <a:pt x="274416" y="169646"/>
                </a:lnTo>
                <a:lnTo>
                  <a:pt x="267682" y="179527"/>
                </a:lnTo>
                <a:lnTo>
                  <a:pt x="261515" y="190269"/>
                </a:lnTo>
                <a:lnTo>
                  <a:pt x="258139" y="201393"/>
                </a:lnTo>
                <a:lnTo>
                  <a:pt x="251421" y="242260"/>
                </a:lnTo>
                <a:lnTo>
                  <a:pt x="250855" y="254273"/>
                </a:lnTo>
                <a:lnTo>
                  <a:pt x="251430" y="265140"/>
                </a:lnTo>
                <a:lnTo>
                  <a:pt x="252766" y="275242"/>
                </a:lnTo>
                <a:lnTo>
                  <a:pt x="253657" y="283881"/>
                </a:lnTo>
                <a:lnTo>
                  <a:pt x="254250" y="291546"/>
                </a:lnTo>
                <a:lnTo>
                  <a:pt x="254646" y="298561"/>
                </a:lnTo>
                <a:lnTo>
                  <a:pt x="255863" y="306095"/>
                </a:lnTo>
                <a:lnTo>
                  <a:pt x="257626" y="313975"/>
                </a:lnTo>
                <a:lnTo>
                  <a:pt x="259754" y="322086"/>
                </a:lnTo>
                <a:lnTo>
                  <a:pt x="262126" y="329398"/>
                </a:lnTo>
                <a:lnTo>
                  <a:pt x="264659" y="336178"/>
                </a:lnTo>
                <a:lnTo>
                  <a:pt x="267300" y="342603"/>
                </a:lnTo>
                <a:lnTo>
                  <a:pt x="270966" y="347839"/>
                </a:lnTo>
                <a:lnTo>
                  <a:pt x="280119" y="356196"/>
                </a:lnTo>
                <a:lnTo>
                  <a:pt x="290537" y="365626"/>
                </a:lnTo>
                <a:lnTo>
                  <a:pt x="301518" y="375214"/>
                </a:lnTo>
                <a:lnTo>
                  <a:pt x="312748" y="382651"/>
                </a:lnTo>
                <a:lnTo>
                  <a:pt x="324089" y="386591"/>
                </a:lnTo>
                <a:lnTo>
                  <a:pt x="335480" y="389295"/>
                </a:lnTo>
                <a:lnTo>
                  <a:pt x="346892" y="393671"/>
                </a:lnTo>
                <a:lnTo>
                  <a:pt x="358314" y="396251"/>
                </a:lnTo>
                <a:lnTo>
                  <a:pt x="369741" y="397398"/>
                </a:lnTo>
                <a:lnTo>
                  <a:pt x="381169" y="397908"/>
                </a:lnTo>
                <a:lnTo>
                  <a:pt x="392598" y="395594"/>
                </a:lnTo>
                <a:lnTo>
                  <a:pt x="404028" y="391391"/>
                </a:lnTo>
                <a:lnTo>
                  <a:pt x="415458" y="386348"/>
                </a:lnTo>
                <a:lnTo>
                  <a:pt x="424348" y="383472"/>
                </a:lnTo>
                <a:lnTo>
                  <a:pt x="435460" y="3811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92"/>
          <p:cNvSpPr/>
          <p:nvPr/>
        </p:nvSpPr>
        <p:spPr>
          <a:xfrm>
            <a:off x="3329275" y="3222495"/>
            <a:ext cx="256888" cy="412246"/>
          </a:xfrm>
          <a:custGeom>
            <a:avLst/>
            <a:gdLst/>
            <a:ahLst/>
            <a:cxnLst/>
            <a:rect l="0" t="0" r="0" b="0"/>
            <a:pathLst>
              <a:path w="256888" h="412246">
                <a:moveTo>
                  <a:pt x="119727" y="155070"/>
                </a:moveTo>
                <a:lnTo>
                  <a:pt x="106075" y="150519"/>
                </a:lnTo>
                <a:lnTo>
                  <a:pt x="101100" y="149178"/>
                </a:lnTo>
                <a:lnTo>
                  <a:pt x="96832" y="148284"/>
                </a:lnTo>
                <a:lnTo>
                  <a:pt x="89549" y="147291"/>
                </a:lnTo>
                <a:lnTo>
                  <a:pt x="83137" y="146850"/>
                </a:lnTo>
                <a:lnTo>
                  <a:pt x="79141" y="147685"/>
                </a:lnTo>
                <a:lnTo>
                  <a:pt x="74572" y="149194"/>
                </a:lnTo>
                <a:lnTo>
                  <a:pt x="69621" y="151152"/>
                </a:lnTo>
                <a:lnTo>
                  <a:pt x="64416" y="154363"/>
                </a:lnTo>
                <a:lnTo>
                  <a:pt x="59040" y="158409"/>
                </a:lnTo>
                <a:lnTo>
                  <a:pt x="53552" y="163011"/>
                </a:lnTo>
                <a:lnTo>
                  <a:pt x="48940" y="167984"/>
                </a:lnTo>
                <a:lnTo>
                  <a:pt x="36947" y="184085"/>
                </a:lnTo>
                <a:lnTo>
                  <a:pt x="32155" y="189653"/>
                </a:lnTo>
                <a:lnTo>
                  <a:pt x="27056" y="195270"/>
                </a:lnTo>
                <a:lnTo>
                  <a:pt x="21751" y="202825"/>
                </a:lnTo>
                <a:lnTo>
                  <a:pt x="16310" y="211671"/>
                </a:lnTo>
                <a:lnTo>
                  <a:pt x="10777" y="221379"/>
                </a:lnTo>
                <a:lnTo>
                  <a:pt x="7089" y="230708"/>
                </a:lnTo>
                <a:lnTo>
                  <a:pt x="4630" y="239785"/>
                </a:lnTo>
                <a:lnTo>
                  <a:pt x="2990" y="248695"/>
                </a:lnTo>
                <a:lnTo>
                  <a:pt x="1898" y="256539"/>
                </a:lnTo>
                <a:lnTo>
                  <a:pt x="1169" y="263673"/>
                </a:lnTo>
                <a:lnTo>
                  <a:pt x="683" y="270334"/>
                </a:lnTo>
                <a:lnTo>
                  <a:pt x="360" y="279538"/>
                </a:lnTo>
                <a:lnTo>
                  <a:pt x="0" y="302464"/>
                </a:lnTo>
                <a:lnTo>
                  <a:pt x="1809" y="314292"/>
                </a:lnTo>
                <a:lnTo>
                  <a:pt x="4920" y="325988"/>
                </a:lnTo>
                <a:lnTo>
                  <a:pt x="8899" y="337595"/>
                </a:lnTo>
                <a:lnTo>
                  <a:pt x="12504" y="347239"/>
                </a:lnTo>
                <a:lnTo>
                  <a:pt x="15860" y="355572"/>
                </a:lnTo>
                <a:lnTo>
                  <a:pt x="19050" y="363033"/>
                </a:lnTo>
                <a:lnTo>
                  <a:pt x="23082" y="368007"/>
                </a:lnTo>
                <a:lnTo>
                  <a:pt x="27674" y="371323"/>
                </a:lnTo>
                <a:lnTo>
                  <a:pt x="32641" y="373533"/>
                </a:lnTo>
                <a:lnTo>
                  <a:pt x="36905" y="375007"/>
                </a:lnTo>
                <a:lnTo>
                  <a:pt x="44182" y="376645"/>
                </a:lnTo>
                <a:lnTo>
                  <a:pt x="48409" y="377081"/>
                </a:lnTo>
                <a:lnTo>
                  <a:pt x="53132" y="377372"/>
                </a:lnTo>
                <a:lnTo>
                  <a:pt x="62506" y="377696"/>
                </a:lnTo>
                <a:lnTo>
                  <a:pt x="69848" y="377839"/>
                </a:lnTo>
                <a:lnTo>
                  <a:pt x="73139" y="376925"/>
                </a:lnTo>
                <a:lnTo>
                  <a:pt x="79337" y="373370"/>
                </a:lnTo>
                <a:lnTo>
                  <a:pt x="83275" y="370136"/>
                </a:lnTo>
                <a:lnTo>
                  <a:pt x="87806" y="366075"/>
                </a:lnTo>
                <a:lnTo>
                  <a:pt x="100744" y="353797"/>
                </a:lnTo>
                <a:lnTo>
                  <a:pt x="107480" y="346263"/>
                </a:lnTo>
                <a:lnTo>
                  <a:pt x="113649" y="336564"/>
                </a:lnTo>
                <a:lnTo>
                  <a:pt x="116627" y="330359"/>
                </a:lnTo>
                <a:lnTo>
                  <a:pt x="119566" y="323364"/>
                </a:lnTo>
                <a:lnTo>
                  <a:pt x="122477" y="315844"/>
                </a:lnTo>
                <a:lnTo>
                  <a:pt x="128251" y="299867"/>
                </a:lnTo>
                <a:lnTo>
                  <a:pt x="131125" y="291606"/>
                </a:lnTo>
                <a:lnTo>
                  <a:pt x="133993" y="280384"/>
                </a:lnTo>
                <a:lnTo>
                  <a:pt x="136858" y="267188"/>
                </a:lnTo>
                <a:lnTo>
                  <a:pt x="139720" y="252675"/>
                </a:lnTo>
                <a:lnTo>
                  <a:pt x="141628" y="241095"/>
                </a:lnTo>
                <a:lnTo>
                  <a:pt x="142900" y="231470"/>
                </a:lnTo>
                <a:lnTo>
                  <a:pt x="143749" y="223148"/>
                </a:lnTo>
                <a:lnTo>
                  <a:pt x="143361" y="209028"/>
                </a:lnTo>
                <a:lnTo>
                  <a:pt x="142151" y="191042"/>
                </a:lnTo>
                <a:lnTo>
                  <a:pt x="140391" y="170478"/>
                </a:lnTo>
                <a:lnTo>
                  <a:pt x="137313" y="149150"/>
                </a:lnTo>
                <a:lnTo>
                  <a:pt x="133356" y="127310"/>
                </a:lnTo>
                <a:lnTo>
                  <a:pt x="128813" y="105131"/>
                </a:lnTo>
                <a:lnTo>
                  <a:pt x="124832" y="88440"/>
                </a:lnTo>
                <a:lnTo>
                  <a:pt x="121225" y="75407"/>
                </a:lnTo>
                <a:lnTo>
                  <a:pt x="117868" y="64814"/>
                </a:lnTo>
                <a:lnTo>
                  <a:pt x="114678" y="55847"/>
                </a:lnTo>
                <a:lnTo>
                  <a:pt x="111599" y="47963"/>
                </a:lnTo>
                <a:lnTo>
                  <a:pt x="108593" y="40803"/>
                </a:lnTo>
                <a:lnTo>
                  <a:pt x="105637" y="33172"/>
                </a:lnTo>
                <a:lnTo>
                  <a:pt x="99812" y="17073"/>
                </a:lnTo>
                <a:lnTo>
                  <a:pt x="94048" y="5473"/>
                </a:lnTo>
                <a:lnTo>
                  <a:pt x="91178" y="1046"/>
                </a:lnTo>
                <a:lnTo>
                  <a:pt x="89264" y="0"/>
                </a:lnTo>
                <a:lnTo>
                  <a:pt x="87989" y="1207"/>
                </a:lnTo>
                <a:lnTo>
                  <a:pt x="86571" y="6676"/>
                </a:lnTo>
                <a:lnTo>
                  <a:pt x="85941" y="12282"/>
                </a:lnTo>
                <a:lnTo>
                  <a:pt x="88201" y="20489"/>
                </a:lnTo>
                <a:lnTo>
                  <a:pt x="91428" y="30486"/>
                </a:lnTo>
                <a:lnTo>
                  <a:pt x="92862" y="41279"/>
                </a:lnTo>
                <a:lnTo>
                  <a:pt x="93245" y="47777"/>
                </a:lnTo>
                <a:lnTo>
                  <a:pt x="93669" y="62616"/>
                </a:lnTo>
                <a:lnTo>
                  <a:pt x="94735" y="70574"/>
                </a:lnTo>
                <a:lnTo>
                  <a:pt x="96398" y="78737"/>
                </a:lnTo>
                <a:lnTo>
                  <a:pt x="98460" y="87036"/>
                </a:lnTo>
                <a:lnTo>
                  <a:pt x="99834" y="95426"/>
                </a:lnTo>
                <a:lnTo>
                  <a:pt x="100750" y="103877"/>
                </a:lnTo>
                <a:lnTo>
                  <a:pt x="101361" y="112369"/>
                </a:lnTo>
                <a:lnTo>
                  <a:pt x="102720" y="121840"/>
                </a:lnTo>
                <a:lnTo>
                  <a:pt x="104579" y="131964"/>
                </a:lnTo>
                <a:lnTo>
                  <a:pt x="106771" y="142524"/>
                </a:lnTo>
                <a:lnTo>
                  <a:pt x="111090" y="156230"/>
                </a:lnTo>
                <a:lnTo>
                  <a:pt x="116826" y="172036"/>
                </a:lnTo>
                <a:lnTo>
                  <a:pt x="151116" y="258963"/>
                </a:lnTo>
                <a:lnTo>
                  <a:pt x="160655" y="280529"/>
                </a:lnTo>
                <a:lnTo>
                  <a:pt x="169873" y="299669"/>
                </a:lnTo>
                <a:lnTo>
                  <a:pt x="196096" y="350955"/>
                </a:lnTo>
                <a:lnTo>
                  <a:pt x="201119" y="359002"/>
                </a:lnTo>
                <a:lnTo>
                  <a:pt x="206374" y="366272"/>
                </a:lnTo>
                <a:lnTo>
                  <a:pt x="211781" y="373024"/>
                </a:lnTo>
                <a:lnTo>
                  <a:pt x="218244" y="379430"/>
                </a:lnTo>
                <a:lnTo>
                  <a:pt x="256887" y="4122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93"/>
          <p:cNvSpPr/>
          <p:nvPr/>
        </p:nvSpPr>
        <p:spPr>
          <a:xfrm>
            <a:off x="3792255" y="3231832"/>
            <a:ext cx="213415" cy="371862"/>
          </a:xfrm>
          <a:custGeom>
            <a:avLst/>
            <a:gdLst/>
            <a:ahLst/>
            <a:cxnLst/>
            <a:rect l="0" t="0" r="0" b="0"/>
            <a:pathLst>
              <a:path w="213415" h="371862">
                <a:moveTo>
                  <a:pt x="8220" y="0"/>
                </a:moveTo>
                <a:lnTo>
                  <a:pt x="3669" y="13653"/>
                </a:lnTo>
                <a:lnTo>
                  <a:pt x="2328" y="19580"/>
                </a:lnTo>
                <a:lnTo>
                  <a:pt x="1434" y="25435"/>
                </a:lnTo>
                <a:lnTo>
                  <a:pt x="441" y="37022"/>
                </a:lnTo>
                <a:lnTo>
                  <a:pt x="0" y="48522"/>
                </a:lnTo>
                <a:lnTo>
                  <a:pt x="835" y="55208"/>
                </a:lnTo>
                <a:lnTo>
                  <a:pt x="2344" y="62523"/>
                </a:lnTo>
                <a:lnTo>
                  <a:pt x="4303" y="70257"/>
                </a:lnTo>
                <a:lnTo>
                  <a:pt x="5608" y="78270"/>
                </a:lnTo>
                <a:lnTo>
                  <a:pt x="6479" y="86470"/>
                </a:lnTo>
                <a:lnTo>
                  <a:pt x="7059" y="94794"/>
                </a:lnTo>
                <a:lnTo>
                  <a:pt x="9351" y="107964"/>
                </a:lnTo>
                <a:lnTo>
                  <a:pt x="12784" y="124363"/>
                </a:lnTo>
                <a:lnTo>
                  <a:pt x="16977" y="142917"/>
                </a:lnTo>
                <a:lnTo>
                  <a:pt x="19773" y="158143"/>
                </a:lnTo>
                <a:lnTo>
                  <a:pt x="21637" y="171151"/>
                </a:lnTo>
                <a:lnTo>
                  <a:pt x="22879" y="182681"/>
                </a:lnTo>
                <a:lnTo>
                  <a:pt x="24660" y="194177"/>
                </a:lnTo>
                <a:lnTo>
                  <a:pt x="26800" y="205651"/>
                </a:lnTo>
                <a:lnTo>
                  <a:pt x="29179" y="217111"/>
                </a:lnTo>
                <a:lnTo>
                  <a:pt x="31717" y="233323"/>
                </a:lnTo>
                <a:lnTo>
                  <a:pt x="37078" y="274197"/>
                </a:lnTo>
                <a:lnTo>
                  <a:pt x="38889" y="291383"/>
                </a:lnTo>
                <a:lnTo>
                  <a:pt x="40096" y="305698"/>
                </a:lnTo>
                <a:lnTo>
                  <a:pt x="41437" y="328271"/>
                </a:lnTo>
                <a:lnTo>
                  <a:pt x="42033" y="344653"/>
                </a:lnTo>
                <a:lnTo>
                  <a:pt x="44838" y="355744"/>
                </a:lnTo>
                <a:lnTo>
                  <a:pt x="46919" y="360035"/>
                </a:lnTo>
                <a:lnTo>
                  <a:pt x="47354" y="363849"/>
                </a:lnTo>
                <a:lnTo>
                  <a:pt x="46692" y="367343"/>
                </a:lnTo>
                <a:lnTo>
                  <a:pt x="45298" y="370626"/>
                </a:lnTo>
                <a:lnTo>
                  <a:pt x="44368" y="371861"/>
                </a:lnTo>
                <a:lnTo>
                  <a:pt x="43749" y="371732"/>
                </a:lnTo>
                <a:lnTo>
                  <a:pt x="43336" y="370694"/>
                </a:lnTo>
                <a:lnTo>
                  <a:pt x="38203" y="364682"/>
                </a:lnTo>
                <a:lnTo>
                  <a:pt x="36781" y="361232"/>
                </a:lnTo>
                <a:lnTo>
                  <a:pt x="35201" y="352317"/>
                </a:lnTo>
                <a:lnTo>
                  <a:pt x="34499" y="342006"/>
                </a:lnTo>
                <a:lnTo>
                  <a:pt x="34312" y="336589"/>
                </a:lnTo>
                <a:lnTo>
                  <a:pt x="34048" y="315313"/>
                </a:lnTo>
                <a:lnTo>
                  <a:pt x="34964" y="308316"/>
                </a:lnTo>
                <a:lnTo>
                  <a:pt x="36526" y="301746"/>
                </a:lnTo>
                <a:lnTo>
                  <a:pt x="38520" y="295462"/>
                </a:lnTo>
                <a:lnTo>
                  <a:pt x="40803" y="289367"/>
                </a:lnTo>
                <a:lnTo>
                  <a:pt x="43277" y="283399"/>
                </a:lnTo>
                <a:lnTo>
                  <a:pt x="45878" y="277515"/>
                </a:lnTo>
                <a:lnTo>
                  <a:pt x="51310" y="265898"/>
                </a:lnTo>
                <a:lnTo>
                  <a:pt x="54091" y="260133"/>
                </a:lnTo>
                <a:lnTo>
                  <a:pt x="58803" y="252479"/>
                </a:lnTo>
                <a:lnTo>
                  <a:pt x="64802" y="243567"/>
                </a:lnTo>
                <a:lnTo>
                  <a:pt x="71659" y="233816"/>
                </a:lnTo>
                <a:lnTo>
                  <a:pt x="78135" y="227314"/>
                </a:lnTo>
                <a:lnTo>
                  <a:pt x="84357" y="222981"/>
                </a:lnTo>
                <a:lnTo>
                  <a:pt x="108032" y="211474"/>
                </a:lnTo>
                <a:lnTo>
                  <a:pt x="113813" y="209563"/>
                </a:lnTo>
                <a:lnTo>
                  <a:pt x="119573" y="208289"/>
                </a:lnTo>
                <a:lnTo>
                  <a:pt x="125318" y="207439"/>
                </a:lnTo>
                <a:lnTo>
                  <a:pt x="130100" y="206873"/>
                </a:lnTo>
                <a:lnTo>
                  <a:pt x="134240" y="206495"/>
                </a:lnTo>
                <a:lnTo>
                  <a:pt x="137953" y="206243"/>
                </a:lnTo>
                <a:lnTo>
                  <a:pt x="142334" y="206076"/>
                </a:lnTo>
                <a:lnTo>
                  <a:pt x="152281" y="205889"/>
                </a:lnTo>
                <a:lnTo>
                  <a:pt x="157600" y="206792"/>
                </a:lnTo>
                <a:lnTo>
                  <a:pt x="163052" y="208347"/>
                </a:lnTo>
                <a:lnTo>
                  <a:pt x="168591" y="210335"/>
                </a:lnTo>
                <a:lnTo>
                  <a:pt x="174189" y="212613"/>
                </a:lnTo>
                <a:lnTo>
                  <a:pt x="179826" y="215085"/>
                </a:lnTo>
                <a:lnTo>
                  <a:pt x="185489" y="217685"/>
                </a:lnTo>
                <a:lnTo>
                  <a:pt x="190217" y="220371"/>
                </a:lnTo>
                <a:lnTo>
                  <a:pt x="194321" y="223114"/>
                </a:lnTo>
                <a:lnTo>
                  <a:pt x="198009" y="225895"/>
                </a:lnTo>
                <a:lnTo>
                  <a:pt x="204648" y="234065"/>
                </a:lnTo>
                <a:lnTo>
                  <a:pt x="207752" y="238911"/>
                </a:lnTo>
                <a:lnTo>
                  <a:pt x="211201" y="249376"/>
                </a:lnTo>
                <a:lnTo>
                  <a:pt x="212733" y="260376"/>
                </a:lnTo>
                <a:lnTo>
                  <a:pt x="213414" y="271615"/>
                </a:lnTo>
                <a:lnTo>
                  <a:pt x="211691" y="277279"/>
                </a:lnTo>
                <a:lnTo>
                  <a:pt x="208637" y="282961"/>
                </a:lnTo>
                <a:lnTo>
                  <a:pt x="204696" y="288653"/>
                </a:lnTo>
                <a:lnTo>
                  <a:pt x="201116" y="294353"/>
                </a:lnTo>
                <a:lnTo>
                  <a:pt x="194599" y="305766"/>
                </a:lnTo>
                <a:lnTo>
                  <a:pt x="189623" y="311476"/>
                </a:lnTo>
                <a:lnTo>
                  <a:pt x="183448" y="317188"/>
                </a:lnTo>
                <a:lnTo>
                  <a:pt x="176473" y="322902"/>
                </a:lnTo>
                <a:lnTo>
                  <a:pt x="168966" y="328615"/>
                </a:lnTo>
                <a:lnTo>
                  <a:pt x="153005" y="340044"/>
                </a:lnTo>
                <a:lnTo>
                  <a:pt x="146653" y="344806"/>
                </a:lnTo>
                <a:lnTo>
                  <a:pt x="141466" y="348933"/>
                </a:lnTo>
                <a:lnTo>
                  <a:pt x="137055" y="352637"/>
                </a:lnTo>
                <a:lnTo>
                  <a:pt x="133163" y="355106"/>
                </a:lnTo>
                <a:lnTo>
                  <a:pt x="129615" y="356753"/>
                </a:lnTo>
                <a:lnTo>
                  <a:pt x="126298" y="357850"/>
                </a:lnTo>
                <a:lnTo>
                  <a:pt x="122181" y="358582"/>
                </a:lnTo>
                <a:lnTo>
                  <a:pt x="117531" y="359070"/>
                </a:lnTo>
                <a:lnTo>
                  <a:pt x="112526" y="359395"/>
                </a:lnTo>
                <a:lnTo>
                  <a:pt x="104426" y="359756"/>
                </a:lnTo>
                <a:lnTo>
                  <a:pt x="96015" y="359988"/>
                </a:lnTo>
                <a:lnTo>
                  <a:pt x="85372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94"/>
          <p:cNvSpPr/>
          <p:nvPr/>
        </p:nvSpPr>
        <p:spPr>
          <a:xfrm>
            <a:off x="4109084" y="3376602"/>
            <a:ext cx="420054" cy="403818"/>
          </a:xfrm>
          <a:custGeom>
            <a:avLst/>
            <a:gdLst/>
            <a:ahLst/>
            <a:cxnLst/>
            <a:rect l="0" t="0" r="0" b="0"/>
            <a:pathLst>
              <a:path w="420054" h="403818">
                <a:moveTo>
                  <a:pt x="0" y="18108"/>
                </a:moveTo>
                <a:lnTo>
                  <a:pt x="4552" y="36311"/>
                </a:lnTo>
                <a:lnTo>
                  <a:pt x="6786" y="47788"/>
                </a:lnTo>
                <a:lnTo>
                  <a:pt x="7779" y="57969"/>
                </a:lnTo>
                <a:lnTo>
                  <a:pt x="8044" y="64684"/>
                </a:lnTo>
                <a:lnTo>
                  <a:pt x="8337" y="81671"/>
                </a:lnTo>
                <a:lnTo>
                  <a:pt x="8468" y="105095"/>
                </a:lnTo>
                <a:lnTo>
                  <a:pt x="9456" y="115152"/>
                </a:lnTo>
                <a:lnTo>
                  <a:pt x="11067" y="123761"/>
                </a:lnTo>
                <a:lnTo>
                  <a:pt x="13093" y="131406"/>
                </a:lnTo>
                <a:lnTo>
                  <a:pt x="15396" y="138407"/>
                </a:lnTo>
                <a:lnTo>
                  <a:pt x="17884" y="144980"/>
                </a:lnTo>
                <a:lnTo>
                  <a:pt x="22237" y="157363"/>
                </a:lnTo>
                <a:lnTo>
                  <a:pt x="24171" y="169216"/>
                </a:lnTo>
                <a:lnTo>
                  <a:pt x="27570" y="178294"/>
                </a:lnTo>
                <a:lnTo>
                  <a:pt x="29811" y="182049"/>
                </a:lnTo>
                <a:lnTo>
                  <a:pt x="32256" y="184552"/>
                </a:lnTo>
                <a:lnTo>
                  <a:pt x="34839" y="186220"/>
                </a:lnTo>
                <a:lnTo>
                  <a:pt x="37514" y="187333"/>
                </a:lnTo>
                <a:lnTo>
                  <a:pt x="48650" y="195010"/>
                </a:lnTo>
                <a:lnTo>
                  <a:pt x="54325" y="196743"/>
                </a:lnTo>
                <a:lnTo>
                  <a:pt x="57172" y="196253"/>
                </a:lnTo>
                <a:lnTo>
                  <a:pt x="62875" y="193168"/>
                </a:lnTo>
                <a:lnTo>
                  <a:pt x="71441" y="186077"/>
                </a:lnTo>
                <a:lnTo>
                  <a:pt x="82234" y="175628"/>
                </a:lnTo>
                <a:lnTo>
                  <a:pt x="89113" y="168841"/>
                </a:lnTo>
                <a:lnTo>
                  <a:pt x="96556" y="159554"/>
                </a:lnTo>
                <a:lnTo>
                  <a:pt x="104376" y="148601"/>
                </a:lnTo>
                <a:lnTo>
                  <a:pt x="112447" y="136535"/>
                </a:lnTo>
                <a:lnTo>
                  <a:pt x="118780" y="125634"/>
                </a:lnTo>
                <a:lnTo>
                  <a:pt x="123954" y="115510"/>
                </a:lnTo>
                <a:lnTo>
                  <a:pt x="128356" y="105902"/>
                </a:lnTo>
                <a:lnTo>
                  <a:pt x="133196" y="93783"/>
                </a:lnTo>
                <a:lnTo>
                  <a:pt x="143654" y="65076"/>
                </a:lnTo>
                <a:lnTo>
                  <a:pt x="147204" y="51325"/>
                </a:lnTo>
                <a:lnTo>
                  <a:pt x="149571" y="38348"/>
                </a:lnTo>
                <a:lnTo>
                  <a:pt x="152202" y="16626"/>
                </a:lnTo>
                <a:lnTo>
                  <a:pt x="152903" y="9500"/>
                </a:lnTo>
                <a:lnTo>
                  <a:pt x="153370" y="3797"/>
                </a:lnTo>
                <a:lnTo>
                  <a:pt x="154635" y="947"/>
                </a:lnTo>
                <a:lnTo>
                  <a:pt x="156430" y="0"/>
                </a:lnTo>
                <a:lnTo>
                  <a:pt x="158579" y="320"/>
                </a:lnTo>
                <a:lnTo>
                  <a:pt x="160012" y="1487"/>
                </a:lnTo>
                <a:lnTo>
                  <a:pt x="160968" y="3218"/>
                </a:lnTo>
                <a:lnTo>
                  <a:pt x="161604" y="5323"/>
                </a:lnTo>
                <a:lnTo>
                  <a:pt x="164852" y="10203"/>
                </a:lnTo>
                <a:lnTo>
                  <a:pt x="169470" y="16499"/>
                </a:lnTo>
                <a:lnTo>
                  <a:pt x="174698" y="25648"/>
                </a:lnTo>
                <a:lnTo>
                  <a:pt x="180196" y="36064"/>
                </a:lnTo>
                <a:lnTo>
                  <a:pt x="182996" y="41509"/>
                </a:lnTo>
                <a:lnTo>
                  <a:pt x="185815" y="48948"/>
                </a:lnTo>
                <a:lnTo>
                  <a:pt x="188647" y="57718"/>
                </a:lnTo>
                <a:lnTo>
                  <a:pt x="191487" y="67374"/>
                </a:lnTo>
                <a:lnTo>
                  <a:pt x="193381" y="76670"/>
                </a:lnTo>
                <a:lnTo>
                  <a:pt x="194644" y="85724"/>
                </a:lnTo>
                <a:lnTo>
                  <a:pt x="195485" y="94617"/>
                </a:lnTo>
                <a:lnTo>
                  <a:pt x="196998" y="104357"/>
                </a:lnTo>
                <a:lnTo>
                  <a:pt x="198960" y="114660"/>
                </a:lnTo>
                <a:lnTo>
                  <a:pt x="201220" y="125338"/>
                </a:lnTo>
                <a:lnTo>
                  <a:pt x="204632" y="138172"/>
                </a:lnTo>
                <a:lnTo>
                  <a:pt x="213503" y="167672"/>
                </a:lnTo>
                <a:lnTo>
                  <a:pt x="224656" y="202758"/>
                </a:lnTo>
                <a:lnTo>
                  <a:pt x="226924" y="213598"/>
                </a:lnTo>
                <a:lnTo>
                  <a:pt x="228435" y="224635"/>
                </a:lnTo>
                <a:lnTo>
                  <a:pt x="229443" y="235802"/>
                </a:lnTo>
                <a:lnTo>
                  <a:pt x="230114" y="248962"/>
                </a:lnTo>
                <a:lnTo>
                  <a:pt x="230861" y="278825"/>
                </a:lnTo>
                <a:lnTo>
                  <a:pt x="230108" y="295742"/>
                </a:lnTo>
                <a:lnTo>
                  <a:pt x="228652" y="313687"/>
                </a:lnTo>
                <a:lnTo>
                  <a:pt x="226730" y="332318"/>
                </a:lnTo>
                <a:lnTo>
                  <a:pt x="224496" y="346644"/>
                </a:lnTo>
                <a:lnTo>
                  <a:pt x="222054" y="358099"/>
                </a:lnTo>
                <a:lnTo>
                  <a:pt x="219474" y="367641"/>
                </a:lnTo>
                <a:lnTo>
                  <a:pt x="216801" y="374955"/>
                </a:lnTo>
                <a:lnTo>
                  <a:pt x="211291" y="385621"/>
                </a:lnTo>
                <a:lnTo>
                  <a:pt x="202834" y="396981"/>
                </a:lnTo>
                <a:lnTo>
                  <a:pt x="199041" y="399278"/>
                </a:lnTo>
                <a:lnTo>
                  <a:pt x="189745" y="401829"/>
                </a:lnTo>
                <a:lnTo>
                  <a:pt x="178353" y="403265"/>
                </a:lnTo>
                <a:lnTo>
                  <a:pt x="169438" y="403601"/>
                </a:lnTo>
                <a:lnTo>
                  <a:pt x="152744" y="403817"/>
                </a:lnTo>
                <a:lnTo>
                  <a:pt x="148502" y="401930"/>
                </a:lnTo>
                <a:lnTo>
                  <a:pt x="138709" y="394753"/>
                </a:lnTo>
                <a:lnTo>
                  <a:pt x="130546" y="385213"/>
                </a:lnTo>
                <a:lnTo>
                  <a:pt x="123744" y="374623"/>
                </a:lnTo>
                <a:lnTo>
                  <a:pt x="117545" y="363566"/>
                </a:lnTo>
                <a:lnTo>
                  <a:pt x="114155" y="352302"/>
                </a:lnTo>
                <a:lnTo>
                  <a:pt x="112649" y="339994"/>
                </a:lnTo>
                <a:lnTo>
                  <a:pt x="112247" y="332711"/>
                </a:lnTo>
                <a:lnTo>
                  <a:pt x="111979" y="324998"/>
                </a:lnTo>
                <a:lnTo>
                  <a:pt x="112753" y="316046"/>
                </a:lnTo>
                <a:lnTo>
                  <a:pt x="114221" y="306268"/>
                </a:lnTo>
                <a:lnTo>
                  <a:pt x="116153" y="295940"/>
                </a:lnTo>
                <a:lnTo>
                  <a:pt x="118392" y="287149"/>
                </a:lnTo>
                <a:lnTo>
                  <a:pt x="120838" y="279384"/>
                </a:lnTo>
                <a:lnTo>
                  <a:pt x="123421" y="272302"/>
                </a:lnTo>
                <a:lnTo>
                  <a:pt x="127049" y="263770"/>
                </a:lnTo>
                <a:lnTo>
                  <a:pt x="136159" y="244131"/>
                </a:lnTo>
                <a:lnTo>
                  <a:pt x="141255" y="234512"/>
                </a:lnTo>
                <a:lnTo>
                  <a:pt x="146558" y="225242"/>
                </a:lnTo>
                <a:lnTo>
                  <a:pt x="151998" y="216205"/>
                </a:lnTo>
                <a:lnTo>
                  <a:pt x="158483" y="208275"/>
                </a:lnTo>
                <a:lnTo>
                  <a:pt x="165663" y="201083"/>
                </a:lnTo>
                <a:lnTo>
                  <a:pt x="173307" y="194384"/>
                </a:lnTo>
                <a:lnTo>
                  <a:pt x="182213" y="188013"/>
                </a:lnTo>
                <a:lnTo>
                  <a:pt x="191960" y="181860"/>
                </a:lnTo>
                <a:lnTo>
                  <a:pt x="202269" y="175854"/>
                </a:lnTo>
                <a:lnTo>
                  <a:pt x="221343" y="164099"/>
                </a:lnTo>
                <a:lnTo>
                  <a:pt x="230429" y="158298"/>
                </a:lnTo>
                <a:lnTo>
                  <a:pt x="240297" y="153478"/>
                </a:lnTo>
                <a:lnTo>
                  <a:pt x="250686" y="149312"/>
                </a:lnTo>
                <a:lnTo>
                  <a:pt x="261422" y="145582"/>
                </a:lnTo>
                <a:lnTo>
                  <a:pt x="272389" y="142143"/>
                </a:lnTo>
                <a:lnTo>
                  <a:pt x="314826" y="129780"/>
                </a:lnTo>
                <a:lnTo>
                  <a:pt x="324184" y="126846"/>
                </a:lnTo>
                <a:lnTo>
                  <a:pt x="333280" y="124890"/>
                </a:lnTo>
                <a:lnTo>
                  <a:pt x="342202" y="123585"/>
                </a:lnTo>
                <a:lnTo>
                  <a:pt x="351007" y="122716"/>
                </a:lnTo>
                <a:lnTo>
                  <a:pt x="358782" y="122137"/>
                </a:lnTo>
                <a:lnTo>
                  <a:pt x="365871" y="121750"/>
                </a:lnTo>
                <a:lnTo>
                  <a:pt x="378827" y="121321"/>
                </a:lnTo>
                <a:lnTo>
                  <a:pt x="420053" y="120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95"/>
          <p:cNvSpPr/>
          <p:nvPr/>
        </p:nvSpPr>
        <p:spPr>
          <a:xfrm>
            <a:off x="2107110" y="3798237"/>
            <a:ext cx="150316" cy="469154"/>
          </a:xfrm>
          <a:custGeom>
            <a:avLst/>
            <a:gdLst/>
            <a:ahLst/>
            <a:cxnLst/>
            <a:rect l="0" t="0" r="0" b="0"/>
            <a:pathLst>
              <a:path w="150316" h="469154">
                <a:moveTo>
                  <a:pt x="150315" y="76533"/>
                </a:moveTo>
                <a:lnTo>
                  <a:pt x="145764" y="62880"/>
                </a:lnTo>
                <a:lnTo>
                  <a:pt x="143470" y="56954"/>
                </a:lnTo>
                <a:lnTo>
                  <a:pt x="140989" y="51097"/>
                </a:lnTo>
                <a:lnTo>
                  <a:pt x="136645" y="40463"/>
                </a:lnTo>
                <a:lnTo>
                  <a:pt x="134714" y="32562"/>
                </a:lnTo>
                <a:lnTo>
                  <a:pt x="132294" y="28168"/>
                </a:lnTo>
                <a:lnTo>
                  <a:pt x="128776" y="23335"/>
                </a:lnTo>
                <a:lnTo>
                  <a:pt x="124526" y="18207"/>
                </a:lnTo>
                <a:lnTo>
                  <a:pt x="120739" y="13837"/>
                </a:lnTo>
                <a:lnTo>
                  <a:pt x="117263" y="9970"/>
                </a:lnTo>
                <a:lnTo>
                  <a:pt x="113992" y="6440"/>
                </a:lnTo>
                <a:lnTo>
                  <a:pt x="110860" y="4087"/>
                </a:lnTo>
                <a:lnTo>
                  <a:pt x="107819" y="2518"/>
                </a:lnTo>
                <a:lnTo>
                  <a:pt x="104839" y="1472"/>
                </a:lnTo>
                <a:lnTo>
                  <a:pt x="100948" y="775"/>
                </a:lnTo>
                <a:lnTo>
                  <a:pt x="96448" y="310"/>
                </a:lnTo>
                <a:lnTo>
                  <a:pt x="91543" y="0"/>
                </a:lnTo>
                <a:lnTo>
                  <a:pt x="87321" y="746"/>
                </a:lnTo>
                <a:lnTo>
                  <a:pt x="83554" y="2196"/>
                </a:lnTo>
                <a:lnTo>
                  <a:pt x="80090" y="4115"/>
                </a:lnTo>
                <a:lnTo>
                  <a:pt x="76828" y="5394"/>
                </a:lnTo>
                <a:lnTo>
                  <a:pt x="73701" y="6247"/>
                </a:lnTo>
                <a:lnTo>
                  <a:pt x="70664" y="6816"/>
                </a:lnTo>
                <a:lnTo>
                  <a:pt x="66734" y="9099"/>
                </a:lnTo>
                <a:lnTo>
                  <a:pt x="62209" y="12527"/>
                </a:lnTo>
                <a:lnTo>
                  <a:pt x="57288" y="16717"/>
                </a:lnTo>
                <a:lnTo>
                  <a:pt x="53054" y="20464"/>
                </a:lnTo>
                <a:lnTo>
                  <a:pt x="45810" y="27165"/>
                </a:lnTo>
                <a:lnTo>
                  <a:pt x="31826" y="40844"/>
                </a:lnTo>
                <a:lnTo>
                  <a:pt x="27507" y="46073"/>
                </a:lnTo>
                <a:lnTo>
                  <a:pt x="23675" y="51464"/>
                </a:lnTo>
                <a:lnTo>
                  <a:pt x="20169" y="56962"/>
                </a:lnTo>
                <a:lnTo>
                  <a:pt x="16878" y="62533"/>
                </a:lnTo>
                <a:lnTo>
                  <a:pt x="13732" y="68152"/>
                </a:lnTo>
                <a:lnTo>
                  <a:pt x="10682" y="73803"/>
                </a:lnTo>
                <a:lnTo>
                  <a:pt x="7293" y="87702"/>
                </a:lnTo>
                <a:lnTo>
                  <a:pt x="6389" y="95409"/>
                </a:lnTo>
                <a:lnTo>
                  <a:pt x="2845" y="109052"/>
                </a:lnTo>
                <a:lnTo>
                  <a:pt x="567" y="115357"/>
                </a:lnTo>
                <a:lnTo>
                  <a:pt x="0" y="123371"/>
                </a:lnTo>
                <a:lnTo>
                  <a:pt x="575" y="132523"/>
                </a:lnTo>
                <a:lnTo>
                  <a:pt x="1911" y="142435"/>
                </a:lnTo>
                <a:lnTo>
                  <a:pt x="8475" y="178847"/>
                </a:lnTo>
                <a:lnTo>
                  <a:pt x="12892" y="201892"/>
                </a:lnTo>
                <a:lnTo>
                  <a:pt x="17742" y="223923"/>
                </a:lnTo>
                <a:lnTo>
                  <a:pt x="28211" y="266182"/>
                </a:lnTo>
                <a:lnTo>
                  <a:pt x="44294" y="322429"/>
                </a:lnTo>
                <a:lnTo>
                  <a:pt x="53917" y="354763"/>
                </a:lnTo>
                <a:lnTo>
                  <a:pt x="61284" y="378225"/>
                </a:lnTo>
                <a:lnTo>
                  <a:pt x="67148" y="395771"/>
                </a:lnTo>
                <a:lnTo>
                  <a:pt x="88262" y="456332"/>
                </a:lnTo>
                <a:lnTo>
                  <a:pt x="90127" y="469153"/>
                </a:lnTo>
                <a:lnTo>
                  <a:pt x="89235" y="468772"/>
                </a:lnTo>
                <a:lnTo>
                  <a:pt x="85703" y="465809"/>
                </a:lnTo>
                <a:lnTo>
                  <a:pt x="84380" y="463685"/>
                </a:lnTo>
                <a:lnTo>
                  <a:pt x="81734" y="4537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96"/>
          <p:cNvSpPr/>
          <p:nvPr/>
        </p:nvSpPr>
        <p:spPr>
          <a:xfrm>
            <a:off x="2017394" y="4012626"/>
            <a:ext cx="368619" cy="198673"/>
          </a:xfrm>
          <a:custGeom>
            <a:avLst/>
            <a:gdLst/>
            <a:ahLst/>
            <a:cxnLst/>
            <a:rect l="0" t="0" r="0" b="0"/>
            <a:pathLst>
              <a:path w="368619" h="198673">
                <a:moveTo>
                  <a:pt x="0" y="119319"/>
                </a:moveTo>
                <a:lnTo>
                  <a:pt x="18204" y="114768"/>
                </a:lnTo>
                <a:lnTo>
                  <a:pt x="25471" y="112475"/>
                </a:lnTo>
                <a:lnTo>
                  <a:pt x="32221" y="109994"/>
                </a:lnTo>
                <a:lnTo>
                  <a:pt x="38626" y="107387"/>
                </a:lnTo>
                <a:lnTo>
                  <a:pt x="44801" y="104697"/>
                </a:lnTo>
                <a:lnTo>
                  <a:pt x="56742" y="99167"/>
                </a:lnTo>
                <a:lnTo>
                  <a:pt x="62593" y="95407"/>
                </a:lnTo>
                <a:lnTo>
                  <a:pt x="68399" y="90995"/>
                </a:lnTo>
                <a:lnTo>
                  <a:pt x="74175" y="86149"/>
                </a:lnTo>
                <a:lnTo>
                  <a:pt x="91360" y="76250"/>
                </a:lnTo>
                <a:lnTo>
                  <a:pt x="146015" y="47472"/>
                </a:lnTo>
                <a:lnTo>
                  <a:pt x="168781" y="36179"/>
                </a:lnTo>
                <a:lnTo>
                  <a:pt x="186816" y="27697"/>
                </a:lnTo>
                <a:lnTo>
                  <a:pt x="201696" y="21090"/>
                </a:lnTo>
                <a:lnTo>
                  <a:pt x="212569" y="15733"/>
                </a:lnTo>
                <a:lnTo>
                  <a:pt x="220771" y="11209"/>
                </a:lnTo>
                <a:lnTo>
                  <a:pt x="227191" y="7241"/>
                </a:lnTo>
                <a:lnTo>
                  <a:pt x="234328" y="4595"/>
                </a:lnTo>
                <a:lnTo>
                  <a:pt x="241944" y="2831"/>
                </a:lnTo>
                <a:lnTo>
                  <a:pt x="249879" y="1656"/>
                </a:lnTo>
                <a:lnTo>
                  <a:pt x="261235" y="349"/>
                </a:lnTo>
                <a:lnTo>
                  <a:pt x="265597" y="0"/>
                </a:lnTo>
                <a:lnTo>
                  <a:pt x="275523" y="2153"/>
                </a:lnTo>
                <a:lnTo>
                  <a:pt x="286285" y="6285"/>
                </a:lnTo>
                <a:lnTo>
                  <a:pt x="297418" y="11296"/>
                </a:lnTo>
                <a:lnTo>
                  <a:pt x="306176" y="16698"/>
                </a:lnTo>
                <a:lnTo>
                  <a:pt x="309845" y="19473"/>
                </a:lnTo>
                <a:lnTo>
                  <a:pt x="313244" y="23227"/>
                </a:lnTo>
                <a:lnTo>
                  <a:pt x="316462" y="27635"/>
                </a:lnTo>
                <a:lnTo>
                  <a:pt x="319560" y="32479"/>
                </a:lnTo>
                <a:lnTo>
                  <a:pt x="321625" y="37613"/>
                </a:lnTo>
                <a:lnTo>
                  <a:pt x="323002" y="42941"/>
                </a:lnTo>
                <a:lnTo>
                  <a:pt x="323920" y="48398"/>
                </a:lnTo>
                <a:lnTo>
                  <a:pt x="326437" y="58703"/>
                </a:lnTo>
                <a:lnTo>
                  <a:pt x="334313" y="87933"/>
                </a:lnTo>
                <a:lnTo>
                  <a:pt x="338128" y="100300"/>
                </a:lnTo>
                <a:lnTo>
                  <a:pt x="341624" y="110450"/>
                </a:lnTo>
                <a:lnTo>
                  <a:pt x="353635" y="141456"/>
                </a:lnTo>
                <a:lnTo>
                  <a:pt x="358629" y="154079"/>
                </a:lnTo>
                <a:lnTo>
                  <a:pt x="361959" y="164400"/>
                </a:lnTo>
                <a:lnTo>
                  <a:pt x="364178" y="173185"/>
                </a:lnTo>
                <a:lnTo>
                  <a:pt x="365658" y="180947"/>
                </a:lnTo>
                <a:lnTo>
                  <a:pt x="366645" y="187075"/>
                </a:lnTo>
                <a:lnTo>
                  <a:pt x="367303" y="192112"/>
                </a:lnTo>
                <a:lnTo>
                  <a:pt x="367741" y="196422"/>
                </a:lnTo>
                <a:lnTo>
                  <a:pt x="368034" y="198344"/>
                </a:lnTo>
                <a:lnTo>
                  <a:pt x="368228" y="198672"/>
                </a:lnTo>
                <a:lnTo>
                  <a:pt x="368618" y="1964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7"/>
          <p:cNvSpPr/>
          <p:nvPr/>
        </p:nvSpPr>
        <p:spPr>
          <a:xfrm>
            <a:off x="2420302" y="3917632"/>
            <a:ext cx="214313" cy="301752"/>
          </a:xfrm>
          <a:custGeom>
            <a:avLst/>
            <a:gdLst/>
            <a:ahLst/>
            <a:cxnLst/>
            <a:rect l="0" t="0" r="0" b="0"/>
            <a:pathLst>
              <a:path w="214313" h="301752">
                <a:moveTo>
                  <a:pt x="0" y="0"/>
                </a:moveTo>
                <a:lnTo>
                  <a:pt x="4551" y="9102"/>
                </a:lnTo>
                <a:lnTo>
                  <a:pt x="7797" y="13688"/>
                </a:lnTo>
                <a:lnTo>
                  <a:pt x="11865" y="18650"/>
                </a:lnTo>
                <a:lnTo>
                  <a:pt x="16482" y="23864"/>
                </a:lnTo>
                <a:lnTo>
                  <a:pt x="19561" y="29244"/>
                </a:lnTo>
                <a:lnTo>
                  <a:pt x="21613" y="34736"/>
                </a:lnTo>
                <a:lnTo>
                  <a:pt x="22981" y="40302"/>
                </a:lnTo>
                <a:lnTo>
                  <a:pt x="25798" y="46871"/>
                </a:lnTo>
                <a:lnTo>
                  <a:pt x="29581" y="54107"/>
                </a:lnTo>
                <a:lnTo>
                  <a:pt x="34008" y="61789"/>
                </a:lnTo>
                <a:lnTo>
                  <a:pt x="37912" y="71673"/>
                </a:lnTo>
                <a:lnTo>
                  <a:pt x="41467" y="83024"/>
                </a:lnTo>
                <a:lnTo>
                  <a:pt x="44790" y="95354"/>
                </a:lnTo>
                <a:lnTo>
                  <a:pt x="48910" y="106432"/>
                </a:lnTo>
                <a:lnTo>
                  <a:pt x="53562" y="116675"/>
                </a:lnTo>
                <a:lnTo>
                  <a:pt x="88367" y="185501"/>
                </a:lnTo>
                <a:lnTo>
                  <a:pt x="99869" y="206535"/>
                </a:lnTo>
                <a:lnTo>
                  <a:pt x="111347" y="226272"/>
                </a:lnTo>
                <a:lnTo>
                  <a:pt x="131402" y="259633"/>
                </a:lnTo>
                <a:lnTo>
                  <a:pt x="143491" y="280810"/>
                </a:lnTo>
                <a:lnTo>
                  <a:pt x="148048" y="288172"/>
                </a:lnTo>
                <a:lnTo>
                  <a:pt x="152039" y="294032"/>
                </a:lnTo>
                <a:lnTo>
                  <a:pt x="155652" y="298891"/>
                </a:lnTo>
                <a:lnTo>
                  <a:pt x="158060" y="301179"/>
                </a:lnTo>
                <a:lnTo>
                  <a:pt x="159666" y="301751"/>
                </a:lnTo>
                <a:lnTo>
                  <a:pt x="160736" y="301179"/>
                </a:lnTo>
                <a:lnTo>
                  <a:pt x="161450" y="299847"/>
                </a:lnTo>
                <a:lnTo>
                  <a:pt x="162243" y="295825"/>
                </a:lnTo>
                <a:lnTo>
                  <a:pt x="162690" y="288206"/>
                </a:lnTo>
                <a:lnTo>
                  <a:pt x="162840" y="269302"/>
                </a:lnTo>
                <a:lnTo>
                  <a:pt x="162873" y="212593"/>
                </a:lnTo>
                <a:lnTo>
                  <a:pt x="163827" y="196021"/>
                </a:lnTo>
                <a:lnTo>
                  <a:pt x="165415" y="179259"/>
                </a:lnTo>
                <a:lnTo>
                  <a:pt x="167427" y="162368"/>
                </a:lnTo>
                <a:lnTo>
                  <a:pt x="169720" y="146345"/>
                </a:lnTo>
                <a:lnTo>
                  <a:pt x="174809" y="115843"/>
                </a:lnTo>
                <a:lnTo>
                  <a:pt x="177499" y="102946"/>
                </a:lnTo>
                <a:lnTo>
                  <a:pt x="180245" y="91491"/>
                </a:lnTo>
                <a:lnTo>
                  <a:pt x="183028" y="80996"/>
                </a:lnTo>
                <a:lnTo>
                  <a:pt x="185836" y="72095"/>
                </a:lnTo>
                <a:lnTo>
                  <a:pt x="188661" y="64256"/>
                </a:lnTo>
                <a:lnTo>
                  <a:pt x="191496" y="57125"/>
                </a:lnTo>
                <a:lnTo>
                  <a:pt x="194339" y="51418"/>
                </a:lnTo>
                <a:lnTo>
                  <a:pt x="197187" y="46662"/>
                </a:lnTo>
                <a:lnTo>
                  <a:pt x="214312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8"/>
          <p:cNvSpPr/>
          <p:nvPr/>
        </p:nvSpPr>
        <p:spPr>
          <a:xfrm>
            <a:off x="2686050" y="3938796"/>
            <a:ext cx="222886" cy="286023"/>
          </a:xfrm>
          <a:custGeom>
            <a:avLst/>
            <a:gdLst/>
            <a:ahLst/>
            <a:cxnLst/>
            <a:rect l="0" t="0" r="0" b="0"/>
            <a:pathLst>
              <a:path w="222886" h="286023">
                <a:moveTo>
                  <a:pt x="0" y="107424"/>
                </a:moveTo>
                <a:lnTo>
                  <a:pt x="4550" y="116525"/>
                </a:lnTo>
                <a:lnTo>
                  <a:pt x="9325" y="123534"/>
                </a:lnTo>
                <a:lnTo>
                  <a:pt x="11931" y="126736"/>
                </a:lnTo>
                <a:lnTo>
                  <a:pt x="15574" y="128871"/>
                </a:lnTo>
                <a:lnTo>
                  <a:pt x="19908" y="130295"/>
                </a:lnTo>
                <a:lnTo>
                  <a:pt x="24702" y="131243"/>
                </a:lnTo>
                <a:lnTo>
                  <a:pt x="28850" y="131876"/>
                </a:lnTo>
                <a:lnTo>
                  <a:pt x="32568" y="132298"/>
                </a:lnTo>
                <a:lnTo>
                  <a:pt x="35999" y="132579"/>
                </a:lnTo>
                <a:lnTo>
                  <a:pt x="40192" y="132766"/>
                </a:lnTo>
                <a:lnTo>
                  <a:pt x="49930" y="132975"/>
                </a:lnTo>
                <a:lnTo>
                  <a:pt x="56147" y="132077"/>
                </a:lnTo>
                <a:lnTo>
                  <a:pt x="63149" y="130527"/>
                </a:lnTo>
                <a:lnTo>
                  <a:pt x="70674" y="128541"/>
                </a:lnTo>
                <a:lnTo>
                  <a:pt x="78548" y="124359"/>
                </a:lnTo>
                <a:lnTo>
                  <a:pt x="86655" y="118714"/>
                </a:lnTo>
                <a:lnTo>
                  <a:pt x="94918" y="112093"/>
                </a:lnTo>
                <a:lnTo>
                  <a:pt x="102331" y="106727"/>
                </a:lnTo>
                <a:lnTo>
                  <a:pt x="109178" y="102196"/>
                </a:lnTo>
                <a:lnTo>
                  <a:pt x="115648" y="98224"/>
                </a:lnTo>
                <a:lnTo>
                  <a:pt x="122818" y="92718"/>
                </a:lnTo>
                <a:lnTo>
                  <a:pt x="130456" y="86190"/>
                </a:lnTo>
                <a:lnTo>
                  <a:pt x="138406" y="78980"/>
                </a:lnTo>
                <a:lnTo>
                  <a:pt x="143705" y="72269"/>
                </a:lnTo>
                <a:lnTo>
                  <a:pt x="147238" y="65890"/>
                </a:lnTo>
                <a:lnTo>
                  <a:pt x="149594" y="59732"/>
                </a:lnTo>
                <a:lnTo>
                  <a:pt x="154751" y="45270"/>
                </a:lnTo>
                <a:lnTo>
                  <a:pt x="157460" y="37413"/>
                </a:lnTo>
                <a:lnTo>
                  <a:pt x="159265" y="31222"/>
                </a:lnTo>
                <a:lnTo>
                  <a:pt x="160469" y="26142"/>
                </a:lnTo>
                <a:lnTo>
                  <a:pt x="161272" y="21804"/>
                </a:lnTo>
                <a:lnTo>
                  <a:pt x="160854" y="17958"/>
                </a:lnTo>
                <a:lnTo>
                  <a:pt x="159623" y="14443"/>
                </a:lnTo>
                <a:lnTo>
                  <a:pt x="157851" y="11147"/>
                </a:lnTo>
                <a:lnTo>
                  <a:pt x="155716" y="8949"/>
                </a:lnTo>
                <a:lnTo>
                  <a:pt x="153341" y="7484"/>
                </a:lnTo>
                <a:lnTo>
                  <a:pt x="147209" y="4903"/>
                </a:lnTo>
                <a:lnTo>
                  <a:pt x="138133" y="582"/>
                </a:lnTo>
                <a:lnTo>
                  <a:pt x="133999" y="0"/>
                </a:lnTo>
                <a:lnTo>
                  <a:pt x="130290" y="566"/>
                </a:lnTo>
                <a:lnTo>
                  <a:pt x="126864" y="1895"/>
                </a:lnTo>
                <a:lnTo>
                  <a:pt x="122676" y="2782"/>
                </a:lnTo>
                <a:lnTo>
                  <a:pt x="117979" y="3372"/>
                </a:lnTo>
                <a:lnTo>
                  <a:pt x="112943" y="3766"/>
                </a:lnTo>
                <a:lnTo>
                  <a:pt x="107680" y="5934"/>
                </a:lnTo>
                <a:lnTo>
                  <a:pt x="102267" y="9283"/>
                </a:lnTo>
                <a:lnTo>
                  <a:pt x="96753" y="13422"/>
                </a:lnTo>
                <a:lnTo>
                  <a:pt x="89266" y="19991"/>
                </a:lnTo>
                <a:lnTo>
                  <a:pt x="80466" y="28180"/>
                </a:lnTo>
                <a:lnTo>
                  <a:pt x="70789" y="37450"/>
                </a:lnTo>
                <a:lnTo>
                  <a:pt x="61480" y="49344"/>
                </a:lnTo>
                <a:lnTo>
                  <a:pt x="52416" y="62989"/>
                </a:lnTo>
                <a:lnTo>
                  <a:pt x="43516" y="77801"/>
                </a:lnTo>
                <a:lnTo>
                  <a:pt x="36631" y="90532"/>
                </a:lnTo>
                <a:lnTo>
                  <a:pt x="31088" y="101878"/>
                </a:lnTo>
                <a:lnTo>
                  <a:pt x="26440" y="112299"/>
                </a:lnTo>
                <a:lnTo>
                  <a:pt x="23341" y="122104"/>
                </a:lnTo>
                <a:lnTo>
                  <a:pt x="21276" y="131498"/>
                </a:lnTo>
                <a:lnTo>
                  <a:pt x="19899" y="140618"/>
                </a:lnTo>
                <a:lnTo>
                  <a:pt x="20886" y="152413"/>
                </a:lnTo>
                <a:lnTo>
                  <a:pt x="23448" y="165992"/>
                </a:lnTo>
                <a:lnTo>
                  <a:pt x="27062" y="180759"/>
                </a:lnTo>
                <a:lnTo>
                  <a:pt x="31376" y="195366"/>
                </a:lnTo>
                <a:lnTo>
                  <a:pt x="36157" y="209867"/>
                </a:lnTo>
                <a:lnTo>
                  <a:pt x="41250" y="224297"/>
                </a:lnTo>
                <a:lnTo>
                  <a:pt x="46550" y="235822"/>
                </a:lnTo>
                <a:lnTo>
                  <a:pt x="51988" y="245410"/>
                </a:lnTo>
                <a:lnTo>
                  <a:pt x="57518" y="253707"/>
                </a:lnTo>
                <a:lnTo>
                  <a:pt x="63110" y="260191"/>
                </a:lnTo>
                <a:lnTo>
                  <a:pt x="68744" y="265466"/>
                </a:lnTo>
                <a:lnTo>
                  <a:pt x="74404" y="269935"/>
                </a:lnTo>
                <a:lnTo>
                  <a:pt x="79130" y="272915"/>
                </a:lnTo>
                <a:lnTo>
                  <a:pt x="83233" y="274901"/>
                </a:lnTo>
                <a:lnTo>
                  <a:pt x="86921" y="276225"/>
                </a:lnTo>
                <a:lnTo>
                  <a:pt x="91285" y="278060"/>
                </a:lnTo>
                <a:lnTo>
                  <a:pt x="96099" y="280237"/>
                </a:lnTo>
                <a:lnTo>
                  <a:pt x="101213" y="282640"/>
                </a:lnTo>
                <a:lnTo>
                  <a:pt x="106528" y="284242"/>
                </a:lnTo>
                <a:lnTo>
                  <a:pt x="111976" y="285310"/>
                </a:lnTo>
                <a:lnTo>
                  <a:pt x="117513" y="286022"/>
                </a:lnTo>
                <a:lnTo>
                  <a:pt x="122157" y="285544"/>
                </a:lnTo>
                <a:lnTo>
                  <a:pt x="126205" y="284273"/>
                </a:lnTo>
                <a:lnTo>
                  <a:pt x="160382" y="267258"/>
                </a:lnTo>
                <a:lnTo>
                  <a:pt x="165976" y="263510"/>
                </a:lnTo>
                <a:lnTo>
                  <a:pt x="171611" y="259106"/>
                </a:lnTo>
                <a:lnTo>
                  <a:pt x="177272" y="254265"/>
                </a:lnTo>
                <a:lnTo>
                  <a:pt x="182951" y="249133"/>
                </a:lnTo>
                <a:lnTo>
                  <a:pt x="194341" y="238350"/>
                </a:lnTo>
                <a:lnTo>
                  <a:pt x="199093" y="232808"/>
                </a:lnTo>
                <a:lnTo>
                  <a:pt x="203214" y="227209"/>
                </a:lnTo>
                <a:lnTo>
                  <a:pt x="206913" y="221570"/>
                </a:lnTo>
                <a:lnTo>
                  <a:pt x="213563" y="212766"/>
                </a:lnTo>
                <a:lnTo>
                  <a:pt x="222885" y="201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9"/>
          <p:cNvSpPr/>
          <p:nvPr/>
        </p:nvSpPr>
        <p:spPr>
          <a:xfrm>
            <a:off x="3157966" y="3750076"/>
            <a:ext cx="436769" cy="441077"/>
          </a:xfrm>
          <a:custGeom>
            <a:avLst/>
            <a:gdLst/>
            <a:ahLst/>
            <a:cxnLst/>
            <a:rect l="0" t="0" r="0" b="0"/>
            <a:pathLst>
              <a:path w="436769" h="441077">
                <a:moveTo>
                  <a:pt x="162448" y="201846"/>
                </a:moveTo>
                <a:lnTo>
                  <a:pt x="148796" y="192744"/>
                </a:lnTo>
                <a:lnTo>
                  <a:pt x="140964" y="188158"/>
                </a:lnTo>
                <a:lnTo>
                  <a:pt x="131933" y="183196"/>
                </a:lnTo>
                <a:lnTo>
                  <a:pt x="122102" y="177983"/>
                </a:lnTo>
                <a:lnTo>
                  <a:pt x="113644" y="174507"/>
                </a:lnTo>
                <a:lnTo>
                  <a:pt x="106099" y="172190"/>
                </a:lnTo>
                <a:lnTo>
                  <a:pt x="92637" y="168663"/>
                </a:lnTo>
                <a:lnTo>
                  <a:pt x="80304" y="163921"/>
                </a:lnTo>
                <a:lnTo>
                  <a:pt x="67201" y="160446"/>
                </a:lnTo>
                <a:lnTo>
                  <a:pt x="62755" y="160912"/>
                </a:lnTo>
                <a:lnTo>
                  <a:pt x="52735" y="163968"/>
                </a:lnTo>
                <a:lnTo>
                  <a:pt x="44472" y="168501"/>
                </a:lnTo>
                <a:lnTo>
                  <a:pt x="40935" y="171043"/>
                </a:lnTo>
                <a:lnTo>
                  <a:pt x="34465" y="178949"/>
                </a:lnTo>
                <a:lnTo>
                  <a:pt x="22927" y="196649"/>
                </a:lnTo>
                <a:lnTo>
                  <a:pt x="18000" y="204096"/>
                </a:lnTo>
                <a:lnTo>
                  <a:pt x="12524" y="217451"/>
                </a:lnTo>
                <a:lnTo>
                  <a:pt x="11064" y="223679"/>
                </a:lnTo>
                <a:lnTo>
                  <a:pt x="9138" y="235452"/>
                </a:lnTo>
                <a:lnTo>
                  <a:pt x="4458" y="268852"/>
                </a:lnTo>
                <a:lnTo>
                  <a:pt x="2829" y="283664"/>
                </a:lnTo>
                <a:lnTo>
                  <a:pt x="1743" y="296397"/>
                </a:lnTo>
                <a:lnTo>
                  <a:pt x="1019" y="307742"/>
                </a:lnTo>
                <a:lnTo>
                  <a:pt x="536" y="319116"/>
                </a:lnTo>
                <a:lnTo>
                  <a:pt x="0" y="341914"/>
                </a:lnTo>
                <a:lnTo>
                  <a:pt x="2714" y="355232"/>
                </a:lnTo>
                <a:lnTo>
                  <a:pt x="7382" y="369826"/>
                </a:lnTo>
                <a:lnTo>
                  <a:pt x="13351" y="385270"/>
                </a:lnTo>
                <a:lnTo>
                  <a:pt x="18282" y="397471"/>
                </a:lnTo>
                <a:lnTo>
                  <a:pt x="22523" y="407510"/>
                </a:lnTo>
                <a:lnTo>
                  <a:pt x="26302" y="416108"/>
                </a:lnTo>
                <a:lnTo>
                  <a:pt x="33042" y="428201"/>
                </a:lnTo>
                <a:lnTo>
                  <a:pt x="36172" y="432759"/>
                </a:lnTo>
                <a:lnTo>
                  <a:pt x="40164" y="435798"/>
                </a:lnTo>
                <a:lnTo>
                  <a:pt x="44731" y="437824"/>
                </a:lnTo>
                <a:lnTo>
                  <a:pt x="57719" y="440675"/>
                </a:lnTo>
                <a:lnTo>
                  <a:pt x="61196" y="441076"/>
                </a:lnTo>
                <a:lnTo>
                  <a:pt x="64467" y="440390"/>
                </a:lnTo>
                <a:lnTo>
                  <a:pt x="70641" y="437088"/>
                </a:lnTo>
                <a:lnTo>
                  <a:pt x="79472" y="429874"/>
                </a:lnTo>
                <a:lnTo>
                  <a:pt x="85248" y="419397"/>
                </a:lnTo>
                <a:lnTo>
                  <a:pt x="88121" y="412602"/>
                </a:lnTo>
                <a:lnTo>
                  <a:pt x="98934" y="389813"/>
                </a:lnTo>
                <a:lnTo>
                  <a:pt x="105818" y="375735"/>
                </a:lnTo>
                <a:lnTo>
                  <a:pt x="111360" y="362540"/>
                </a:lnTo>
                <a:lnTo>
                  <a:pt x="116007" y="349933"/>
                </a:lnTo>
                <a:lnTo>
                  <a:pt x="120057" y="337718"/>
                </a:lnTo>
                <a:lnTo>
                  <a:pt x="127521" y="308620"/>
                </a:lnTo>
                <a:lnTo>
                  <a:pt x="148512" y="220409"/>
                </a:lnTo>
                <a:lnTo>
                  <a:pt x="156015" y="184694"/>
                </a:lnTo>
                <a:lnTo>
                  <a:pt x="161017" y="157073"/>
                </a:lnTo>
                <a:lnTo>
                  <a:pt x="164352" y="134850"/>
                </a:lnTo>
                <a:lnTo>
                  <a:pt x="166575" y="114320"/>
                </a:lnTo>
                <a:lnTo>
                  <a:pt x="168057" y="94918"/>
                </a:lnTo>
                <a:lnTo>
                  <a:pt x="169045" y="76268"/>
                </a:lnTo>
                <a:lnTo>
                  <a:pt x="168751" y="60977"/>
                </a:lnTo>
                <a:lnTo>
                  <a:pt x="167603" y="47926"/>
                </a:lnTo>
                <a:lnTo>
                  <a:pt x="165884" y="36368"/>
                </a:lnTo>
                <a:lnTo>
                  <a:pt x="163787" y="26757"/>
                </a:lnTo>
                <a:lnTo>
                  <a:pt x="161436" y="18445"/>
                </a:lnTo>
                <a:lnTo>
                  <a:pt x="158916" y="10999"/>
                </a:lnTo>
                <a:lnTo>
                  <a:pt x="156283" y="6035"/>
                </a:lnTo>
                <a:lnTo>
                  <a:pt x="153576" y="2725"/>
                </a:lnTo>
                <a:lnTo>
                  <a:pt x="150818" y="519"/>
                </a:lnTo>
                <a:lnTo>
                  <a:pt x="148980" y="0"/>
                </a:lnTo>
                <a:lnTo>
                  <a:pt x="147755" y="607"/>
                </a:lnTo>
                <a:lnTo>
                  <a:pt x="146938" y="1965"/>
                </a:lnTo>
                <a:lnTo>
                  <a:pt x="147345" y="8584"/>
                </a:lnTo>
                <a:lnTo>
                  <a:pt x="148570" y="18712"/>
                </a:lnTo>
                <a:lnTo>
                  <a:pt x="150339" y="31180"/>
                </a:lnTo>
                <a:lnTo>
                  <a:pt x="152470" y="42348"/>
                </a:lnTo>
                <a:lnTo>
                  <a:pt x="154844" y="52651"/>
                </a:lnTo>
                <a:lnTo>
                  <a:pt x="157379" y="62378"/>
                </a:lnTo>
                <a:lnTo>
                  <a:pt x="159069" y="72673"/>
                </a:lnTo>
                <a:lnTo>
                  <a:pt x="160195" y="83345"/>
                </a:lnTo>
                <a:lnTo>
                  <a:pt x="160946" y="94271"/>
                </a:lnTo>
                <a:lnTo>
                  <a:pt x="162399" y="105364"/>
                </a:lnTo>
                <a:lnTo>
                  <a:pt x="164321" y="116570"/>
                </a:lnTo>
                <a:lnTo>
                  <a:pt x="166554" y="127850"/>
                </a:lnTo>
                <a:lnTo>
                  <a:pt x="168043" y="139181"/>
                </a:lnTo>
                <a:lnTo>
                  <a:pt x="169036" y="150544"/>
                </a:lnTo>
                <a:lnTo>
                  <a:pt x="169698" y="161930"/>
                </a:lnTo>
                <a:lnTo>
                  <a:pt x="173949" y="180950"/>
                </a:lnTo>
                <a:lnTo>
                  <a:pt x="180593" y="205060"/>
                </a:lnTo>
                <a:lnTo>
                  <a:pt x="204979" y="284925"/>
                </a:lnTo>
                <a:lnTo>
                  <a:pt x="210805" y="299142"/>
                </a:lnTo>
                <a:lnTo>
                  <a:pt x="217546" y="313382"/>
                </a:lnTo>
                <a:lnTo>
                  <a:pt x="224898" y="327639"/>
                </a:lnTo>
                <a:lnTo>
                  <a:pt x="232656" y="340001"/>
                </a:lnTo>
                <a:lnTo>
                  <a:pt x="240686" y="351099"/>
                </a:lnTo>
                <a:lnTo>
                  <a:pt x="248897" y="361355"/>
                </a:lnTo>
                <a:lnTo>
                  <a:pt x="256276" y="369146"/>
                </a:lnTo>
                <a:lnTo>
                  <a:pt x="269555" y="380342"/>
                </a:lnTo>
                <a:lnTo>
                  <a:pt x="281806" y="385952"/>
                </a:lnTo>
                <a:lnTo>
                  <a:pt x="292649" y="388446"/>
                </a:lnTo>
                <a:lnTo>
                  <a:pt x="304108" y="389850"/>
                </a:lnTo>
                <a:lnTo>
                  <a:pt x="310498" y="390179"/>
                </a:lnTo>
                <a:lnTo>
                  <a:pt x="319053" y="387784"/>
                </a:lnTo>
                <a:lnTo>
                  <a:pt x="328253" y="383546"/>
                </a:lnTo>
                <a:lnTo>
                  <a:pt x="335517" y="378487"/>
                </a:lnTo>
                <a:lnTo>
                  <a:pt x="347001" y="365443"/>
                </a:lnTo>
                <a:lnTo>
                  <a:pt x="354063" y="356631"/>
                </a:lnTo>
                <a:lnTo>
                  <a:pt x="361629" y="345994"/>
                </a:lnTo>
                <a:lnTo>
                  <a:pt x="369531" y="334139"/>
                </a:lnTo>
                <a:lnTo>
                  <a:pt x="377656" y="321474"/>
                </a:lnTo>
                <a:lnTo>
                  <a:pt x="384978" y="307316"/>
                </a:lnTo>
                <a:lnTo>
                  <a:pt x="391764" y="292162"/>
                </a:lnTo>
                <a:lnTo>
                  <a:pt x="403431" y="263894"/>
                </a:lnTo>
                <a:lnTo>
                  <a:pt x="411792" y="244981"/>
                </a:lnTo>
                <a:lnTo>
                  <a:pt x="414403" y="236317"/>
                </a:lnTo>
                <a:lnTo>
                  <a:pt x="416143" y="227685"/>
                </a:lnTo>
                <a:lnTo>
                  <a:pt x="417303" y="219072"/>
                </a:lnTo>
                <a:lnTo>
                  <a:pt x="418076" y="211425"/>
                </a:lnTo>
                <a:lnTo>
                  <a:pt x="418936" y="197848"/>
                </a:lnTo>
                <a:lnTo>
                  <a:pt x="419318" y="185464"/>
                </a:lnTo>
                <a:lnTo>
                  <a:pt x="419420" y="179495"/>
                </a:lnTo>
                <a:lnTo>
                  <a:pt x="416993" y="167782"/>
                </a:lnTo>
                <a:lnTo>
                  <a:pt x="415012" y="161992"/>
                </a:lnTo>
                <a:lnTo>
                  <a:pt x="412740" y="158131"/>
                </a:lnTo>
                <a:lnTo>
                  <a:pt x="410272" y="155558"/>
                </a:lnTo>
                <a:lnTo>
                  <a:pt x="402248" y="149396"/>
                </a:lnTo>
                <a:lnTo>
                  <a:pt x="399467" y="146877"/>
                </a:lnTo>
                <a:lnTo>
                  <a:pt x="396661" y="146150"/>
                </a:lnTo>
                <a:lnTo>
                  <a:pt x="393837" y="146618"/>
                </a:lnTo>
                <a:lnTo>
                  <a:pt x="388160" y="149678"/>
                </a:lnTo>
                <a:lnTo>
                  <a:pt x="382462" y="154213"/>
                </a:lnTo>
                <a:lnTo>
                  <a:pt x="374215" y="167023"/>
                </a:lnTo>
                <a:lnTo>
                  <a:pt x="369349" y="175773"/>
                </a:lnTo>
                <a:lnTo>
                  <a:pt x="364200" y="184464"/>
                </a:lnTo>
                <a:lnTo>
                  <a:pt x="353398" y="201741"/>
                </a:lnTo>
                <a:lnTo>
                  <a:pt x="348803" y="213206"/>
                </a:lnTo>
                <a:lnTo>
                  <a:pt x="344787" y="226564"/>
                </a:lnTo>
                <a:lnTo>
                  <a:pt x="341158" y="241185"/>
                </a:lnTo>
                <a:lnTo>
                  <a:pt x="338738" y="254742"/>
                </a:lnTo>
                <a:lnTo>
                  <a:pt x="337125" y="267590"/>
                </a:lnTo>
                <a:lnTo>
                  <a:pt x="336049" y="279965"/>
                </a:lnTo>
                <a:lnTo>
                  <a:pt x="335333" y="291073"/>
                </a:lnTo>
                <a:lnTo>
                  <a:pt x="334536" y="311035"/>
                </a:lnTo>
                <a:lnTo>
                  <a:pt x="334087" y="338338"/>
                </a:lnTo>
                <a:lnTo>
                  <a:pt x="335930" y="348086"/>
                </a:lnTo>
                <a:lnTo>
                  <a:pt x="339063" y="358394"/>
                </a:lnTo>
                <a:lnTo>
                  <a:pt x="343056" y="369077"/>
                </a:lnTo>
                <a:lnTo>
                  <a:pt x="346671" y="377151"/>
                </a:lnTo>
                <a:lnTo>
                  <a:pt x="353228" y="388662"/>
                </a:lnTo>
                <a:lnTo>
                  <a:pt x="356310" y="392112"/>
                </a:lnTo>
                <a:lnTo>
                  <a:pt x="359316" y="394413"/>
                </a:lnTo>
                <a:lnTo>
                  <a:pt x="375538" y="402655"/>
                </a:lnTo>
                <a:lnTo>
                  <a:pt x="379756" y="403347"/>
                </a:lnTo>
                <a:lnTo>
                  <a:pt x="383520" y="402855"/>
                </a:lnTo>
                <a:lnTo>
                  <a:pt x="386982" y="401574"/>
                </a:lnTo>
                <a:lnTo>
                  <a:pt x="395909" y="400152"/>
                </a:lnTo>
                <a:lnTo>
                  <a:pt x="400956" y="399772"/>
                </a:lnTo>
                <a:lnTo>
                  <a:pt x="411644" y="396811"/>
                </a:lnTo>
                <a:lnTo>
                  <a:pt x="421792" y="393272"/>
                </a:lnTo>
                <a:lnTo>
                  <a:pt x="425832" y="392329"/>
                </a:lnTo>
                <a:lnTo>
                  <a:pt x="436768" y="3904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0"/>
          <p:cNvSpPr/>
          <p:nvPr/>
        </p:nvSpPr>
        <p:spPr>
          <a:xfrm>
            <a:off x="3714795" y="3883342"/>
            <a:ext cx="351428" cy="265201"/>
          </a:xfrm>
          <a:custGeom>
            <a:avLst/>
            <a:gdLst/>
            <a:ahLst/>
            <a:cxnLst/>
            <a:rect l="0" t="0" r="0" b="0"/>
            <a:pathLst>
              <a:path w="351428" h="265201">
                <a:moveTo>
                  <a:pt x="51389" y="8573"/>
                </a:moveTo>
                <a:lnTo>
                  <a:pt x="37737" y="13124"/>
                </a:lnTo>
                <a:lnTo>
                  <a:pt x="28494" y="17898"/>
                </a:lnTo>
                <a:lnTo>
                  <a:pt x="24696" y="20504"/>
                </a:lnTo>
                <a:lnTo>
                  <a:pt x="17936" y="28481"/>
                </a:lnTo>
                <a:lnTo>
                  <a:pt x="14799" y="33275"/>
                </a:lnTo>
                <a:lnTo>
                  <a:pt x="8775" y="41142"/>
                </a:lnTo>
                <a:lnTo>
                  <a:pt x="5835" y="44572"/>
                </a:lnTo>
                <a:lnTo>
                  <a:pt x="3874" y="49717"/>
                </a:lnTo>
                <a:lnTo>
                  <a:pt x="2568" y="56005"/>
                </a:lnTo>
                <a:lnTo>
                  <a:pt x="1697" y="63054"/>
                </a:lnTo>
                <a:lnTo>
                  <a:pt x="1116" y="75374"/>
                </a:lnTo>
                <a:lnTo>
                  <a:pt x="299" y="124356"/>
                </a:lnTo>
                <a:lnTo>
                  <a:pt x="0" y="178336"/>
                </a:lnTo>
                <a:lnTo>
                  <a:pt x="937" y="186519"/>
                </a:lnTo>
                <a:lnTo>
                  <a:pt x="2514" y="193878"/>
                </a:lnTo>
                <a:lnTo>
                  <a:pt x="4519" y="200690"/>
                </a:lnTo>
                <a:lnTo>
                  <a:pt x="7760" y="207135"/>
                </a:lnTo>
                <a:lnTo>
                  <a:pt x="11826" y="213338"/>
                </a:lnTo>
                <a:lnTo>
                  <a:pt x="16441" y="219378"/>
                </a:lnTo>
                <a:lnTo>
                  <a:pt x="20471" y="225309"/>
                </a:lnTo>
                <a:lnTo>
                  <a:pt x="24110" y="231169"/>
                </a:lnTo>
                <a:lnTo>
                  <a:pt x="27488" y="236980"/>
                </a:lnTo>
                <a:lnTo>
                  <a:pt x="31645" y="241807"/>
                </a:lnTo>
                <a:lnTo>
                  <a:pt x="41344" y="249710"/>
                </a:lnTo>
                <a:lnTo>
                  <a:pt x="49465" y="256397"/>
                </a:lnTo>
                <a:lnTo>
                  <a:pt x="52964" y="259514"/>
                </a:lnTo>
                <a:lnTo>
                  <a:pt x="57201" y="261592"/>
                </a:lnTo>
                <a:lnTo>
                  <a:pt x="66990" y="263900"/>
                </a:lnTo>
                <a:lnTo>
                  <a:pt x="77691" y="264927"/>
                </a:lnTo>
                <a:lnTo>
                  <a:pt x="83211" y="265200"/>
                </a:lnTo>
                <a:lnTo>
                  <a:pt x="87844" y="264430"/>
                </a:lnTo>
                <a:lnTo>
                  <a:pt x="95532" y="261035"/>
                </a:lnTo>
                <a:lnTo>
                  <a:pt x="109766" y="253768"/>
                </a:lnTo>
                <a:lnTo>
                  <a:pt x="120515" y="245818"/>
                </a:lnTo>
                <a:lnTo>
                  <a:pt x="126048" y="241031"/>
                </a:lnTo>
                <a:lnTo>
                  <a:pt x="131641" y="235935"/>
                </a:lnTo>
                <a:lnTo>
                  <a:pt x="142937" y="225192"/>
                </a:lnTo>
                <a:lnTo>
                  <a:pt x="147664" y="218708"/>
                </a:lnTo>
                <a:lnTo>
                  <a:pt x="151767" y="211528"/>
                </a:lnTo>
                <a:lnTo>
                  <a:pt x="155455" y="203884"/>
                </a:lnTo>
                <a:lnTo>
                  <a:pt x="160772" y="194025"/>
                </a:lnTo>
                <a:lnTo>
                  <a:pt x="174299" y="170371"/>
                </a:lnTo>
                <a:lnTo>
                  <a:pt x="180002" y="157395"/>
                </a:lnTo>
                <a:lnTo>
                  <a:pt x="184756" y="143983"/>
                </a:lnTo>
                <a:lnTo>
                  <a:pt x="188878" y="130279"/>
                </a:lnTo>
                <a:lnTo>
                  <a:pt x="192578" y="114475"/>
                </a:lnTo>
                <a:lnTo>
                  <a:pt x="195998" y="97272"/>
                </a:lnTo>
                <a:lnTo>
                  <a:pt x="199230" y="79135"/>
                </a:lnTo>
                <a:lnTo>
                  <a:pt x="201385" y="65140"/>
                </a:lnTo>
                <a:lnTo>
                  <a:pt x="202822" y="53904"/>
                </a:lnTo>
                <a:lnTo>
                  <a:pt x="203779" y="44508"/>
                </a:lnTo>
                <a:lnTo>
                  <a:pt x="205370" y="39198"/>
                </a:lnTo>
                <a:lnTo>
                  <a:pt x="207383" y="36609"/>
                </a:lnTo>
                <a:lnTo>
                  <a:pt x="209678" y="35836"/>
                </a:lnTo>
                <a:lnTo>
                  <a:pt x="211207" y="36273"/>
                </a:lnTo>
                <a:lnTo>
                  <a:pt x="212228" y="37517"/>
                </a:lnTo>
                <a:lnTo>
                  <a:pt x="212908" y="39299"/>
                </a:lnTo>
                <a:lnTo>
                  <a:pt x="213864" y="46358"/>
                </a:lnTo>
                <a:lnTo>
                  <a:pt x="214088" y="54258"/>
                </a:lnTo>
                <a:lnTo>
                  <a:pt x="214148" y="59032"/>
                </a:lnTo>
                <a:lnTo>
                  <a:pt x="215140" y="67930"/>
                </a:lnTo>
                <a:lnTo>
                  <a:pt x="218782" y="93056"/>
                </a:lnTo>
                <a:lnTo>
                  <a:pt x="221087" y="104900"/>
                </a:lnTo>
                <a:lnTo>
                  <a:pt x="223576" y="115653"/>
                </a:lnTo>
                <a:lnTo>
                  <a:pt x="226188" y="125680"/>
                </a:lnTo>
                <a:lnTo>
                  <a:pt x="228882" y="138079"/>
                </a:lnTo>
                <a:lnTo>
                  <a:pt x="234415" y="167096"/>
                </a:lnTo>
                <a:lnTo>
                  <a:pt x="242885" y="215563"/>
                </a:lnTo>
                <a:lnTo>
                  <a:pt x="244776" y="227528"/>
                </a:lnTo>
                <a:lnTo>
                  <a:pt x="246036" y="236458"/>
                </a:lnTo>
                <a:lnTo>
                  <a:pt x="246876" y="243364"/>
                </a:lnTo>
                <a:lnTo>
                  <a:pt x="247437" y="248920"/>
                </a:lnTo>
                <a:lnTo>
                  <a:pt x="247810" y="253577"/>
                </a:lnTo>
                <a:lnTo>
                  <a:pt x="248225" y="259386"/>
                </a:lnTo>
                <a:lnTo>
                  <a:pt x="248335" y="259602"/>
                </a:lnTo>
                <a:lnTo>
                  <a:pt x="248513" y="253103"/>
                </a:lnTo>
                <a:lnTo>
                  <a:pt x="245997" y="245523"/>
                </a:lnTo>
                <a:lnTo>
                  <a:pt x="243993" y="240835"/>
                </a:lnTo>
                <a:lnTo>
                  <a:pt x="241704" y="234851"/>
                </a:lnTo>
                <a:lnTo>
                  <a:pt x="236622" y="220583"/>
                </a:lnTo>
                <a:lnTo>
                  <a:pt x="234885" y="212778"/>
                </a:lnTo>
                <a:lnTo>
                  <a:pt x="233727" y="204717"/>
                </a:lnTo>
                <a:lnTo>
                  <a:pt x="232955" y="196486"/>
                </a:lnTo>
                <a:lnTo>
                  <a:pt x="231488" y="188141"/>
                </a:lnTo>
                <a:lnTo>
                  <a:pt x="229558" y="179720"/>
                </a:lnTo>
                <a:lnTo>
                  <a:pt x="227319" y="171248"/>
                </a:lnTo>
                <a:lnTo>
                  <a:pt x="226778" y="162743"/>
                </a:lnTo>
                <a:lnTo>
                  <a:pt x="227370" y="154215"/>
                </a:lnTo>
                <a:lnTo>
                  <a:pt x="228717" y="145673"/>
                </a:lnTo>
                <a:lnTo>
                  <a:pt x="229616" y="137120"/>
                </a:lnTo>
                <a:lnTo>
                  <a:pt x="230214" y="128561"/>
                </a:lnTo>
                <a:lnTo>
                  <a:pt x="230614" y="119998"/>
                </a:lnTo>
                <a:lnTo>
                  <a:pt x="231057" y="102862"/>
                </a:lnTo>
                <a:lnTo>
                  <a:pt x="231175" y="94292"/>
                </a:lnTo>
                <a:lnTo>
                  <a:pt x="232207" y="86674"/>
                </a:lnTo>
                <a:lnTo>
                  <a:pt x="233847" y="79690"/>
                </a:lnTo>
                <a:lnTo>
                  <a:pt x="235893" y="73129"/>
                </a:lnTo>
                <a:lnTo>
                  <a:pt x="239162" y="66850"/>
                </a:lnTo>
                <a:lnTo>
                  <a:pt x="243246" y="60759"/>
                </a:lnTo>
                <a:lnTo>
                  <a:pt x="247874" y="54794"/>
                </a:lnTo>
                <a:lnTo>
                  <a:pt x="252864" y="47959"/>
                </a:lnTo>
                <a:lnTo>
                  <a:pt x="263489" y="32746"/>
                </a:lnTo>
                <a:lnTo>
                  <a:pt x="268989" y="27545"/>
                </a:lnTo>
                <a:lnTo>
                  <a:pt x="274561" y="24079"/>
                </a:lnTo>
                <a:lnTo>
                  <a:pt x="280181" y="21768"/>
                </a:lnTo>
                <a:lnTo>
                  <a:pt x="285832" y="19274"/>
                </a:lnTo>
                <a:lnTo>
                  <a:pt x="297191" y="13964"/>
                </a:lnTo>
                <a:lnTo>
                  <a:pt x="314297" y="5619"/>
                </a:lnTo>
                <a:lnTo>
                  <a:pt x="320006" y="3746"/>
                </a:lnTo>
                <a:lnTo>
                  <a:pt x="325717" y="2497"/>
                </a:lnTo>
                <a:lnTo>
                  <a:pt x="336190" y="1110"/>
                </a:lnTo>
                <a:lnTo>
                  <a:pt x="340317" y="740"/>
                </a:lnTo>
                <a:lnTo>
                  <a:pt x="3514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1"/>
          <p:cNvSpPr/>
          <p:nvPr/>
        </p:nvSpPr>
        <p:spPr>
          <a:xfrm>
            <a:off x="4111031" y="3900637"/>
            <a:ext cx="186649" cy="247604"/>
          </a:xfrm>
          <a:custGeom>
            <a:avLst/>
            <a:gdLst/>
            <a:ahLst/>
            <a:cxnLst/>
            <a:rect l="0" t="0" r="0" b="0"/>
            <a:pathLst>
              <a:path w="186649" h="247604">
                <a:moveTo>
                  <a:pt x="15198" y="111292"/>
                </a:moveTo>
                <a:lnTo>
                  <a:pt x="33402" y="115843"/>
                </a:lnTo>
                <a:lnTo>
                  <a:pt x="39717" y="116232"/>
                </a:lnTo>
                <a:lnTo>
                  <a:pt x="44879" y="115538"/>
                </a:lnTo>
                <a:lnTo>
                  <a:pt x="49273" y="114122"/>
                </a:lnTo>
                <a:lnTo>
                  <a:pt x="54108" y="111274"/>
                </a:lnTo>
                <a:lnTo>
                  <a:pt x="59235" y="107471"/>
                </a:lnTo>
                <a:lnTo>
                  <a:pt x="64559" y="103030"/>
                </a:lnTo>
                <a:lnTo>
                  <a:pt x="70013" y="99116"/>
                </a:lnTo>
                <a:lnTo>
                  <a:pt x="75554" y="95555"/>
                </a:lnTo>
                <a:lnTo>
                  <a:pt x="81153" y="92228"/>
                </a:lnTo>
                <a:lnTo>
                  <a:pt x="85838" y="89058"/>
                </a:lnTo>
                <a:lnTo>
                  <a:pt x="89914" y="85992"/>
                </a:lnTo>
                <a:lnTo>
                  <a:pt x="93584" y="82996"/>
                </a:lnTo>
                <a:lnTo>
                  <a:pt x="98888" y="78141"/>
                </a:lnTo>
                <a:lnTo>
                  <a:pt x="112401" y="65126"/>
                </a:lnTo>
                <a:lnTo>
                  <a:pt x="118100" y="58607"/>
                </a:lnTo>
                <a:lnTo>
                  <a:pt x="122852" y="52356"/>
                </a:lnTo>
                <a:lnTo>
                  <a:pt x="126973" y="46284"/>
                </a:lnTo>
                <a:lnTo>
                  <a:pt x="130672" y="41284"/>
                </a:lnTo>
                <a:lnTo>
                  <a:pt x="134091" y="36998"/>
                </a:lnTo>
                <a:lnTo>
                  <a:pt x="137323" y="33188"/>
                </a:lnTo>
                <a:lnTo>
                  <a:pt x="140430" y="29695"/>
                </a:lnTo>
                <a:lnTo>
                  <a:pt x="146422" y="23275"/>
                </a:lnTo>
                <a:lnTo>
                  <a:pt x="148401" y="20229"/>
                </a:lnTo>
                <a:lnTo>
                  <a:pt x="150599" y="14305"/>
                </a:lnTo>
                <a:lnTo>
                  <a:pt x="150233" y="11392"/>
                </a:lnTo>
                <a:lnTo>
                  <a:pt x="149037" y="8497"/>
                </a:lnTo>
                <a:lnTo>
                  <a:pt x="147286" y="5615"/>
                </a:lnTo>
                <a:lnTo>
                  <a:pt x="145167" y="3693"/>
                </a:lnTo>
                <a:lnTo>
                  <a:pt x="142802" y="2412"/>
                </a:lnTo>
                <a:lnTo>
                  <a:pt x="137633" y="989"/>
                </a:lnTo>
                <a:lnTo>
                  <a:pt x="132161" y="356"/>
                </a:lnTo>
                <a:lnTo>
                  <a:pt x="128416" y="188"/>
                </a:lnTo>
                <a:lnTo>
                  <a:pt x="119175" y="0"/>
                </a:lnTo>
                <a:lnTo>
                  <a:pt x="114044" y="903"/>
                </a:lnTo>
                <a:lnTo>
                  <a:pt x="108718" y="2457"/>
                </a:lnTo>
                <a:lnTo>
                  <a:pt x="103262" y="4445"/>
                </a:lnTo>
                <a:lnTo>
                  <a:pt x="97720" y="7676"/>
                </a:lnTo>
                <a:lnTo>
                  <a:pt x="92121" y="11735"/>
                </a:lnTo>
                <a:lnTo>
                  <a:pt x="86482" y="16346"/>
                </a:lnTo>
                <a:lnTo>
                  <a:pt x="80818" y="21325"/>
                </a:lnTo>
                <a:lnTo>
                  <a:pt x="75138" y="26549"/>
                </a:lnTo>
                <a:lnTo>
                  <a:pt x="69445" y="31937"/>
                </a:lnTo>
                <a:lnTo>
                  <a:pt x="63746" y="38386"/>
                </a:lnTo>
                <a:lnTo>
                  <a:pt x="58040" y="45543"/>
                </a:lnTo>
                <a:lnTo>
                  <a:pt x="52333" y="53172"/>
                </a:lnTo>
                <a:lnTo>
                  <a:pt x="45669" y="63021"/>
                </a:lnTo>
                <a:lnTo>
                  <a:pt x="30646" y="86663"/>
                </a:lnTo>
                <a:lnTo>
                  <a:pt x="24544" y="97730"/>
                </a:lnTo>
                <a:lnTo>
                  <a:pt x="19524" y="107966"/>
                </a:lnTo>
                <a:lnTo>
                  <a:pt x="11406" y="126007"/>
                </a:lnTo>
                <a:lnTo>
                  <a:pt x="4623" y="140375"/>
                </a:lnTo>
                <a:lnTo>
                  <a:pt x="2433" y="146873"/>
                </a:lnTo>
                <a:lnTo>
                  <a:pt x="974" y="153110"/>
                </a:lnTo>
                <a:lnTo>
                  <a:pt x="0" y="159174"/>
                </a:lnTo>
                <a:lnTo>
                  <a:pt x="304" y="167978"/>
                </a:lnTo>
                <a:lnTo>
                  <a:pt x="1459" y="178610"/>
                </a:lnTo>
                <a:lnTo>
                  <a:pt x="3181" y="190461"/>
                </a:lnTo>
                <a:lnTo>
                  <a:pt x="6235" y="201219"/>
                </a:lnTo>
                <a:lnTo>
                  <a:pt x="10175" y="211249"/>
                </a:lnTo>
                <a:lnTo>
                  <a:pt x="14707" y="220793"/>
                </a:lnTo>
                <a:lnTo>
                  <a:pt x="19633" y="228107"/>
                </a:lnTo>
                <a:lnTo>
                  <a:pt x="24823" y="233937"/>
                </a:lnTo>
                <a:lnTo>
                  <a:pt x="30187" y="238775"/>
                </a:lnTo>
                <a:lnTo>
                  <a:pt x="35668" y="242001"/>
                </a:lnTo>
                <a:lnTo>
                  <a:pt x="41228" y="244152"/>
                </a:lnTo>
                <a:lnTo>
                  <a:pt x="46839" y="245585"/>
                </a:lnTo>
                <a:lnTo>
                  <a:pt x="53437" y="246541"/>
                </a:lnTo>
                <a:lnTo>
                  <a:pt x="60693" y="247178"/>
                </a:lnTo>
                <a:lnTo>
                  <a:pt x="68388" y="247603"/>
                </a:lnTo>
                <a:lnTo>
                  <a:pt x="76376" y="246934"/>
                </a:lnTo>
                <a:lnTo>
                  <a:pt x="84559" y="245535"/>
                </a:lnTo>
                <a:lnTo>
                  <a:pt x="92871" y="243650"/>
                </a:lnTo>
                <a:lnTo>
                  <a:pt x="100318" y="240488"/>
                </a:lnTo>
                <a:lnTo>
                  <a:pt x="107187" y="236476"/>
                </a:lnTo>
                <a:lnTo>
                  <a:pt x="120852" y="226937"/>
                </a:lnTo>
                <a:lnTo>
                  <a:pt x="161298" y="199676"/>
                </a:lnTo>
                <a:lnTo>
                  <a:pt x="167843" y="194980"/>
                </a:lnTo>
                <a:lnTo>
                  <a:pt x="173159" y="190896"/>
                </a:lnTo>
                <a:lnTo>
                  <a:pt x="186648" y="1798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2"/>
          <p:cNvSpPr/>
          <p:nvPr/>
        </p:nvSpPr>
        <p:spPr>
          <a:xfrm>
            <a:off x="4358472" y="3874770"/>
            <a:ext cx="136376" cy="221344"/>
          </a:xfrm>
          <a:custGeom>
            <a:avLst/>
            <a:gdLst/>
            <a:ahLst/>
            <a:cxnLst/>
            <a:rect l="0" t="0" r="0" b="0"/>
            <a:pathLst>
              <a:path w="136376" h="221344">
                <a:moveTo>
                  <a:pt x="67795" y="0"/>
                </a:moveTo>
                <a:lnTo>
                  <a:pt x="54143" y="9101"/>
                </a:lnTo>
                <a:lnTo>
                  <a:pt x="49168" y="12735"/>
                </a:lnTo>
                <a:lnTo>
                  <a:pt x="44900" y="16110"/>
                </a:lnTo>
                <a:lnTo>
                  <a:pt x="41102" y="19312"/>
                </a:lnTo>
                <a:lnTo>
                  <a:pt x="36664" y="23352"/>
                </a:lnTo>
                <a:lnTo>
                  <a:pt x="26654" y="32921"/>
                </a:lnTo>
                <a:lnTo>
                  <a:pt x="23223" y="38140"/>
                </a:lnTo>
                <a:lnTo>
                  <a:pt x="20935" y="43524"/>
                </a:lnTo>
                <a:lnTo>
                  <a:pt x="19410" y="49018"/>
                </a:lnTo>
                <a:lnTo>
                  <a:pt x="8162" y="93158"/>
                </a:lnTo>
                <a:lnTo>
                  <a:pt x="5180" y="110683"/>
                </a:lnTo>
                <a:lnTo>
                  <a:pt x="3192" y="128081"/>
                </a:lnTo>
                <a:lnTo>
                  <a:pt x="982" y="158842"/>
                </a:lnTo>
                <a:lnTo>
                  <a:pt x="0" y="178863"/>
                </a:lnTo>
                <a:lnTo>
                  <a:pt x="691" y="186870"/>
                </a:lnTo>
                <a:lnTo>
                  <a:pt x="2104" y="194112"/>
                </a:lnTo>
                <a:lnTo>
                  <a:pt x="6665" y="210322"/>
                </a:lnTo>
                <a:lnTo>
                  <a:pt x="8944" y="212604"/>
                </a:lnTo>
                <a:lnTo>
                  <a:pt x="12369" y="215079"/>
                </a:lnTo>
                <a:lnTo>
                  <a:pt x="22451" y="221343"/>
                </a:lnTo>
                <a:lnTo>
                  <a:pt x="24230" y="220904"/>
                </a:lnTo>
                <a:lnTo>
                  <a:pt x="26370" y="219659"/>
                </a:lnTo>
                <a:lnTo>
                  <a:pt x="28748" y="217877"/>
                </a:lnTo>
                <a:lnTo>
                  <a:pt x="31286" y="215736"/>
                </a:lnTo>
                <a:lnTo>
                  <a:pt x="33931" y="213356"/>
                </a:lnTo>
                <a:lnTo>
                  <a:pt x="36646" y="210817"/>
                </a:lnTo>
                <a:lnTo>
                  <a:pt x="38457" y="207220"/>
                </a:lnTo>
                <a:lnTo>
                  <a:pt x="39664" y="202917"/>
                </a:lnTo>
                <a:lnTo>
                  <a:pt x="40469" y="198143"/>
                </a:lnTo>
                <a:lnTo>
                  <a:pt x="42910" y="193055"/>
                </a:lnTo>
                <a:lnTo>
                  <a:pt x="46442" y="187758"/>
                </a:lnTo>
                <a:lnTo>
                  <a:pt x="50702" y="182322"/>
                </a:lnTo>
                <a:lnTo>
                  <a:pt x="53542" y="175840"/>
                </a:lnTo>
                <a:lnTo>
                  <a:pt x="55436" y="168662"/>
                </a:lnTo>
                <a:lnTo>
                  <a:pt x="56698" y="161018"/>
                </a:lnTo>
                <a:lnTo>
                  <a:pt x="59444" y="149256"/>
                </a:lnTo>
                <a:lnTo>
                  <a:pt x="67576" y="118406"/>
                </a:lnTo>
                <a:lnTo>
                  <a:pt x="70506" y="101797"/>
                </a:lnTo>
                <a:lnTo>
                  <a:pt x="72460" y="85010"/>
                </a:lnTo>
                <a:lnTo>
                  <a:pt x="75210" y="46778"/>
                </a:lnTo>
                <a:lnTo>
                  <a:pt x="76300" y="26949"/>
                </a:lnTo>
                <a:lnTo>
                  <a:pt x="76348" y="35184"/>
                </a:lnTo>
                <a:lnTo>
                  <a:pt x="77307" y="38696"/>
                </a:lnTo>
                <a:lnTo>
                  <a:pt x="80912" y="45138"/>
                </a:lnTo>
                <a:lnTo>
                  <a:pt x="82255" y="52000"/>
                </a:lnTo>
                <a:lnTo>
                  <a:pt x="83150" y="61336"/>
                </a:lnTo>
                <a:lnTo>
                  <a:pt x="83747" y="72323"/>
                </a:lnTo>
                <a:lnTo>
                  <a:pt x="85097" y="81553"/>
                </a:lnTo>
                <a:lnTo>
                  <a:pt x="86950" y="89611"/>
                </a:lnTo>
                <a:lnTo>
                  <a:pt x="89137" y="96888"/>
                </a:lnTo>
                <a:lnTo>
                  <a:pt x="91548" y="103644"/>
                </a:lnTo>
                <a:lnTo>
                  <a:pt x="94108" y="110054"/>
                </a:lnTo>
                <a:lnTo>
                  <a:pt x="96767" y="116232"/>
                </a:lnTo>
                <a:lnTo>
                  <a:pt x="101397" y="124160"/>
                </a:lnTo>
                <a:lnTo>
                  <a:pt x="107341" y="133256"/>
                </a:lnTo>
                <a:lnTo>
                  <a:pt x="136375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03"/>
          <p:cNvSpPr/>
          <p:nvPr/>
        </p:nvSpPr>
        <p:spPr>
          <a:xfrm>
            <a:off x="4581393" y="3823335"/>
            <a:ext cx="333508" cy="289615"/>
          </a:xfrm>
          <a:custGeom>
            <a:avLst/>
            <a:gdLst/>
            <a:ahLst/>
            <a:cxnLst/>
            <a:rect l="0" t="0" r="0" b="0"/>
            <a:pathLst>
              <a:path w="333508" h="289615">
                <a:moveTo>
                  <a:pt x="67759" y="0"/>
                </a:moveTo>
                <a:lnTo>
                  <a:pt x="48446" y="19312"/>
                </a:lnTo>
                <a:lnTo>
                  <a:pt x="42501" y="27162"/>
                </a:lnTo>
                <a:lnTo>
                  <a:pt x="25736" y="51124"/>
                </a:lnTo>
                <a:lnTo>
                  <a:pt x="18789" y="63610"/>
                </a:lnTo>
                <a:lnTo>
                  <a:pt x="13204" y="75744"/>
                </a:lnTo>
                <a:lnTo>
                  <a:pt x="8529" y="87644"/>
                </a:lnTo>
                <a:lnTo>
                  <a:pt x="5413" y="96529"/>
                </a:lnTo>
                <a:lnTo>
                  <a:pt x="3335" y="103405"/>
                </a:lnTo>
                <a:lnTo>
                  <a:pt x="1950" y="108942"/>
                </a:lnTo>
                <a:lnTo>
                  <a:pt x="410" y="117633"/>
                </a:lnTo>
                <a:lnTo>
                  <a:pt x="0" y="121285"/>
                </a:lnTo>
                <a:lnTo>
                  <a:pt x="678" y="123719"/>
                </a:lnTo>
                <a:lnTo>
                  <a:pt x="2084" y="125342"/>
                </a:lnTo>
                <a:lnTo>
                  <a:pt x="3973" y="126423"/>
                </a:lnTo>
                <a:lnTo>
                  <a:pt x="5233" y="128097"/>
                </a:lnTo>
                <a:lnTo>
                  <a:pt x="6073" y="130166"/>
                </a:lnTo>
                <a:lnTo>
                  <a:pt x="6632" y="132497"/>
                </a:lnTo>
                <a:lnTo>
                  <a:pt x="8910" y="134051"/>
                </a:lnTo>
                <a:lnTo>
                  <a:pt x="16522" y="135778"/>
                </a:lnTo>
                <a:lnTo>
                  <a:pt x="20266" y="135286"/>
                </a:lnTo>
                <a:lnTo>
                  <a:pt x="23715" y="134006"/>
                </a:lnTo>
                <a:lnTo>
                  <a:pt x="26966" y="132199"/>
                </a:lnTo>
                <a:lnTo>
                  <a:pt x="32944" y="130995"/>
                </a:lnTo>
                <a:lnTo>
                  <a:pt x="40739" y="130193"/>
                </a:lnTo>
                <a:lnTo>
                  <a:pt x="49746" y="129657"/>
                </a:lnTo>
                <a:lnTo>
                  <a:pt x="64833" y="129063"/>
                </a:lnTo>
                <a:lnTo>
                  <a:pt x="71524" y="128904"/>
                </a:lnTo>
                <a:lnTo>
                  <a:pt x="77889" y="129751"/>
                </a:lnTo>
                <a:lnTo>
                  <a:pt x="84037" y="131268"/>
                </a:lnTo>
                <a:lnTo>
                  <a:pt x="90041" y="133232"/>
                </a:lnTo>
                <a:lnTo>
                  <a:pt x="95949" y="135494"/>
                </a:lnTo>
                <a:lnTo>
                  <a:pt x="101792" y="137954"/>
                </a:lnTo>
                <a:lnTo>
                  <a:pt x="107593" y="140547"/>
                </a:lnTo>
                <a:lnTo>
                  <a:pt x="119118" y="145968"/>
                </a:lnTo>
                <a:lnTo>
                  <a:pt x="124858" y="148746"/>
                </a:lnTo>
                <a:lnTo>
                  <a:pt x="133777" y="154374"/>
                </a:lnTo>
                <a:lnTo>
                  <a:pt x="137488" y="157209"/>
                </a:lnTo>
                <a:lnTo>
                  <a:pt x="139963" y="161003"/>
                </a:lnTo>
                <a:lnTo>
                  <a:pt x="141612" y="165438"/>
                </a:lnTo>
                <a:lnTo>
                  <a:pt x="142712" y="170299"/>
                </a:lnTo>
                <a:lnTo>
                  <a:pt x="143445" y="175445"/>
                </a:lnTo>
                <a:lnTo>
                  <a:pt x="143934" y="180781"/>
                </a:lnTo>
                <a:lnTo>
                  <a:pt x="144260" y="186243"/>
                </a:lnTo>
                <a:lnTo>
                  <a:pt x="144622" y="197392"/>
                </a:lnTo>
                <a:lnTo>
                  <a:pt x="144718" y="203032"/>
                </a:lnTo>
                <a:lnTo>
                  <a:pt x="142878" y="209649"/>
                </a:lnTo>
                <a:lnTo>
                  <a:pt x="139746" y="216919"/>
                </a:lnTo>
                <a:lnTo>
                  <a:pt x="125582" y="244566"/>
                </a:lnTo>
                <a:lnTo>
                  <a:pt x="120595" y="250674"/>
                </a:lnTo>
                <a:lnTo>
                  <a:pt x="114413" y="256651"/>
                </a:lnTo>
                <a:lnTo>
                  <a:pt x="107434" y="262541"/>
                </a:lnTo>
                <a:lnTo>
                  <a:pt x="101829" y="267419"/>
                </a:lnTo>
                <a:lnTo>
                  <a:pt x="93061" y="275381"/>
                </a:lnTo>
                <a:lnTo>
                  <a:pt x="85990" y="282094"/>
                </a:lnTo>
                <a:lnTo>
                  <a:pt x="82770" y="285217"/>
                </a:lnTo>
                <a:lnTo>
                  <a:pt x="79671" y="287300"/>
                </a:lnTo>
                <a:lnTo>
                  <a:pt x="73689" y="289614"/>
                </a:lnTo>
                <a:lnTo>
                  <a:pt x="69807" y="289278"/>
                </a:lnTo>
                <a:lnTo>
                  <a:pt x="60415" y="286366"/>
                </a:lnTo>
                <a:lnTo>
                  <a:pt x="53518" y="283921"/>
                </a:lnTo>
                <a:lnTo>
                  <a:pt x="53502" y="281673"/>
                </a:lnTo>
                <a:lnTo>
                  <a:pt x="56025" y="274095"/>
                </a:lnTo>
                <a:lnTo>
                  <a:pt x="58031" y="269408"/>
                </a:lnTo>
                <a:lnTo>
                  <a:pt x="62801" y="259119"/>
                </a:lnTo>
                <a:lnTo>
                  <a:pt x="68096" y="250736"/>
                </a:lnTo>
                <a:lnTo>
                  <a:pt x="74576" y="242883"/>
                </a:lnTo>
                <a:lnTo>
                  <a:pt x="78971" y="238122"/>
                </a:lnTo>
                <a:lnTo>
                  <a:pt x="83806" y="233043"/>
                </a:lnTo>
                <a:lnTo>
                  <a:pt x="89887" y="228704"/>
                </a:lnTo>
                <a:lnTo>
                  <a:pt x="96799" y="224860"/>
                </a:lnTo>
                <a:lnTo>
                  <a:pt x="104264" y="221344"/>
                </a:lnTo>
                <a:lnTo>
                  <a:pt x="114003" y="215190"/>
                </a:lnTo>
                <a:lnTo>
                  <a:pt x="125258" y="207277"/>
                </a:lnTo>
                <a:lnTo>
                  <a:pt x="148559" y="190230"/>
                </a:lnTo>
                <a:lnTo>
                  <a:pt x="177742" y="169923"/>
                </a:lnTo>
                <a:lnTo>
                  <a:pt x="221872" y="140193"/>
                </a:lnTo>
                <a:lnTo>
                  <a:pt x="233366" y="131561"/>
                </a:lnTo>
                <a:lnTo>
                  <a:pt x="261378" y="109272"/>
                </a:lnTo>
                <a:lnTo>
                  <a:pt x="273990" y="97613"/>
                </a:lnTo>
                <a:lnTo>
                  <a:pt x="285257" y="86030"/>
                </a:lnTo>
                <a:lnTo>
                  <a:pt x="309685" y="59145"/>
                </a:lnTo>
                <a:lnTo>
                  <a:pt x="322956" y="45147"/>
                </a:lnTo>
                <a:lnTo>
                  <a:pt x="326473" y="41527"/>
                </a:lnTo>
                <a:lnTo>
                  <a:pt x="328817" y="38163"/>
                </a:lnTo>
                <a:lnTo>
                  <a:pt x="331423" y="31883"/>
                </a:lnTo>
                <a:lnTo>
                  <a:pt x="332889" y="22993"/>
                </a:lnTo>
                <a:lnTo>
                  <a:pt x="332142" y="20092"/>
                </a:lnTo>
                <a:lnTo>
                  <a:pt x="328773" y="14327"/>
                </a:lnTo>
                <a:lnTo>
                  <a:pt x="326541" y="12409"/>
                </a:lnTo>
                <a:lnTo>
                  <a:pt x="324100" y="11130"/>
                </a:lnTo>
                <a:lnTo>
                  <a:pt x="318848" y="9709"/>
                </a:lnTo>
                <a:lnTo>
                  <a:pt x="309584" y="8909"/>
                </a:lnTo>
                <a:lnTo>
                  <a:pt x="300332" y="8722"/>
                </a:lnTo>
                <a:lnTo>
                  <a:pt x="296150" y="9624"/>
                </a:lnTo>
                <a:lnTo>
                  <a:pt x="288964" y="13167"/>
                </a:lnTo>
                <a:lnTo>
                  <a:pt x="280055" y="17917"/>
                </a:lnTo>
                <a:lnTo>
                  <a:pt x="270698" y="23203"/>
                </a:lnTo>
                <a:lnTo>
                  <a:pt x="263364" y="28727"/>
                </a:lnTo>
                <a:lnTo>
                  <a:pt x="254390" y="34357"/>
                </a:lnTo>
                <a:lnTo>
                  <a:pt x="249329" y="37192"/>
                </a:lnTo>
                <a:lnTo>
                  <a:pt x="241167" y="45422"/>
                </a:lnTo>
                <a:lnTo>
                  <a:pt x="237657" y="50284"/>
                </a:lnTo>
                <a:lnTo>
                  <a:pt x="234364" y="55430"/>
                </a:lnTo>
                <a:lnTo>
                  <a:pt x="231217" y="60766"/>
                </a:lnTo>
                <a:lnTo>
                  <a:pt x="228166" y="66228"/>
                </a:lnTo>
                <a:lnTo>
                  <a:pt x="225179" y="73679"/>
                </a:lnTo>
                <a:lnTo>
                  <a:pt x="222236" y="82457"/>
                </a:lnTo>
                <a:lnTo>
                  <a:pt x="219321" y="92119"/>
                </a:lnTo>
                <a:lnTo>
                  <a:pt x="218330" y="100465"/>
                </a:lnTo>
                <a:lnTo>
                  <a:pt x="218623" y="107934"/>
                </a:lnTo>
                <a:lnTo>
                  <a:pt x="219770" y="114818"/>
                </a:lnTo>
                <a:lnTo>
                  <a:pt x="221487" y="123218"/>
                </a:lnTo>
                <a:lnTo>
                  <a:pt x="225935" y="142711"/>
                </a:lnTo>
                <a:lnTo>
                  <a:pt x="228455" y="151338"/>
                </a:lnTo>
                <a:lnTo>
                  <a:pt x="231087" y="158995"/>
                </a:lnTo>
                <a:lnTo>
                  <a:pt x="233795" y="166004"/>
                </a:lnTo>
                <a:lnTo>
                  <a:pt x="236552" y="172581"/>
                </a:lnTo>
                <a:lnTo>
                  <a:pt x="239342" y="178872"/>
                </a:lnTo>
                <a:lnTo>
                  <a:pt x="242155" y="184970"/>
                </a:lnTo>
                <a:lnTo>
                  <a:pt x="245936" y="189989"/>
                </a:lnTo>
                <a:lnTo>
                  <a:pt x="255216" y="198104"/>
                </a:lnTo>
                <a:lnTo>
                  <a:pt x="260358" y="201602"/>
                </a:lnTo>
                <a:lnTo>
                  <a:pt x="265691" y="204886"/>
                </a:lnTo>
                <a:lnTo>
                  <a:pt x="271151" y="208028"/>
                </a:lnTo>
                <a:lnTo>
                  <a:pt x="282298" y="214060"/>
                </a:lnTo>
                <a:lnTo>
                  <a:pt x="292649" y="218962"/>
                </a:lnTo>
                <a:lnTo>
                  <a:pt x="300426" y="221141"/>
                </a:lnTo>
                <a:lnTo>
                  <a:pt x="309596" y="224650"/>
                </a:lnTo>
                <a:lnTo>
                  <a:pt x="333507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04"/>
          <p:cNvSpPr/>
          <p:nvPr/>
        </p:nvSpPr>
        <p:spPr>
          <a:xfrm>
            <a:off x="5028493" y="3601111"/>
            <a:ext cx="237880" cy="468637"/>
          </a:xfrm>
          <a:custGeom>
            <a:avLst/>
            <a:gdLst/>
            <a:ahLst/>
            <a:cxnLst/>
            <a:rect l="0" t="0" r="0" b="0"/>
            <a:pathLst>
              <a:path w="237880" h="468637">
                <a:moveTo>
                  <a:pt x="100719" y="230796"/>
                </a:moveTo>
                <a:lnTo>
                  <a:pt x="91618" y="221695"/>
                </a:lnTo>
                <a:lnTo>
                  <a:pt x="87984" y="219966"/>
                </a:lnTo>
                <a:lnTo>
                  <a:pt x="84609" y="219766"/>
                </a:lnTo>
                <a:lnTo>
                  <a:pt x="78319" y="221131"/>
                </a:lnTo>
                <a:lnTo>
                  <a:pt x="72348" y="221738"/>
                </a:lnTo>
                <a:lnTo>
                  <a:pt x="69423" y="222852"/>
                </a:lnTo>
                <a:lnTo>
                  <a:pt x="63632" y="226631"/>
                </a:lnTo>
                <a:lnTo>
                  <a:pt x="57884" y="234025"/>
                </a:lnTo>
                <a:lnTo>
                  <a:pt x="52153" y="242709"/>
                </a:lnTo>
                <a:lnTo>
                  <a:pt x="46432" y="249743"/>
                </a:lnTo>
                <a:lnTo>
                  <a:pt x="42620" y="254857"/>
                </a:lnTo>
                <a:lnTo>
                  <a:pt x="33305" y="268160"/>
                </a:lnTo>
                <a:lnTo>
                  <a:pt x="28154" y="277613"/>
                </a:lnTo>
                <a:lnTo>
                  <a:pt x="22814" y="288677"/>
                </a:lnTo>
                <a:lnTo>
                  <a:pt x="17350" y="300816"/>
                </a:lnTo>
                <a:lnTo>
                  <a:pt x="12755" y="314624"/>
                </a:lnTo>
                <a:lnTo>
                  <a:pt x="8739" y="329544"/>
                </a:lnTo>
                <a:lnTo>
                  <a:pt x="5109" y="345205"/>
                </a:lnTo>
                <a:lnTo>
                  <a:pt x="2689" y="360409"/>
                </a:lnTo>
                <a:lnTo>
                  <a:pt x="1076" y="375307"/>
                </a:lnTo>
                <a:lnTo>
                  <a:pt x="0" y="390002"/>
                </a:lnTo>
                <a:lnTo>
                  <a:pt x="235" y="403608"/>
                </a:lnTo>
                <a:lnTo>
                  <a:pt x="1345" y="416489"/>
                </a:lnTo>
                <a:lnTo>
                  <a:pt x="3037" y="428887"/>
                </a:lnTo>
                <a:lnTo>
                  <a:pt x="5117" y="438104"/>
                </a:lnTo>
                <a:lnTo>
                  <a:pt x="9970" y="450885"/>
                </a:lnTo>
                <a:lnTo>
                  <a:pt x="15301" y="459741"/>
                </a:lnTo>
                <a:lnTo>
                  <a:pt x="18056" y="463436"/>
                </a:lnTo>
                <a:lnTo>
                  <a:pt x="21798" y="465900"/>
                </a:lnTo>
                <a:lnTo>
                  <a:pt x="26198" y="467542"/>
                </a:lnTo>
                <a:lnTo>
                  <a:pt x="31036" y="468636"/>
                </a:lnTo>
                <a:lnTo>
                  <a:pt x="35213" y="468414"/>
                </a:lnTo>
                <a:lnTo>
                  <a:pt x="38951" y="467313"/>
                </a:lnTo>
                <a:lnTo>
                  <a:pt x="45644" y="463550"/>
                </a:lnTo>
                <a:lnTo>
                  <a:pt x="51794" y="458702"/>
                </a:lnTo>
                <a:lnTo>
                  <a:pt x="55720" y="453219"/>
                </a:lnTo>
                <a:lnTo>
                  <a:pt x="60242" y="445753"/>
                </a:lnTo>
                <a:lnTo>
                  <a:pt x="65162" y="436966"/>
                </a:lnTo>
                <a:lnTo>
                  <a:pt x="70347" y="424440"/>
                </a:lnTo>
                <a:lnTo>
                  <a:pt x="75709" y="409422"/>
                </a:lnTo>
                <a:lnTo>
                  <a:pt x="81188" y="392742"/>
                </a:lnTo>
                <a:lnTo>
                  <a:pt x="92356" y="361510"/>
                </a:lnTo>
                <a:lnTo>
                  <a:pt x="98001" y="346513"/>
                </a:lnTo>
                <a:lnTo>
                  <a:pt x="119599" y="284450"/>
                </a:lnTo>
                <a:lnTo>
                  <a:pt x="125688" y="264660"/>
                </a:lnTo>
                <a:lnTo>
                  <a:pt x="130700" y="246705"/>
                </a:lnTo>
                <a:lnTo>
                  <a:pt x="134994" y="229972"/>
                </a:lnTo>
                <a:lnTo>
                  <a:pt x="137856" y="215007"/>
                </a:lnTo>
                <a:lnTo>
                  <a:pt x="139765" y="201220"/>
                </a:lnTo>
                <a:lnTo>
                  <a:pt x="141037" y="188218"/>
                </a:lnTo>
                <a:lnTo>
                  <a:pt x="144991" y="155993"/>
                </a:lnTo>
                <a:lnTo>
                  <a:pt x="147379" y="138065"/>
                </a:lnTo>
                <a:lnTo>
                  <a:pt x="148018" y="120398"/>
                </a:lnTo>
                <a:lnTo>
                  <a:pt x="147492" y="102905"/>
                </a:lnTo>
                <a:lnTo>
                  <a:pt x="146188" y="85528"/>
                </a:lnTo>
                <a:lnTo>
                  <a:pt x="144367" y="70133"/>
                </a:lnTo>
                <a:lnTo>
                  <a:pt x="142200" y="56060"/>
                </a:lnTo>
                <a:lnTo>
                  <a:pt x="139803" y="42868"/>
                </a:lnTo>
                <a:lnTo>
                  <a:pt x="137252" y="33121"/>
                </a:lnTo>
                <a:lnTo>
                  <a:pt x="131879" y="19750"/>
                </a:lnTo>
                <a:lnTo>
                  <a:pt x="128160" y="14852"/>
                </a:lnTo>
                <a:lnTo>
                  <a:pt x="123775" y="10633"/>
                </a:lnTo>
                <a:lnTo>
                  <a:pt x="118948" y="6868"/>
                </a:lnTo>
                <a:lnTo>
                  <a:pt x="114776" y="4358"/>
                </a:lnTo>
                <a:lnTo>
                  <a:pt x="107602" y="1570"/>
                </a:lnTo>
                <a:lnTo>
                  <a:pt x="102758" y="0"/>
                </a:lnTo>
                <a:lnTo>
                  <a:pt x="102078" y="1684"/>
                </a:lnTo>
                <a:lnTo>
                  <a:pt x="100988" y="15536"/>
                </a:lnTo>
                <a:lnTo>
                  <a:pt x="100898" y="18709"/>
                </a:lnTo>
                <a:lnTo>
                  <a:pt x="96221" y="32277"/>
                </a:lnTo>
                <a:lnTo>
                  <a:pt x="94863" y="41300"/>
                </a:lnTo>
                <a:lnTo>
                  <a:pt x="93957" y="53031"/>
                </a:lnTo>
                <a:lnTo>
                  <a:pt x="92951" y="78446"/>
                </a:lnTo>
                <a:lnTo>
                  <a:pt x="92504" y="99268"/>
                </a:lnTo>
                <a:lnTo>
                  <a:pt x="93337" y="113583"/>
                </a:lnTo>
                <a:lnTo>
                  <a:pt x="94846" y="130746"/>
                </a:lnTo>
                <a:lnTo>
                  <a:pt x="96803" y="149809"/>
                </a:lnTo>
                <a:lnTo>
                  <a:pt x="100014" y="170137"/>
                </a:lnTo>
                <a:lnTo>
                  <a:pt x="104059" y="191309"/>
                </a:lnTo>
                <a:lnTo>
                  <a:pt x="108660" y="213044"/>
                </a:lnTo>
                <a:lnTo>
                  <a:pt x="113633" y="230391"/>
                </a:lnTo>
                <a:lnTo>
                  <a:pt x="118854" y="244814"/>
                </a:lnTo>
                <a:lnTo>
                  <a:pt x="124239" y="257286"/>
                </a:lnTo>
                <a:lnTo>
                  <a:pt x="129734" y="271316"/>
                </a:lnTo>
                <a:lnTo>
                  <a:pt x="140920" y="302145"/>
                </a:lnTo>
                <a:lnTo>
                  <a:pt x="146570" y="315510"/>
                </a:lnTo>
                <a:lnTo>
                  <a:pt x="152241" y="327277"/>
                </a:lnTo>
                <a:lnTo>
                  <a:pt x="170480" y="362143"/>
                </a:lnTo>
                <a:lnTo>
                  <a:pt x="175802" y="370748"/>
                </a:lnTo>
                <a:lnTo>
                  <a:pt x="182206" y="380295"/>
                </a:lnTo>
                <a:lnTo>
                  <a:pt x="189334" y="390469"/>
                </a:lnTo>
                <a:lnTo>
                  <a:pt x="195038" y="398205"/>
                </a:lnTo>
                <a:lnTo>
                  <a:pt x="199794" y="404315"/>
                </a:lnTo>
                <a:lnTo>
                  <a:pt x="203916" y="409340"/>
                </a:lnTo>
                <a:lnTo>
                  <a:pt x="208569" y="412690"/>
                </a:lnTo>
                <a:lnTo>
                  <a:pt x="213577" y="414924"/>
                </a:lnTo>
                <a:lnTo>
                  <a:pt x="218820" y="416413"/>
                </a:lnTo>
                <a:lnTo>
                  <a:pt x="223268" y="418358"/>
                </a:lnTo>
                <a:lnTo>
                  <a:pt x="227186" y="420608"/>
                </a:lnTo>
                <a:lnTo>
                  <a:pt x="237879" y="4279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05"/>
          <p:cNvSpPr/>
          <p:nvPr/>
        </p:nvSpPr>
        <p:spPr>
          <a:xfrm>
            <a:off x="5549265" y="3643312"/>
            <a:ext cx="161206" cy="402458"/>
          </a:xfrm>
          <a:custGeom>
            <a:avLst/>
            <a:gdLst/>
            <a:ahLst/>
            <a:cxnLst/>
            <a:rect l="0" t="0" r="0" b="0"/>
            <a:pathLst>
              <a:path w="161206" h="402458">
                <a:moveTo>
                  <a:pt x="0" y="0"/>
                </a:moveTo>
                <a:lnTo>
                  <a:pt x="0" y="45692"/>
                </a:lnTo>
                <a:lnTo>
                  <a:pt x="952" y="56179"/>
                </a:lnTo>
                <a:lnTo>
                  <a:pt x="2540" y="68885"/>
                </a:lnTo>
                <a:lnTo>
                  <a:pt x="4551" y="83071"/>
                </a:lnTo>
                <a:lnTo>
                  <a:pt x="20513" y="272702"/>
                </a:lnTo>
                <a:lnTo>
                  <a:pt x="24152" y="302769"/>
                </a:lnTo>
                <a:lnTo>
                  <a:pt x="27532" y="324719"/>
                </a:lnTo>
                <a:lnTo>
                  <a:pt x="28832" y="340304"/>
                </a:lnTo>
                <a:lnTo>
                  <a:pt x="28746" y="351647"/>
                </a:lnTo>
                <a:lnTo>
                  <a:pt x="27737" y="360161"/>
                </a:lnTo>
                <a:lnTo>
                  <a:pt x="26615" y="372162"/>
                </a:lnTo>
                <a:lnTo>
                  <a:pt x="26116" y="378766"/>
                </a:lnTo>
                <a:lnTo>
                  <a:pt x="25983" y="379193"/>
                </a:lnTo>
                <a:lnTo>
                  <a:pt x="25770" y="373035"/>
                </a:lnTo>
                <a:lnTo>
                  <a:pt x="25733" y="338071"/>
                </a:lnTo>
                <a:lnTo>
                  <a:pt x="26680" y="324441"/>
                </a:lnTo>
                <a:lnTo>
                  <a:pt x="28264" y="311544"/>
                </a:lnTo>
                <a:lnTo>
                  <a:pt x="30272" y="299136"/>
                </a:lnTo>
                <a:lnTo>
                  <a:pt x="32564" y="288006"/>
                </a:lnTo>
                <a:lnTo>
                  <a:pt x="35044" y="277730"/>
                </a:lnTo>
                <a:lnTo>
                  <a:pt x="37650" y="268020"/>
                </a:lnTo>
                <a:lnTo>
                  <a:pt x="40340" y="259643"/>
                </a:lnTo>
                <a:lnTo>
                  <a:pt x="43086" y="252153"/>
                </a:lnTo>
                <a:lnTo>
                  <a:pt x="45869" y="245254"/>
                </a:lnTo>
                <a:lnTo>
                  <a:pt x="49629" y="238750"/>
                </a:lnTo>
                <a:lnTo>
                  <a:pt x="54041" y="232509"/>
                </a:lnTo>
                <a:lnTo>
                  <a:pt x="58887" y="226444"/>
                </a:lnTo>
                <a:lnTo>
                  <a:pt x="64023" y="220495"/>
                </a:lnTo>
                <a:lnTo>
                  <a:pt x="69352" y="214624"/>
                </a:lnTo>
                <a:lnTo>
                  <a:pt x="83414" y="199800"/>
                </a:lnTo>
                <a:lnTo>
                  <a:pt x="87042" y="196065"/>
                </a:lnTo>
                <a:lnTo>
                  <a:pt x="91365" y="192623"/>
                </a:lnTo>
                <a:lnTo>
                  <a:pt x="96152" y="189375"/>
                </a:lnTo>
                <a:lnTo>
                  <a:pt x="101249" y="186258"/>
                </a:lnTo>
                <a:lnTo>
                  <a:pt x="105599" y="184179"/>
                </a:lnTo>
                <a:lnTo>
                  <a:pt x="109452" y="182794"/>
                </a:lnTo>
                <a:lnTo>
                  <a:pt x="112973" y="181870"/>
                </a:lnTo>
                <a:lnTo>
                  <a:pt x="117225" y="181254"/>
                </a:lnTo>
                <a:lnTo>
                  <a:pt x="121965" y="180844"/>
                </a:lnTo>
                <a:lnTo>
                  <a:pt x="127030" y="180570"/>
                </a:lnTo>
                <a:lnTo>
                  <a:pt x="130406" y="181340"/>
                </a:lnTo>
                <a:lnTo>
                  <a:pt x="132658" y="182806"/>
                </a:lnTo>
                <a:lnTo>
                  <a:pt x="134158" y="184736"/>
                </a:lnTo>
                <a:lnTo>
                  <a:pt x="136111" y="186022"/>
                </a:lnTo>
                <a:lnTo>
                  <a:pt x="140821" y="187452"/>
                </a:lnTo>
                <a:lnTo>
                  <a:pt x="143410" y="189738"/>
                </a:lnTo>
                <a:lnTo>
                  <a:pt x="146089" y="193167"/>
                </a:lnTo>
                <a:lnTo>
                  <a:pt x="148828" y="197358"/>
                </a:lnTo>
                <a:lnTo>
                  <a:pt x="151606" y="202057"/>
                </a:lnTo>
                <a:lnTo>
                  <a:pt x="154410" y="207095"/>
                </a:lnTo>
                <a:lnTo>
                  <a:pt x="157233" y="212358"/>
                </a:lnTo>
                <a:lnTo>
                  <a:pt x="160369" y="223286"/>
                </a:lnTo>
                <a:lnTo>
                  <a:pt x="161205" y="228867"/>
                </a:lnTo>
                <a:lnTo>
                  <a:pt x="160810" y="235446"/>
                </a:lnTo>
                <a:lnTo>
                  <a:pt x="159594" y="242689"/>
                </a:lnTo>
                <a:lnTo>
                  <a:pt x="157831" y="250375"/>
                </a:lnTo>
                <a:lnTo>
                  <a:pt x="155703" y="258357"/>
                </a:lnTo>
                <a:lnTo>
                  <a:pt x="150799" y="274845"/>
                </a:lnTo>
                <a:lnTo>
                  <a:pt x="142683" y="300193"/>
                </a:lnTo>
                <a:lnTo>
                  <a:pt x="137032" y="310619"/>
                </a:lnTo>
                <a:lnTo>
                  <a:pt x="129455" y="322332"/>
                </a:lnTo>
                <a:lnTo>
                  <a:pt x="120593" y="334903"/>
                </a:lnTo>
                <a:lnTo>
                  <a:pt x="112780" y="345189"/>
                </a:lnTo>
                <a:lnTo>
                  <a:pt x="105666" y="353951"/>
                </a:lnTo>
                <a:lnTo>
                  <a:pt x="99019" y="361697"/>
                </a:lnTo>
                <a:lnTo>
                  <a:pt x="93635" y="368766"/>
                </a:lnTo>
                <a:lnTo>
                  <a:pt x="89093" y="375384"/>
                </a:lnTo>
                <a:lnTo>
                  <a:pt x="85113" y="381701"/>
                </a:lnTo>
                <a:lnTo>
                  <a:pt x="80554" y="385912"/>
                </a:lnTo>
                <a:lnTo>
                  <a:pt x="75610" y="388720"/>
                </a:lnTo>
                <a:lnTo>
                  <a:pt x="70409" y="390592"/>
                </a:lnTo>
                <a:lnTo>
                  <a:pt x="65989" y="392792"/>
                </a:lnTo>
                <a:lnTo>
                  <a:pt x="62090" y="395212"/>
                </a:lnTo>
                <a:lnTo>
                  <a:pt x="58538" y="397777"/>
                </a:lnTo>
                <a:lnTo>
                  <a:pt x="55218" y="399487"/>
                </a:lnTo>
                <a:lnTo>
                  <a:pt x="52052" y="400627"/>
                </a:lnTo>
                <a:lnTo>
                  <a:pt x="48989" y="401388"/>
                </a:lnTo>
                <a:lnTo>
                  <a:pt x="45994" y="401894"/>
                </a:lnTo>
                <a:lnTo>
                  <a:pt x="43045" y="402232"/>
                </a:lnTo>
                <a:lnTo>
                  <a:pt x="40127" y="402457"/>
                </a:lnTo>
                <a:lnTo>
                  <a:pt x="37228" y="401655"/>
                </a:lnTo>
                <a:lnTo>
                  <a:pt x="34344" y="400167"/>
                </a:lnTo>
                <a:lnTo>
                  <a:pt x="31468" y="398223"/>
                </a:lnTo>
                <a:lnTo>
                  <a:pt x="29551" y="395975"/>
                </a:lnTo>
                <a:lnTo>
                  <a:pt x="28274" y="393523"/>
                </a:lnTo>
                <a:lnTo>
                  <a:pt x="25717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06"/>
          <p:cNvSpPr/>
          <p:nvPr/>
        </p:nvSpPr>
        <p:spPr>
          <a:xfrm>
            <a:off x="5789295" y="3797617"/>
            <a:ext cx="274321" cy="462127"/>
          </a:xfrm>
          <a:custGeom>
            <a:avLst/>
            <a:gdLst/>
            <a:ahLst/>
            <a:cxnLst/>
            <a:rect l="0" t="0" r="0" b="0"/>
            <a:pathLst>
              <a:path w="274321" h="462127">
                <a:moveTo>
                  <a:pt x="0" y="0"/>
                </a:moveTo>
                <a:lnTo>
                  <a:pt x="4550" y="18203"/>
                </a:lnTo>
                <a:lnTo>
                  <a:pt x="6785" y="32220"/>
                </a:lnTo>
                <a:lnTo>
                  <a:pt x="7381" y="38625"/>
                </a:lnTo>
                <a:lnTo>
                  <a:pt x="8730" y="48610"/>
                </a:lnTo>
                <a:lnTo>
                  <a:pt x="12770" y="74945"/>
                </a:lnTo>
                <a:lnTo>
                  <a:pt x="14228" y="86158"/>
                </a:lnTo>
                <a:lnTo>
                  <a:pt x="15200" y="95539"/>
                </a:lnTo>
                <a:lnTo>
                  <a:pt x="15849" y="103697"/>
                </a:lnTo>
                <a:lnTo>
                  <a:pt x="19108" y="117843"/>
                </a:lnTo>
                <a:lnTo>
                  <a:pt x="22780" y="131432"/>
                </a:lnTo>
                <a:lnTo>
                  <a:pt x="23759" y="139057"/>
                </a:lnTo>
                <a:lnTo>
                  <a:pt x="25799" y="153243"/>
                </a:lnTo>
                <a:lnTo>
                  <a:pt x="29881" y="162723"/>
                </a:lnTo>
                <a:lnTo>
                  <a:pt x="37534" y="173415"/>
                </a:lnTo>
                <a:lnTo>
                  <a:pt x="45834" y="182616"/>
                </a:lnTo>
                <a:lnTo>
                  <a:pt x="49606" y="183657"/>
                </a:lnTo>
                <a:lnTo>
                  <a:pt x="54025" y="183398"/>
                </a:lnTo>
                <a:lnTo>
                  <a:pt x="58877" y="182273"/>
                </a:lnTo>
                <a:lnTo>
                  <a:pt x="66808" y="178483"/>
                </a:lnTo>
                <a:lnTo>
                  <a:pt x="70255" y="176138"/>
                </a:lnTo>
                <a:lnTo>
                  <a:pt x="76627" y="168454"/>
                </a:lnTo>
                <a:lnTo>
                  <a:pt x="83586" y="158688"/>
                </a:lnTo>
                <a:lnTo>
                  <a:pt x="88109" y="153417"/>
                </a:lnTo>
                <a:lnTo>
                  <a:pt x="93029" y="147998"/>
                </a:lnTo>
                <a:lnTo>
                  <a:pt x="101036" y="136897"/>
                </a:lnTo>
                <a:lnTo>
                  <a:pt x="108722" y="124661"/>
                </a:lnTo>
                <a:lnTo>
                  <a:pt x="118488" y="109697"/>
                </a:lnTo>
                <a:lnTo>
                  <a:pt x="123759" y="99802"/>
                </a:lnTo>
                <a:lnTo>
                  <a:pt x="129179" y="88442"/>
                </a:lnTo>
                <a:lnTo>
                  <a:pt x="139328" y="65978"/>
                </a:lnTo>
                <a:lnTo>
                  <a:pt x="147013" y="49643"/>
                </a:lnTo>
                <a:lnTo>
                  <a:pt x="150396" y="41668"/>
                </a:lnTo>
                <a:lnTo>
                  <a:pt x="153604" y="33494"/>
                </a:lnTo>
                <a:lnTo>
                  <a:pt x="156695" y="25187"/>
                </a:lnTo>
                <a:lnTo>
                  <a:pt x="162670" y="13417"/>
                </a:lnTo>
                <a:lnTo>
                  <a:pt x="169716" y="2650"/>
                </a:lnTo>
                <a:lnTo>
                  <a:pt x="172198" y="3672"/>
                </a:lnTo>
                <a:lnTo>
                  <a:pt x="180038" y="9887"/>
                </a:lnTo>
                <a:lnTo>
                  <a:pt x="187332" y="24079"/>
                </a:lnTo>
                <a:lnTo>
                  <a:pt x="194700" y="44992"/>
                </a:lnTo>
                <a:lnTo>
                  <a:pt x="204326" y="73337"/>
                </a:lnTo>
                <a:lnTo>
                  <a:pt x="207654" y="86038"/>
                </a:lnTo>
                <a:lnTo>
                  <a:pt x="209874" y="97364"/>
                </a:lnTo>
                <a:lnTo>
                  <a:pt x="211353" y="107772"/>
                </a:lnTo>
                <a:lnTo>
                  <a:pt x="215537" y="152357"/>
                </a:lnTo>
                <a:lnTo>
                  <a:pt x="217986" y="181581"/>
                </a:lnTo>
                <a:lnTo>
                  <a:pt x="219619" y="208684"/>
                </a:lnTo>
                <a:lnTo>
                  <a:pt x="221433" y="259119"/>
                </a:lnTo>
                <a:lnTo>
                  <a:pt x="222454" y="312149"/>
                </a:lnTo>
                <a:lnTo>
                  <a:pt x="221645" y="325257"/>
                </a:lnTo>
                <a:lnTo>
                  <a:pt x="220153" y="336853"/>
                </a:lnTo>
                <a:lnTo>
                  <a:pt x="210915" y="385097"/>
                </a:lnTo>
                <a:lnTo>
                  <a:pt x="208237" y="395796"/>
                </a:lnTo>
                <a:lnTo>
                  <a:pt x="205500" y="404835"/>
                </a:lnTo>
                <a:lnTo>
                  <a:pt x="202722" y="412765"/>
                </a:lnTo>
                <a:lnTo>
                  <a:pt x="198013" y="420909"/>
                </a:lnTo>
                <a:lnTo>
                  <a:pt x="192017" y="429196"/>
                </a:lnTo>
                <a:lnTo>
                  <a:pt x="185161" y="437579"/>
                </a:lnTo>
                <a:lnTo>
                  <a:pt x="179638" y="444119"/>
                </a:lnTo>
                <a:lnTo>
                  <a:pt x="175003" y="449432"/>
                </a:lnTo>
                <a:lnTo>
                  <a:pt x="170961" y="453926"/>
                </a:lnTo>
                <a:lnTo>
                  <a:pt x="167314" y="456922"/>
                </a:lnTo>
                <a:lnTo>
                  <a:pt x="160721" y="460252"/>
                </a:lnTo>
                <a:lnTo>
                  <a:pt x="156677" y="461140"/>
                </a:lnTo>
                <a:lnTo>
                  <a:pt x="152077" y="461731"/>
                </a:lnTo>
                <a:lnTo>
                  <a:pt x="147105" y="462126"/>
                </a:lnTo>
                <a:lnTo>
                  <a:pt x="142837" y="461436"/>
                </a:lnTo>
                <a:lnTo>
                  <a:pt x="135555" y="458131"/>
                </a:lnTo>
                <a:lnTo>
                  <a:pt x="129144" y="450946"/>
                </a:lnTo>
                <a:lnTo>
                  <a:pt x="122167" y="441403"/>
                </a:lnTo>
                <a:lnTo>
                  <a:pt x="117640" y="436191"/>
                </a:lnTo>
                <a:lnTo>
                  <a:pt x="112717" y="430812"/>
                </a:lnTo>
                <a:lnTo>
                  <a:pt x="104706" y="417214"/>
                </a:lnTo>
                <a:lnTo>
                  <a:pt x="101236" y="409588"/>
                </a:lnTo>
                <a:lnTo>
                  <a:pt x="97971" y="401646"/>
                </a:lnTo>
                <a:lnTo>
                  <a:pt x="94841" y="393494"/>
                </a:lnTo>
                <a:lnTo>
                  <a:pt x="91802" y="385202"/>
                </a:lnTo>
                <a:lnTo>
                  <a:pt x="89776" y="376816"/>
                </a:lnTo>
                <a:lnTo>
                  <a:pt x="88426" y="368369"/>
                </a:lnTo>
                <a:lnTo>
                  <a:pt x="87525" y="359879"/>
                </a:lnTo>
                <a:lnTo>
                  <a:pt x="86925" y="350410"/>
                </a:lnTo>
                <a:lnTo>
                  <a:pt x="86525" y="340286"/>
                </a:lnTo>
                <a:lnTo>
                  <a:pt x="86258" y="329727"/>
                </a:lnTo>
                <a:lnTo>
                  <a:pt x="87033" y="319831"/>
                </a:lnTo>
                <a:lnTo>
                  <a:pt x="88502" y="310376"/>
                </a:lnTo>
                <a:lnTo>
                  <a:pt x="90434" y="301214"/>
                </a:lnTo>
                <a:lnTo>
                  <a:pt x="93626" y="291297"/>
                </a:lnTo>
                <a:lnTo>
                  <a:pt x="97660" y="280876"/>
                </a:lnTo>
                <a:lnTo>
                  <a:pt x="102254" y="270118"/>
                </a:lnTo>
                <a:lnTo>
                  <a:pt x="107222" y="260089"/>
                </a:lnTo>
                <a:lnTo>
                  <a:pt x="112439" y="250545"/>
                </a:lnTo>
                <a:lnTo>
                  <a:pt x="117822" y="241325"/>
                </a:lnTo>
                <a:lnTo>
                  <a:pt x="128883" y="223461"/>
                </a:lnTo>
                <a:lnTo>
                  <a:pt x="134499" y="214696"/>
                </a:lnTo>
                <a:lnTo>
                  <a:pt x="141101" y="205995"/>
                </a:lnTo>
                <a:lnTo>
                  <a:pt x="148360" y="197338"/>
                </a:lnTo>
                <a:lnTo>
                  <a:pt x="156056" y="188709"/>
                </a:lnTo>
                <a:lnTo>
                  <a:pt x="164045" y="181051"/>
                </a:lnTo>
                <a:lnTo>
                  <a:pt x="172228" y="174041"/>
                </a:lnTo>
                <a:lnTo>
                  <a:pt x="180541" y="167462"/>
                </a:lnTo>
                <a:lnTo>
                  <a:pt x="187988" y="161171"/>
                </a:lnTo>
                <a:lnTo>
                  <a:pt x="194858" y="155073"/>
                </a:lnTo>
                <a:lnTo>
                  <a:pt x="201343" y="149102"/>
                </a:lnTo>
                <a:lnTo>
                  <a:pt x="208523" y="144169"/>
                </a:lnTo>
                <a:lnTo>
                  <a:pt x="216168" y="139927"/>
                </a:lnTo>
                <a:lnTo>
                  <a:pt x="274320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07"/>
          <p:cNvSpPr/>
          <p:nvPr/>
        </p:nvSpPr>
        <p:spPr>
          <a:xfrm>
            <a:off x="6350967" y="3780513"/>
            <a:ext cx="192709" cy="222077"/>
          </a:xfrm>
          <a:custGeom>
            <a:avLst/>
            <a:gdLst/>
            <a:ahLst/>
            <a:cxnLst/>
            <a:rect l="0" t="0" r="0" b="0"/>
            <a:pathLst>
              <a:path w="192709" h="222077">
                <a:moveTo>
                  <a:pt x="141273" y="17104"/>
                </a:moveTo>
                <a:lnTo>
                  <a:pt x="127620" y="12553"/>
                </a:lnTo>
                <a:lnTo>
                  <a:pt x="122646" y="10260"/>
                </a:lnTo>
                <a:lnTo>
                  <a:pt x="118377" y="7779"/>
                </a:lnTo>
                <a:lnTo>
                  <a:pt x="114579" y="5172"/>
                </a:lnTo>
                <a:lnTo>
                  <a:pt x="111095" y="3435"/>
                </a:lnTo>
                <a:lnTo>
                  <a:pt x="107818" y="2276"/>
                </a:lnTo>
                <a:lnTo>
                  <a:pt x="104682" y="1504"/>
                </a:lnTo>
                <a:lnTo>
                  <a:pt x="101639" y="989"/>
                </a:lnTo>
                <a:lnTo>
                  <a:pt x="95718" y="417"/>
                </a:lnTo>
                <a:lnTo>
                  <a:pt x="91853" y="264"/>
                </a:lnTo>
                <a:lnTo>
                  <a:pt x="78264" y="50"/>
                </a:lnTo>
                <a:lnTo>
                  <a:pt x="71041" y="0"/>
                </a:lnTo>
                <a:lnTo>
                  <a:pt x="67781" y="938"/>
                </a:lnTo>
                <a:lnTo>
                  <a:pt x="64656" y="2517"/>
                </a:lnTo>
                <a:lnTo>
                  <a:pt x="61620" y="4522"/>
                </a:lnTo>
                <a:lnTo>
                  <a:pt x="57691" y="7763"/>
                </a:lnTo>
                <a:lnTo>
                  <a:pt x="53166" y="11829"/>
                </a:lnTo>
                <a:lnTo>
                  <a:pt x="48245" y="16445"/>
                </a:lnTo>
                <a:lnTo>
                  <a:pt x="44012" y="21427"/>
                </a:lnTo>
                <a:lnTo>
                  <a:pt x="40237" y="26654"/>
                </a:lnTo>
                <a:lnTo>
                  <a:pt x="36768" y="32043"/>
                </a:lnTo>
                <a:lnTo>
                  <a:pt x="31598" y="41351"/>
                </a:lnTo>
                <a:lnTo>
                  <a:pt x="18233" y="66933"/>
                </a:lnTo>
                <a:lnTo>
                  <a:pt x="13526" y="78898"/>
                </a:lnTo>
                <a:lnTo>
                  <a:pt x="10388" y="89733"/>
                </a:lnTo>
                <a:lnTo>
                  <a:pt x="8297" y="99813"/>
                </a:lnTo>
                <a:lnTo>
                  <a:pt x="5950" y="109391"/>
                </a:lnTo>
                <a:lnTo>
                  <a:pt x="3432" y="118634"/>
                </a:lnTo>
                <a:lnTo>
                  <a:pt x="801" y="127653"/>
                </a:lnTo>
                <a:lnTo>
                  <a:pt x="0" y="136523"/>
                </a:lnTo>
                <a:lnTo>
                  <a:pt x="418" y="145295"/>
                </a:lnTo>
                <a:lnTo>
                  <a:pt x="1650" y="153999"/>
                </a:lnTo>
                <a:lnTo>
                  <a:pt x="2471" y="161707"/>
                </a:lnTo>
                <a:lnTo>
                  <a:pt x="3018" y="168751"/>
                </a:lnTo>
                <a:lnTo>
                  <a:pt x="3383" y="175352"/>
                </a:lnTo>
                <a:lnTo>
                  <a:pt x="5531" y="182610"/>
                </a:lnTo>
                <a:lnTo>
                  <a:pt x="8869" y="190307"/>
                </a:lnTo>
                <a:lnTo>
                  <a:pt x="12998" y="198295"/>
                </a:lnTo>
                <a:lnTo>
                  <a:pt x="16704" y="204573"/>
                </a:lnTo>
                <a:lnTo>
                  <a:pt x="20127" y="209711"/>
                </a:lnTo>
                <a:lnTo>
                  <a:pt x="23361" y="214089"/>
                </a:lnTo>
                <a:lnTo>
                  <a:pt x="26470" y="217007"/>
                </a:lnTo>
                <a:lnTo>
                  <a:pt x="29495" y="218953"/>
                </a:lnTo>
                <a:lnTo>
                  <a:pt x="32465" y="220250"/>
                </a:lnTo>
                <a:lnTo>
                  <a:pt x="36349" y="221115"/>
                </a:lnTo>
                <a:lnTo>
                  <a:pt x="40844" y="221691"/>
                </a:lnTo>
                <a:lnTo>
                  <a:pt x="45745" y="222076"/>
                </a:lnTo>
                <a:lnTo>
                  <a:pt x="49965" y="220427"/>
                </a:lnTo>
                <a:lnTo>
                  <a:pt x="53731" y="217422"/>
                </a:lnTo>
                <a:lnTo>
                  <a:pt x="57194" y="213515"/>
                </a:lnTo>
                <a:lnTo>
                  <a:pt x="63582" y="206633"/>
                </a:lnTo>
                <a:lnTo>
                  <a:pt x="66619" y="203464"/>
                </a:lnTo>
                <a:lnTo>
                  <a:pt x="69596" y="199447"/>
                </a:lnTo>
                <a:lnTo>
                  <a:pt x="72533" y="194863"/>
                </a:lnTo>
                <a:lnTo>
                  <a:pt x="75444" y="189902"/>
                </a:lnTo>
                <a:lnTo>
                  <a:pt x="78337" y="183738"/>
                </a:lnTo>
                <a:lnTo>
                  <a:pt x="81218" y="176771"/>
                </a:lnTo>
                <a:lnTo>
                  <a:pt x="97237" y="135956"/>
                </a:lnTo>
                <a:lnTo>
                  <a:pt x="101438" y="123009"/>
                </a:lnTo>
                <a:lnTo>
                  <a:pt x="105191" y="109615"/>
                </a:lnTo>
                <a:lnTo>
                  <a:pt x="108646" y="95923"/>
                </a:lnTo>
                <a:lnTo>
                  <a:pt x="110949" y="82985"/>
                </a:lnTo>
                <a:lnTo>
                  <a:pt x="112484" y="70549"/>
                </a:lnTo>
                <a:lnTo>
                  <a:pt x="113508" y="58449"/>
                </a:lnTo>
                <a:lnTo>
                  <a:pt x="114191" y="48478"/>
                </a:lnTo>
                <a:lnTo>
                  <a:pt x="114949" y="32318"/>
                </a:lnTo>
                <a:lnTo>
                  <a:pt x="114198" y="27246"/>
                </a:lnTo>
                <a:lnTo>
                  <a:pt x="112746" y="23866"/>
                </a:lnTo>
                <a:lnTo>
                  <a:pt x="110825" y="21612"/>
                </a:lnTo>
                <a:lnTo>
                  <a:pt x="110497" y="21062"/>
                </a:lnTo>
                <a:lnTo>
                  <a:pt x="112672" y="22991"/>
                </a:lnTo>
                <a:lnTo>
                  <a:pt x="113633" y="27696"/>
                </a:lnTo>
                <a:lnTo>
                  <a:pt x="114274" y="34643"/>
                </a:lnTo>
                <a:lnTo>
                  <a:pt x="114986" y="50617"/>
                </a:lnTo>
                <a:lnTo>
                  <a:pt x="115302" y="64066"/>
                </a:lnTo>
                <a:lnTo>
                  <a:pt x="116339" y="74130"/>
                </a:lnTo>
                <a:lnTo>
                  <a:pt x="120031" y="100551"/>
                </a:lnTo>
                <a:lnTo>
                  <a:pt x="123301" y="112740"/>
                </a:lnTo>
                <a:lnTo>
                  <a:pt x="127387" y="123724"/>
                </a:lnTo>
                <a:lnTo>
                  <a:pt x="137006" y="144501"/>
                </a:lnTo>
                <a:lnTo>
                  <a:pt x="147632" y="166435"/>
                </a:lnTo>
                <a:lnTo>
                  <a:pt x="153132" y="175713"/>
                </a:lnTo>
                <a:lnTo>
                  <a:pt x="158703" y="183803"/>
                </a:lnTo>
                <a:lnTo>
                  <a:pt x="164324" y="191102"/>
                </a:lnTo>
                <a:lnTo>
                  <a:pt x="169022" y="195968"/>
                </a:lnTo>
                <a:lnTo>
                  <a:pt x="173108" y="199211"/>
                </a:lnTo>
                <a:lnTo>
                  <a:pt x="176783" y="201374"/>
                </a:lnTo>
                <a:lnTo>
                  <a:pt x="180187" y="203768"/>
                </a:lnTo>
                <a:lnTo>
                  <a:pt x="183408" y="206317"/>
                </a:lnTo>
                <a:lnTo>
                  <a:pt x="192708" y="2142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08"/>
          <p:cNvSpPr/>
          <p:nvPr/>
        </p:nvSpPr>
        <p:spPr>
          <a:xfrm>
            <a:off x="6663690" y="3738201"/>
            <a:ext cx="222886" cy="222295"/>
          </a:xfrm>
          <a:custGeom>
            <a:avLst/>
            <a:gdLst/>
            <a:ahLst/>
            <a:cxnLst/>
            <a:rect l="0" t="0" r="0" b="0"/>
            <a:pathLst>
              <a:path w="222886" h="222295">
                <a:moveTo>
                  <a:pt x="0" y="7981"/>
                </a:moveTo>
                <a:lnTo>
                  <a:pt x="0" y="17083"/>
                </a:lnTo>
                <a:lnTo>
                  <a:pt x="952" y="27384"/>
                </a:lnTo>
                <a:lnTo>
                  <a:pt x="4551" y="59150"/>
                </a:lnTo>
                <a:lnTo>
                  <a:pt x="8748" y="82098"/>
                </a:lnTo>
                <a:lnTo>
                  <a:pt x="14405" y="108828"/>
                </a:lnTo>
                <a:lnTo>
                  <a:pt x="21033" y="138077"/>
                </a:lnTo>
                <a:lnTo>
                  <a:pt x="26404" y="159482"/>
                </a:lnTo>
                <a:lnTo>
                  <a:pt x="30938" y="175657"/>
                </a:lnTo>
                <a:lnTo>
                  <a:pt x="34913" y="188345"/>
                </a:lnTo>
                <a:lnTo>
                  <a:pt x="39467" y="198709"/>
                </a:lnTo>
                <a:lnTo>
                  <a:pt x="44409" y="207523"/>
                </a:lnTo>
                <a:lnTo>
                  <a:pt x="49608" y="215304"/>
                </a:lnTo>
                <a:lnTo>
                  <a:pt x="53075" y="219539"/>
                </a:lnTo>
                <a:lnTo>
                  <a:pt x="55385" y="221410"/>
                </a:lnTo>
                <a:lnTo>
                  <a:pt x="56926" y="221704"/>
                </a:lnTo>
                <a:lnTo>
                  <a:pt x="57001" y="219043"/>
                </a:lnTo>
                <a:lnTo>
                  <a:pt x="56098" y="214412"/>
                </a:lnTo>
                <a:lnTo>
                  <a:pt x="54543" y="208467"/>
                </a:lnTo>
                <a:lnTo>
                  <a:pt x="53507" y="201646"/>
                </a:lnTo>
                <a:lnTo>
                  <a:pt x="52817" y="194241"/>
                </a:lnTo>
                <a:lnTo>
                  <a:pt x="52356" y="186447"/>
                </a:lnTo>
                <a:lnTo>
                  <a:pt x="53001" y="175536"/>
                </a:lnTo>
                <a:lnTo>
                  <a:pt x="54384" y="162546"/>
                </a:lnTo>
                <a:lnTo>
                  <a:pt x="56259" y="148173"/>
                </a:lnTo>
                <a:lnTo>
                  <a:pt x="58460" y="134780"/>
                </a:lnTo>
                <a:lnTo>
                  <a:pt x="60881" y="122041"/>
                </a:lnTo>
                <a:lnTo>
                  <a:pt x="63447" y="109738"/>
                </a:lnTo>
                <a:lnTo>
                  <a:pt x="67063" y="95822"/>
                </a:lnTo>
                <a:lnTo>
                  <a:pt x="71379" y="80829"/>
                </a:lnTo>
                <a:lnTo>
                  <a:pt x="76160" y="65119"/>
                </a:lnTo>
                <a:lnTo>
                  <a:pt x="80301" y="52740"/>
                </a:lnTo>
                <a:lnTo>
                  <a:pt x="84014" y="42583"/>
                </a:lnTo>
                <a:lnTo>
                  <a:pt x="87442" y="33907"/>
                </a:lnTo>
                <a:lnTo>
                  <a:pt x="91632" y="27170"/>
                </a:lnTo>
                <a:lnTo>
                  <a:pt x="96330" y="21726"/>
                </a:lnTo>
                <a:lnTo>
                  <a:pt x="101368" y="17144"/>
                </a:lnTo>
                <a:lnTo>
                  <a:pt x="106631" y="13137"/>
                </a:lnTo>
                <a:lnTo>
                  <a:pt x="112045" y="9514"/>
                </a:lnTo>
                <a:lnTo>
                  <a:pt x="117559" y="6145"/>
                </a:lnTo>
                <a:lnTo>
                  <a:pt x="123139" y="3900"/>
                </a:lnTo>
                <a:lnTo>
                  <a:pt x="128766" y="2403"/>
                </a:lnTo>
                <a:lnTo>
                  <a:pt x="134421" y="1405"/>
                </a:lnTo>
                <a:lnTo>
                  <a:pt x="139144" y="739"/>
                </a:lnTo>
                <a:lnTo>
                  <a:pt x="143245" y="296"/>
                </a:lnTo>
                <a:lnTo>
                  <a:pt x="146932" y="0"/>
                </a:lnTo>
                <a:lnTo>
                  <a:pt x="150342" y="755"/>
                </a:lnTo>
                <a:lnTo>
                  <a:pt x="156671" y="4134"/>
                </a:lnTo>
                <a:lnTo>
                  <a:pt x="160644" y="6369"/>
                </a:lnTo>
                <a:lnTo>
                  <a:pt x="170140" y="11392"/>
                </a:lnTo>
                <a:lnTo>
                  <a:pt x="174387" y="15970"/>
                </a:lnTo>
                <a:lnTo>
                  <a:pt x="178170" y="21880"/>
                </a:lnTo>
                <a:lnTo>
                  <a:pt x="191086" y="47345"/>
                </a:lnTo>
                <a:lnTo>
                  <a:pt x="194066" y="54226"/>
                </a:lnTo>
                <a:lnTo>
                  <a:pt x="197004" y="61671"/>
                </a:lnTo>
                <a:lnTo>
                  <a:pt x="199916" y="69492"/>
                </a:lnTo>
                <a:lnTo>
                  <a:pt x="202810" y="80421"/>
                </a:lnTo>
                <a:lnTo>
                  <a:pt x="205692" y="93422"/>
                </a:lnTo>
                <a:lnTo>
                  <a:pt x="208565" y="107804"/>
                </a:lnTo>
                <a:lnTo>
                  <a:pt x="210481" y="122155"/>
                </a:lnTo>
                <a:lnTo>
                  <a:pt x="211757" y="136484"/>
                </a:lnTo>
                <a:lnTo>
                  <a:pt x="212609" y="150800"/>
                </a:lnTo>
                <a:lnTo>
                  <a:pt x="214129" y="161296"/>
                </a:lnTo>
                <a:lnTo>
                  <a:pt x="216095" y="169246"/>
                </a:lnTo>
                <a:lnTo>
                  <a:pt x="218358" y="175498"/>
                </a:lnTo>
                <a:lnTo>
                  <a:pt x="219867" y="181572"/>
                </a:lnTo>
                <a:lnTo>
                  <a:pt x="220873" y="187526"/>
                </a:lnTo>
                <a:lnTo>
                  <a:pt x="221543" y="193400"/>
                </a:lnTo>
                <a:lnTo>
                  <a:pt x="221990" y="198269"/>
                </a:lnTo>
                <a:lnTo>
                  <a:pt x="222288" y="202467"/>
                </a:lnTo>
                <a:lnTo>
                  <a:pt x="222488" y="206218"/>
                </a:lnTo>
                <a:lnTo>
                  <a:pt x="222709" y="212927"/>
                </a:lnTo>
                <a:lnTo>
                  <a:pt x="222885" y="2222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09"/>
          <p:cNvSpPr/>
          <p:nvPr/>
        </p:nvSpPr>
        <p:spPr>
          <a:xfrm>
            <a:off x="6998017" y="3686857"/>
            <a:ext cx="617221" cy="255904"/>
          </a:xfrm>
          <a:custGeom>
            <a:avLst/>
            <a:gdLst/>
            <a:ahLst/>
            <a:cxnLst/>
            <a:rect l="0" t="0" r="0" b="0"/>
            <a:pathLst>
              <a:path w="617221" h="255904">
                <a:moveTo>
                  <a:pt x="0" y="67897"/>
                </a:moveTo>
                <a:lnTo>
                  <a:pt x="0" y="99142"/>
                </a:lnTo>
                <a:lnTo>
                  <a:pt x="1905" y="110635"/>
                </a:lnTo>
                <a:lnTo>
                  <a:pt x="5080" y="125916"/>
                </a:lnTo>
                <a:lnTo>
                  <a:pt x="9101" y="143724"/>
                </a:lnTo>
                <a:lnTo>
                  <a:pt x="13688" y="160359"/>
                </a:lnTo>
                <a:lnTo>
                  <a:pt x="18650" y="176211"/>
                </a:lnTo>
                <a:lnTo>
                  <a:pt x="23863" y="191542"/>
                </a:lnTo>
                <a:lnTo>
                  <a:pt x="28292" y="203667"/>
                </a:lnTo>
                <a:lnTo>
                  <a:pt x="32196" y="213656"/>
                </a:lnTo>
                <a:lnTo>
                  <a:pt x="35752" y="222219"/>
                </a:lnTo>
                <a:lnTo>
                  <a:pt x="39075" y="228881"/>
                </a:lnTo>
                <a:lnTo>
                  <a:pt x="42243" y="234275"/>
                </a:lnTo>
                <a:lnTo>
                  <a:pt x="45307" y="238823"/>
                </a:lnTo>
                <a:lnTo>
                  <a:pt x="51251" y="246417"/>
                </a:lnTo>
                <a:lnTo>
                  <a:pt x="54170" y="249776"/>
                </a:lnTo>
                <a:lnTo>
                  <a:pt x="57068" y="252015"/>
                </a:lnTo>
                <a:lnTo>
                  <a:pt x="62829" y="254502"/>
                </a:lnTo>
                <a:lnTo>
                  <a:pt x="71427" y="255903"/>
                </a:lnTo>
                <a:lnTo>
                  <a:pt x="73335" y="255147"/>
                </a:lnTo>
                <a:lnTo>
                  <a:pt x="74608" y="253690"/>
                </a:lnTo>
                <a:lnTo>
                  <a:pt x="76974" y="248579"/>
                </a:lnTo>
                <a:lnTo>
                  <a:pt x="97260" y="207718"/>
                </a:lnTo>
                <a:lnTo>
                  <a:pt x="100083" y="201116"/>
                </a:lnTo>
                <a:lnTo>
                  <a:pt x="102917" y="193858"/>
                </a:lnTo>
                <a:lnTo>
                  <a:pt x="105759" y="186161"/>
                </a:lnTo>
                <a:lnTo>
                  <a:pt x="110511" y="175315"/>
                </a:lnTo>
                <a:lnTo>
                  <a:pt x="123411" y="148024"/>
                </a:lnTo>
                <a:lnTo>
                  <a:pt x="127993" y="136555"/>
                </a:lnTo>
                <a:lnTo>
                  <a:pt x="131049" y="127004"/>
                </a:lnTo>
                <a:lnTo>
                  <a:pt x="133087" y="118732"/>
                </a:lnTo>
                <a:lnTo>
                  <a:pt x="137890" y="96841"/>
                </a:lnTo>
                <a:lnTo>
                  <a:pt x="140504" y="84336"/>
                </a:lnTo>
                <a:lnTo>
                  <a:pt x="142247" y="77904"/>
                </a:lnTo>
                <a:lnTo>
                  <a:pt x="143409" y="75521"/>
                </a:lnTo>
                <a:lnTo>
                  <a:pt x="144184" y="75837"/>
                </a:lnTo>
                <a:lnTo>
                  <a:pt x="146605" y="80811"/>
                </a:lnTo>
                <a:lnTo>
                  <a:pt x="154375" y="99037"/>
                </a:lnTo>
                <a:lnTo>
                  <a:pt x="157209" y="110565"/>
                </a:lnTo>
                <a:lnTo>
                  <a:pt x="159099" y="123012"/>
                </a:lnTo>
                <a:lnTo>
                  <a:pt x="160359" y="136073"/>
                </a:lnTo>
                <a:lnTo>
                  <a:pt x="162151" y="147638"/>
                </a:lnTo>
                <a:lnTo>
                  <a:pt x="164298" y="158205"/>
                </a:lnTo>
                <a:lnTo>
                  <a:pt x="166682" y="168108"/>
                </a:lnTo>
                <a:lnTo>
                  <a:pt x="169223" y="176614"/>
                </a:lnTo>
                <a:lnTo>
                  <a:pt x="171871" y="184190"/>
                </a:lnTo>
                <a:lnTo>
                  <a:pt x="174588" y="191146"/>
                </a:lnTo>
                <a:lnTo>
                  <a:pt x="178305" y="198641"/>
                </a:lnTo>
                <a:lnTo>
                  <a:pt x="182688" y="206495"/>
                </a:lnTo>
                <a:lnTo>
                  <a:pt x="187514" y="214588"/>
                </a:lnTo>
                <a:lnTo>
                  <a:pt x="191685" y="220937"/>
                </a:lnTo>
                <a:lnTo>
                  <a:pt x="195417" y="226121"/>
                </a:lnTo>
                <a:lnTo>
                  <a:pt x="198858" y="230530"/>
                </a:lnTo>
                <a:lnTo>
                  <a:pt x="207761" y="237968"/>
                </a:lnTo>
                <a:lnTo>
                  <a:pt x="217116" y="243497"/>
                </a:lnTo>
                <a:lnTo>
                  <a:pt x="224449" y="245954"/>
                </a:lnTo>
                <a:lnTo>
                  <a:pt x="226785" y="245657"/>
                </a:lnTo>
                <a:lnTo>
                  <a:pt x="228342" y="244506"/>
                </a:lnTo>
                <a:lnTo>
                  <a:pt x="231025" y="240688"/>
                </a:lnTo>
                <a:lnTo>
                  <a:pt x="235393" y="235816"/>
                </a:lnTo>
                <a:lnTo>
                  <a:pt x="240510" y="227936"/>
                </a:lnTo>
                <a:lnTo>
                  <a:pt x="243207" y="223167"/>
                </a:lnTo>
                <a:lnTo>
                  <a:pt x="248745" y="212789"/>
                </a:lnTo>
                <a:lnTo>
                  <a:pt x="251555" y="207354"/>
                </a:lnTo>
                <a:lnTo>
                  <a:pt x="262297" y="188616"/>
                </a:lnTo>
                <a:lnTo>
                  <a:pt x="269163" y="176951"/>
                </a:lnTo>
                <a:lnTo>
                  <a:pt x="274691" y="166317"/>
                </a:lnTo>
                <a:lnTo>
                  <a:pt x="279331" y="156371"/>
                </a:lnTo>
                <a:lnTo>
                  <a:pt x="283375" y="146883"/>
                </a:lnTo>
                <a:lnTo>
                  <a:pt x="286072" y="137699"/>
                </a:lnTo>
                <a:lnTo>
                  <a:pt x="287870" y="128719"/>
                </a:lnTo>
                <a:lnTo>
                  <a:pt x="289068" y="119875"/>
                </a:lnTo>
                <a:lnTo>
                  <a:pt x="290820" y="112075"/>
                </a:lnTo>
                <a:lnTo>
                  <a:pt x="292940" y="104969"/>
                </a:lnTo>
                <a:lnTo>
                  <a:pt x="295306" y="98327"/>
                </a:lnTo>
                <a:lnTo>
                  <a:pt x="296883" y="91041"/>
                </a:lnTo>
                <a:lnTo>
                  <a:pt x="297935" y="83327"/>
                </a:lnTo>
                <a:lnTo>
                  <a:pt x="298636" y="75326"/>
                </a:lnTo>
                <a:lnTo>
                  <a:pt x="299103" y="65230"/>
                </a:lnTo>
                <a:lnTo>
                  <a:pt x="299915" y="23825"/>
                </a:lnTo>
                <a:lnTo>
                  <a:pt x="300908" y="20419"/>
                </a:lnTo>
                <a:lnTo>
                  <a:pt x="304552" y="14093"/>
                </a:lnTo>
                <a:lnTo>
                  <a:pt x="305905" y="12978"/>
                </a:lnTo>
                <a:lnTo>
                  <a:pt x="306806" y="13187"/>
                </a:lnTo>
                <a:lnTo>
                  <a:pt x="308761" y="17864"/>
                </a:lnTo>
                <a:lnTo>
                  <a:pt x="312804" y="29468"/>
                </a:lnTo>
                <a:lnTo>
                  <a:pt x="315216" y="35611"/>
                </a:lnTo>
                <a:lnTo>
                  <a:pt x="317777" y="41610"/>
                </a:lnTo>
                <a:lnTo>
                  <a:pt x="320437" y="47515"/>
                </a:lnTo>
                <a:lnTo>
                  <a:pt x="323162" y="56214"/>
                </a:lnTo>
                <a:lnTo>
                  <a:pt x="325932" y="66776"/>
                </a:lnTo>
                <a:lnTo>
                  <a:pt x="328730" y="78580"/>
                </a:lnTo>
                <a:lnTo>
                  <a:pt x="330596" y="89307"/>
                </a:lnTo>
                <a:lnTo>
                  <a:pt x="331840" y="99315"/>
                </a:lnTo>
                <a:lnTo>
                  <a:pt x="332669" y="108845"/>
                </a:lnTo>
                <a:lnTo>
                  <a:pt x="334174" y="117104"/>
                </a:lnTo>
                <a:lnTo>
                  <a:pt x="336130" y="124514"/>
                </a:lnTo>
                <a:lnTo>
                  <a:pt x="350665" y="168299"/>
                </a:lnTo>
                <a:lnTo>
                  <a:pt x="353791" y="179599"/>
                </a:lnTo>
                <a:lnTo>
                  <a:pt x="355876" y="189038"/>
                </a:lnTo>
                <a:lnTo>
                  <a:pt x="357265" y="197235"/>
                </a:lnTo>
                <a:lnTo>
                  <a:pt x="358809" y="203804"/>
                </a:lnTo>
                <a:lnTo>
                  <a:pt x="359222" y="204221"/>
                </a:lnTo>
                <a:lnTo>
                  <a:pt x="359496" y="195928"/>
                </a:lnTo>
                <a:lnTo>
                  <a:pt x="359974" y="124904"/>
                </a:lnTo>
                <a:lnTo>
                  <a:pt x="360950" y="114474"/>
                </a:lnTo>
                <a:lnTo>
                  <a:pt x="362553" y="104664"/>
                </a:lnTo>
                <a:lnTo>
                  <a:pt x="364575" y="95266"/>
                </a:lnTo>
                <a:lnTo>
                  <a:pt x="367827" y="86143"/>
                </a:lnTo>
                <a:lnTo>
                  <a:pt x="371901" y="77204"/>
                </a:lnTo>
                <a:lnTo>
                  <a:pt x="376522" y="68387"/>
                </a:lnTo>
                <a:lnTo>
                  <a:pt x="382459" y="59651"/>
                </a:lnTo>
                <a:lnTo>
                  <a:pt x="389276" y="50970"/>
                </a:lnTo>
                <a:lnTo>
                  <a:pt x="402564" y="35609"/>
                </a:lnTo>
                <a:lnTo>
                  <a:pt x="411645" y="25607"/>
                </a:lnTo>
                <a:lnTo>
                  <a:pt x="421396" y="17987"/>
                </a:lnTo>
                <a:lnTo>
                  <a:pt x="431127" y="12378"/>
                </a:lnTo>
                <a:lnTo>
                  <a:pt x="438627" y="9885"/>
                </a:lnTo>
                <a:lnTo>
                  <a:pt x="441960" y="10172"/>
                </a:lnTo>
                <a:lnTo>
                  <a:pt x="445135" y="11317"/>
                </a:lnTo>
                <a:lnTo>
                  <a:pt x="451203" y="15128"/>
                </a:lnTo>
                <a:lnTo>
                  <a:pt x="459974" y="22629"/>
                </a:lnTo>
                <a:lnTo>
                  <a:pt x="465735" y="28093"/>
                </a:lnTo>
                <a:lnTo>
                  <a:pt x="468605" y="32789"/>
                </a:lnTo>
                <a:lnTo>
                  <a:pt x="471472" y="38777"/>
                </a:lnTo>
                <a:lnTo>
                  <a:pt x="474334" y="45626"/>
                </a:lnTo>
                <a:lnTo>
                  <a:pt x="476243" y="52098"/>
                </a:lnTo>
                <a:lnTo>
                  <a:pt x="477515" y="58317"/>
                </a:lnTo>
                <a:lnTo>
                  <a:pt x="478363" y="64368"/>
                </a:lnTo>
                <a:lnTo>
                  <a:pt x="478928" y="73164"/>
                </a:lnTo>
                <a:lnTo>
                  <a:pt x="479306" y="83791"/>
                </a:lnTo>
                <a:lnTo>
                  <a:pt x="479557" y="95638"/>
                </a:lnTo>
                <a:lnTo>
                  <a:pt x="478773" y="106394"/>
                </a:lnTo>
                <a:lnTo>
                  <a:pt x="477297" y="116422"/>
                </a:lnTo>
                <a:lnTo>
                  <a:pt x="475360" y="125965"/>
                </a:lnTo>
                <a:lnTo>
                  <a:pt x="474069" y="134231"/>
                </a:lnTo>
                <a:lnTo>
                  <a:pt x="473209" y="141648"/>
                </a:lnTo>
                <a:lnTo>
                  <a:pt x="472635" y="148497"/>
                </a:lnTo>
                <a:lnTo>
                  <a:pt x="471299" y="154968"/>
                </a:lnTo>
                <a:lnTo>
                  <a:pt x="469458" y="161187"/>
                </a:lnTo>
                <a:lnTo>
                  <a:pt x="467277" y="167238"/>
                </a:lnTo>
                <a:lnTo>
                  <a:pt x="465823" y="170320"/>
                </a:lnTo>
                <a:lnTo>
                  <a:pt x="464853" y="171421"/>
                </a:lnTo>
                <a:lnTo>
                  <a:pt x="464208" y="171204"/>
                </a:lnTo>
                <a:lnTo>
                  <a:pt x="458747" y="166346"/>
                </a:lnTo>
                <a:lnTo>
                  <a:pt x="457279" y="164010"/>
                </a:lnTo>
                <a:lnTo>
                  <a:pt x="455648" y="158874"/>
                </a:lnTo>
                <a:lnTo>
                  <a:pt x="456165" y="152361"/>
                </a:lnTo>
                <a:lnTo>
                  <a:pt x="457463" y="143257"/>
                </a:lnTo>
                <a:lnTo>
                  <a:pt x="459280" y="132424"/>
                </a:lnTo>
                <a:lnTo>
                  <a:pt x="461444" y="122346"/>
                </a:lnTo>
                <a:lnTo>
                  <a:pt x="463839" y="112769"/>
                </a:lnTo>
                <a:lnTo>
                  <a:pt x="466389" y="103527"/>
                </a:lnTo>
                <a:lnTo>
                  <a:pt x="469994" y="92603"/>
                </a:lnTo>
                <a:lnTo>
                  <a:pt x="479079" y="67765"/>
                </a:lnTo>
                <a:lnTo>
                  <a:pt x="483216" y="57332"/>
                </a:lnTo>
                <a:lnTo>
                  <a:pt x="486926" y="48471"/>
                </a:lnTo>
                <a:lnTo>
                  <a:pt x="490353" y="40659"/>
                </a:lnTo>
                <a:lnTo>
                  <a:pt x="494541" y="33546"/>
                </a:lnTo>
                <a:lnTo>
                  <a:pt x="499240" y="26899"/>
                </a:lnTo>
                <a:lnTo>
                  <a:pt x="504277" y="20563"/>
                </a:lnTo>
                <a:lnTo>
                  <a:pt x="509539" y="15386"/>
                </a:lnTo>
                <a:lnTo>
                  <a:pt x="514953" y="10982"/>
                </a:lnTo>
                <a:lnTo>
                  <a:pt x="520467" y="7094"/>
                </a:lnTo>
                <a:lnTo>
                  <a:pt x="531674" y="2774"/>
                </a:lnTo>
                <a:lnTo>
                  <a:pt x="549840" y="0"/>
                </a:lnTo>
                <a:lnTo>
                  <a:pt x="559016" y="2161"/>
                </a:lnTo>
                <a:lnTo>
                  <a:pt x="564129" y="4071"/>
                </a:lnTo>
                <a:lnTo>
                  <a:pt x="568491" y="7249"/>
                </a:lnTo>
                <a:lnTo>
                  <a:pt x="572352" y="11273"/>
                </a:lnTo>
                <a:lnTo>
                  <a:pt x="575878" y="15860"/>
                </a:lnTo>
                <a:lnTo>
                  <a:pt x="579181" y="20824"/>
                </a:lnTo>
                <a:lnTo>
                  <a:pt x="582336" y="26037"/>
                </a:lnTo>
                <a:lnTo>
                  <a:pt x="585391" y="31418"/>
                </a:lnTo>
                <a:lnTo>
                  <a:pt x="593866" y="47557"/>
                </a:lnTo>
                <a:lnTo>
                  <a:pt x="598793" y="57195"/>
                </a:lnTo>
                <a:lnTo>
                  <a:pt x="603031" y="68382"/>
                </a:lnTo>
                <a:lnTo>
                  <a:pt x="606808" y="80603"/>
                </a:lnTo>
                <a:lnTo>
                  <a:pt x="610279" y="93513"/>
                </a:lnTo>
                <a:lnTo>
                  <a:pt x="612592" y="106882"/>
                </a:lnTo>
                <a:lnTo>
                  <a:pt x="614135" y="120557"/>
                </a:lnTo>
                <a:lnTo>
                  <a:pt x="615164" y="134436"/>
                </a:lnTo>
                <a:lnTo>
                  <a:pt x="615849" y="147499"/>
                </a:lnTo>
                <a:lnTo>
                  <a:pt x="617220" y="196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10"/>
          <p:cNvSpPr/>
          <p:nvPr/>
        </p:nvSpPr>
        <p:spPr>
          <a:xfrm>
            <a:off x="7709534" y="3540442"/>
            <a:ext cx="229368" cy="392595"/>
          </a:xfrm>
          <a:custGeom>
            <a:avLst/>
            <a:gdLst/>
            <a:ahLst/>
            <a:cxnLst/>
            <a:rect l="0" t="0" r="0" b="0"/>
            <a:pathLst>
              <a:path w="229368" h="392595">
                <a:moveTo>
                  <a:pt x="0" y="0"/>
                </a:moveTo>
                <a:lnTo>
                  <a:pt x="9102" y="13653"/>
                </a:lnTo>
                <a:lnTo>
                  <a:pt x="11783" y="20532"/>
                </a:lnTo>
                <a:lnTo>
                  <a:pt x="13571" y="27975"/>
                </a:lnTo>
                <a:lnTo>
                  <a:pt x="20991" y="74106"/>
                </a:lnTo>
                <a:lnTo>
                  <a:pt x="23519" y="87504"/>
                </a:lnTo>
                <a:lnTo>
                  <a:pt x="28868" y="112551"/>
                </a:lnTo>
                <a:lnTo>
                  <a:pt x="30675" y="124564"/>
                </a:lnTo>
                <a:lnTo>
                  <a:pt x="31881" y="136383"/>
                </a:lnTo>
                <a:lnTo>
                  <a:pt x="32684" y="148072"/>
                </a:lnTo>
                <a:lnTo>
                  <a:pt x="34172" y="158722"/>
                </a:lnTo>
                <a:lnTo>
                  <a:pt x="36117" y="168680"/>
                </a:lnTo>
                <a:lnTo>
                  <a:pt x="38365" y="178176"/>
                </a:lnTo>
                <a:lnTo>
                  <a:pt x="39865" y="188316"/>
                </a:lnTo>
                <a:lnTo>
                  <a:pt x="40865" y="198887"/>
                </a:lnTo>
                <a:lnTo>
                  <a:pt x="41530" y="209744"/>
                </a:lnTo>
                <a:lnTo>
                  <a:pt x="42271" y="237047"/>
                </a:lnTo>
                <a:lnTo>
                  <a:pt x="42468" y="252329"/>
                </a:lnTo>
                <a:lnTo>
                  <a:pt x="43552" y="266327"/>
                </a:lnTo>
                <a:lnTo>
                  <a:pt x="45228" y="279469"/>
                </a:lnTo>
                <a:lnTo>
                  <a:pt x="47297" y="292040"/>
                </a:lnTo>
                <a:lnTo>
                  <a:pt x="49629" y="303278"/>
                </a:lnTo>
                <a:lnTo>
                  <a:pt x="52136" y="313628"/>
                </a:lnTo>
                <a:lnTo>
                  <a:pt x="54760" y="323385"/>
                </a:lnTo>
                <a:lnTo>
                  <a:pt x="55557" y="328938"/>
                </a:lnTo>
                <a:lnTo>
                  <a:pt x="55136" y="331687"/>
                </a:lnTo>
                <a:lnTo>
                  <a:pt x="53902" y="332567"/>
                </a:lnTo>
                <a:lnTo>
                  <a:pt x="49992" y="320845"/>
                </a:lnTo>
                <a:lnTo>
                  <a:pt x="47615" y="311052"/>
                </a:lnTo>
                <a:lnTo>
                  <a:pt x="46032" y="301665"/>
                </a:lnTo>
                <a:lnTo>
                  <a:pt x="44975" y="292550"/>
                </a:lnTo>
                <a:lnTo>
                  <a:pt x="44271" y="283616"/>
                </a:lnTo>
                <a:lnTo>
                  <a:pt x="44754" y="274803"/>
                </a:lnTo>
                <a:lnTo>
                  <a:pt x="46029" y="266069"/>
                </a:lnTo>
                <a:lnTo>
                  <a:pt x="47832" y="257390"/>
                </a:lnTo>
                <a:lnTo>
                  <a:pt x="49985" y="248746"/>
                </a:lnTo>
                <a:lnTo>
                  <a:pt x="52374" y="240125"/>
                </a:lnTo>
                <a:lnTo>
                  <a:pt x="54919" y="231521"/>
                </a:lnTo>
                <a:lnTo>
                  <a:pt x="58520" y="223880"/>
                </a:lnTo>
                <a:lnTo>
                  <a:pt x="62826" y="216881"/>
                </a:lnTo>
                <a:lnTo>
                  <a:pt x="67602" y="210310"/>
                </a:lnTo>
                <a:lnTo>
                  <a:pt x="72691" y="204024"/>
                </a:lnTo>
                <a:lnTo>
                  <a:pt x="77988" y="197929"/>
                </a:lnTo>
                <a:lnTo>
                  <a:pt x="83425" y="191960"/>
                </a:lnTo>
                <a:lnTo>
                  <a:pt x="94546" y="180248"/>
                </a:lnTo>
                <a:lnTo>
                  <a:pt x="100178" y="174458"/>
                </a:lnTo>
                <a:lnTo>
                  <a:pt x="105838" y="170598"/>
                </a:lnTo>
                <a:lnTo>
                  <a:pt x="111516" y="168025"/>
                </a:lnTo>
                <a:lnTo>
                  <a:pt x="117207" y="166309"/>
                </a:lnTo>
                <a:lnTo>
                  <a:pt x="122906" y="164212"/>
                </a:lnTo>
                <a:lnTo>
                  <a:pt x="128610" y="161863"/>
                </a:lnTo>
                <a:lnTo>
                  <a:pt x="134317" y="159343"/>
                </a:lnTo>
                <a:lnTo>
                  <a:pt x="140027" y="157664"/>
                </a:lnTo>
                <a:lnTo>
                  <a:pt x="145740" y="156545"/>
                </a:lnTo>
                <a:lnTo>
                  <a:pt x="151452" y="155798"/>
                </a:lnTo>
                <a:lnTo>
                  <a:pt x="157165" y="156253"/>
                </a:lnTo>
                <a:lnTo>
                  <a:pt x="162880" y="157509"/>
                </a:lnTo>
                <a:lnTo>
                  <a:pt x="168595" y="159298"/>
                </a:lnTo>
                <a:lnTo>
                  <a:pt x="174309" y="161444"/>
                </a:lnTo>
                <a:lnTo>
                  <a:pt x="180024" y="163827"/>
                </a:lnTo>
                <a:lnTo>
                  <a:pt x="185739" y="166368"/>
                </a:lnTo>
                <a:lnTo>
                  <a:pt x="190501" y="169014"/>
                </a:lnTo>
                <a:lnTo>
                  <a:pt x="194628" y="171731"/>
                </a:lnTo>
                <a:lnTo>
                  <a:pt x="198332" y="174495"/>
                </a:lnTo>
                <a:lnTo>
                  <a:pt x="202707" y="178243"/>
                </a:lnTo>
                <a:lnTo>
                  <a:pt x="207528" y="182646"/>
                </a:lnTo>
                <a:lnTo>
                  <a:pt x="212647" y="187487"/>
                </a:lnTo>
                <a:lnTo>
                  <a:pt x="217013" y="192618"/>
                </a:lnTo>
                <a:lnTo>
                  <a:pt x="220875" y="197945"/>
                </a:lnTo>
                <a:lnTo>
                  <a:pt x="224403" y="203401"/>
                </a:lnTo>
                <a:lnTo>
                  <a:pt x="228323" y="214543"/>
                </a:lnTo>
                <a:lnTo>
                  <a:pt x="229367" y="220181"/>
                </a:lnTo>
                <a:lnTo>
                  <a:pt x="229112" y="226797"/>
                </a:lnTo>
                <a:lnTo>
                  <a:pt x="227989" y="234066"/>
                </a:lnTo>
                <a:lnTo>
                  <a:pt x="226289" y="241769"/>
                </a:lnTo>
                <a:lnTo>
                  <a:pt x="223249" y="249762"/>
                </a:lnTo>
                <a:lnTo>
                  <a:pt x="219318" y="257948"/>
                </a:lnTo>
                <a:lnTo>
                  <a:pt x="214793" y="266263"/>
                </a:lnTo>
                <a:lnTo>
                  <a:pt x="210823" y="274663"/>
                </a:lnTo>
                <a:lnTo>
                  <a:pt x="207223" y="283121"/>
                </a:lnTo>
                <a:lnTo>
                  <a:pt x="203872" y="291618"/>
                </a:lnTo>
                <a:lnTo>
                  <a:pt x="199732" y="300139"/>
                </a:lnTo>
                <a:lnTo>
                  <a:pt x="195068" y="308678"/>
                </a:lnTo>
                <a:lnTo>
                  <a:pt x="190053" y="317228"/>
                </a:lnTo>
                <a:lnTo>
                  <a:pt x="184805" y="324833"/>
                </a:lnTo>
                <a:lnTo>
                  <a:pt x="179400" y="331808"/>
                </a:lnTo>
                <a:lnTo>
                  <a:pt x="173893" y="338363"/>
                </a:lnTo>
                <a:lnTo>
                  <a:pt x="167364" y="344638"/>
                </a:lnTo>
                <a:lnTo>
                  <a:pt x="160154" y="350726"/>
                </a:lnTo>
                <a:lnTo>
                  <a:pt x="152489" y="356690"/>
                </a:lnTo>
                <a:lnTo>
                  <a:pt x="145474" y="361618"/>
                </a:lnTo>
                <a:lnTo>
                  <a:pt x="138893" y="365856"/>
                </a:lnTo>
                <a:lnTo>
                  <a:pt x="132601" y="369634"/>
                </a:lnTo>
                <a:lnTo>
                  <a:pt x="126501" y="373105"/>
                </a:lnTo>
                <a:lnTo>
                  <a:pt x="114643" y="379502"/>
                </a:lnTo>
                <a:lnTo>
                  <a:pt x="97257" y="388458"/>
                </a:lnTo>
                <a:lnTo>
                  <a:pt x="92461" y="390418"/>
                </a:lnTo>
                <a:lnTo>
                  <a:pt x="88310" y="391723"/>
                </a:lnTo>
                <a:lnTo>
                  <a:pt x="84591" y="392594"/>
                </a:lnTo>
                <a:lnTo>
                  <a:pt x="80207" y="392222"/>
                </a:lnTo>
                <a:lnTo>
                  <a:pt x="75379" y="391021"/>
                </a:lnTo>
                <a:lnTo>
                  <a:pt x="70256" y="389268"/>
                </a:lnTo>
                <a:lnTo>
                  <a:pt x="65887" y="388100"/>
                </a:lnTo>
                <a:lnTo>
                  <a:pt x="62022" y="387321"/>
                </a:lnTo>
                <a:lnTo>
                  <a:pt x="58494" y="386801"/>
                </a:lnTo>
                <a:lnTo>
                  <a:pt x="56141" y="385502"/>
                </a:lnTo>
                <a:lnTo>
                  <a:pt x="54573" y="383684"/>
                </a:lnTo>
                <a:lnTo>
                  <a:pt x="51435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11"/>
          <p:cNvSpPr/>
          <p:nvPr/>
        </p:nvSpPr>
        <p:spPr>
          <a:xfrm>
            <a:off x="7932419" y="3566356"/>
            <a:ext cx="557214" cy="315592"/>
          </a:xfrm>
          <a:custGeom>
            <a:avLst/>
            <a:gdLst/>
            <a:ahLst/>
            <a:cxnLst/>
            <a:rect l="0" t="0" r="0" b="0"/>
            <a:pathLst>
              <a:path w="557214" h="315592">
                <a:moveTo>
                  <a:pt x="0" y="222689"/>
                </a:moveTo>
                <a:lnTo>
                  <a:pt x="34075" y="222689"/>
                </a:lnTo>
                <a:lnTo>
                  <a:pt x="44037" y="220148"/>
                </a:lnTo>
                <a:lnTo>
                  <a:pt x="60356" y="213364"/>
                </a:lnTo>
                <a:lnTo>
                  <a:pt x="70640" y="208067"/>
                </a:lnTo>
                <a:lnTo>
                  <a:pt x="78386" y="202537"/>
                </a:lnTo>
                <a:lnTo>
                  <a:pt x="101754" y="184968"/>
                </a:lnTo>
                <a:lnTo>
                  <a:pt x="108794" y="178492"/>
                </a:lnTo>
                <a:lnTo>
                  <a:pt x="114440" y="172269"/>
                </a:lnTo>
                <a:lnTo>
                  <a:pt x="119156" y="166215"/>
                </a:lnTo>
                <a:lnTo>
                  <a:pt x="125157" y="159322"/>
                </a:lnTo>
                <a:lnTo>
                  <a:pt x="132016" y="151869"/>
                </a:lnTo>
                <a:lnTo>
                  <a:pt x="154454" y="128478"/>
                </a:lnTo>
                <a:lnTo>
                  <a:pt x="159167" y="122734"/>
                </a:lnTo>
                <a:lnTo>
                  <a:pt x="164214" y="116047"/>
                </a:lnTo>
                <a:lnTo>
                  <a:pt x="169483" y="108732"/>
                </a:lnTo>
                <a:lnTo>
                  <a:pt x="172997" y="102902"/>
                </a:lnTo>
                <a:lnTo>
                  <a:pt x="176900" y="93885"/>
                </a:lnTo>
                <a:lnTo>
                  <a:pt x="176989" y="91100"/>
                </a:lnTo>
                <a:lnTo>
                  <a:pt x="176096" y="89243"/>
                </a:lnTo>
                <a:lnTo>
                  <a:pt x="165219" y="80126"/>
                </a:lnTo>
                <a:lnTo>
                  <a:pt x="159791" y="78365"/>
                </a:lnTo>
                <a:lnTo>
                  <a:pt x="157009" y="78848"/>
                </a:lnTo>
                <a:lnTo>
                  <a:pt x="151379" y="81925"/>
                </a:lnTo>
                <a:lnTo>
                  <a:pt x="142855" y="89011"/>
                </a:lnTo>
                <a:lnTo>
                  <a:pt x="132072" y="99459"/>
                </a:lnTo>
                <a:lnTo>
                  <a:pt x="106417" y="124898"/>
                </a:lnTo>
                <a:lnTo>
                  <a:pt x="101424" y="130825"/>
                </a:lnTo>
                <a:lnTo>
                  <a:pt x="97145" y="136681"/>
                </a:lnTo>
                <a:lnTo>
                  <a:pt x="93339" y="142490"/>
                </a:lnTo>
                <a:lnTo>
                  <a:pt x="90801" y="149221"/>
                </a:lnTo>
                <a:lnTo>
                  <a:pt x="89109" y="156565"/>
                </a:lnTo>
                <a:lnTo>
                  <a:pt x="87981" y="164319"/>
                </a:lnTo>
                <a:lnTo>
                  <a:pt x="84188" y="185634"/>
                </a:lnTo>
                <a:lnTo>
                  <a:pt x="81843" y="197985"/>
                </a:lnTo>
                <a:lnTo>
                  <a:pt x="80280" y="210982"/>
                </a:lnTo>
                <a:lnTo>
                  <a:pt x="79237" y="224409"/>
                </a:lnTo>
                <a:lnTo>
                  <a:pt x="78543" y="238123"/>
                </a:lnTo>
                <a:lnTo>
                  <a:pt x="79033" y="249171"/>
                </a:lnTo>
                <a:lnTo>
                  <a:pt x="80312" y="258441"/>
                </a:lnTo>
                <a:lnTo>
                  <a:pt x="82116" y="266526"/>
                </a:lnTo>
                <a:lnTo>
                  <a:pt x="84272" y="273821"/>
                </a:lnTo>
                <a:lnTo>
                  <a:pt x="86661" y="280590"/>
                </a:lnTo>
                <a:lnTo>
                  <a:pt x="89207" y="287007"/>
                </a:lnTo>
                <a:lnTo>
                  <a:pt x="92809" y="292237"/>
                </a:lnTo>
                <a:lnTo>
                  <a:pt x="101891" y="300589"/>
                </a:lnTo>
                <a:lnTo>
                  <a:pt x="106980" y="303197"/>
                </a:lnTo>
                <a:lnTo>
                  <a:pt x="122291" y="307821"/>
                </a:lnTo>
                <a:lnTo>
                  <a:pt x="134237" y="313847"/>
                </a:lnTo>
                <a:lnTo>
                  <a:pt x="144116" y="315591"/>
                </a:lnTo>
                <a:lnTo>
                  <a:pt x="157397" y="313826"/>
                </a:lnTo>
                <a:lnTo>
                  <a:pt x="170919" y="309867"/>
                </a:lnTo>
                <a:lnTo>
                  <a:pt x="185792" y="302283"/>
                </a:lnTo>
                <a:lnTo>
                  <a:pt x="199732" y="296798"/>
                </a:lnTo>
                <a:lnTo>
                  <a:pt x="212913" y="288647"/>
                </a:lnTo>
                <a:lnTo>
                  <a:pt x="219095" y="283805"/>
                </a:lnTo>
                <a:lnTo>
                  <a:pt x="227027" y="276768"/>
                </a:lnTo>
                <a:lnTo>
                  <a:pt x="245998" y="258789"/>
                </a:lnTo>
                <a:lnTo>
                  <a:pt x="254486" y="249613"/>
                </a:lnTo>
                <a:lnTo>
                  <a:pt x="262050" y="240638"/>
                </a:lnTo>
                <a:lnTo>
                  <a:pt x="268998" y="231797"/>
                </a:lnTo>
                <a:lnTo>
                  <a:pt x="274582" y="223999"/>
                </a:lnTo>
                <a:lnTo>
                  <a:pt x="279258" y="216895"/>
                </a:lnTo>
                <a:lnTo>
                  <a:pt x="283327" y="210253"/>
                </a:lnTo>
                <a:lnTo>
                  <a:pt x="287945" y="203921"/>
                </a:lnTo>
                <a:lnTo>
                  <a:pt x="292929" y="197794"/>
                </a:lnTo>
                <a:lnTo>
                  <a:pt x="298156" y="191805"/>
                </a:lnTo>
                <a:lnTo>
                  <a:pt x="302593" y="184954"/>
                </a:lnTo>
                <a:lnTo>
                  <a:pt x="306504" y="177530"/>
                </a:lnTo>
                <a:lnTo>
                  <a:pt x="310064" y="169723"/>
                </a:lnTo>
                <a:lnTo>
                  <a:pt x="313390" y="161661"/>
                </a:lnTo>
                <a:lnTo>
                  <a:pt x="316559" y="153428"/>
                </a:lnTo>
                <a:lnTo>
                  <a:pt x="319624" y="145082"/>
                </a:lnTo>
                <a:lnTo>
                  <a:pt x="321668" y="137614"/>
                </a:lnTo>
                <a:lnTo>
                  <a:pt x="323031" y="130729"/>
                </a:lnTo>
                <a:lnTo>
                  <a:pt x="323939" y="124235"/>
                </a:lnTo>
                <a:lnTo>
                  <a:pt x="324545" y="117048"/>
                </a:lnTo>
                <a:lnTo>
                  <a:pt x="324949" y="109399"/>
                </a:lnTo>
                <a:lnTo>
                  <a:pt x="325397" y="94232"/>
                </a:lnTo>
                <a:lnTo>
                  <a:pt x="325708" y="67613"/>
                </a:lnTo>
                <a:lnTo>
                  <a:pt x="325755" y="43575"/>
                </a:lnTo>
                <a:lnTo>
                  <a:pt x="325756" y="147799"/>
                </a:lnTo>
                <a:lnTo>
                  <a:pt x="326708" y="158475"/>
                </a:lnTo>
                <a:lnTo>
                  <a:pt x="328295" y="168449"/>
                </a:lnTo>
                <a:lnTo>
                  <a:pt x="337687" y="214091"/>
                </a:lnTo>
                <a:lnTo>
                  <a:pt x="339425" y="223625"/>
                </a:lnTo>
                <a:lnTo>
                  <a:pt x="340584" y="230933"/>
                </a:lnTo>
                <a:lnTo>
                  <a:pt x="341356" y="236757"/>
                </a:lnTo>
                <a:lnTo>
                  <a:pt x="342214" y="245769"/>
                </a:lnTo>
                <a:lnTo>
                  <a:pt x="342443" y="249506"/>
                </a:lnTo>
                <a:lnTo>
                  <a:pt x="343548" y="251044"/>
                </a:lnTo>
                <a:lnTo>
                  <a:pt x="345237" y="251117"/>
                </a:lnTo>
                <a:lnTo>
                  <a:pt x="347315" y="250214"/>
                </a:lnTo>
                <a:lnTo>
                  <a:pt x="347749" y="248659"/>
                </a:lnTo>
                <a:lnTo>
                  <a:pt x="347085" y="246670"/>
                </a:lnTo>
                <a:lnTo>
                  <a:pt x="345691" y="244391"/>
                </a:lnTo>
                <a:lnTo>
                  <a:pt x="344140" y="236779"/>
                </a:lnTo>
                <a:lnTo>
                  <a:pt x="343727" y="232082"/>
                </a:lnTo>
                <a:lnTo>
                  <a:pt x="343452" y="226093"/>
                </a:lnTo>
                <a:lnTo>
                  <a:pt x="343145" y="211819"/>
                </a:lnTo>
                <a:lnTo>
                  <a:pt x="342973" y="187718"/>
                </a:lnTo>
                <a:lnTo>
                  <a:pt x="343902" y="179373"/>
                </a:lnTo>
                <a:lnTo>
                  <a:pt x="345473" y="170951"/>
                </a:lnTo>
                <a:lnTo>
                  <a:pt x="354838" y="132353"/>
                </a:lnTo>
                <a:lnTo>
                  <a:pt x="359431" y="119603"/>
                </a:lnTo>
                <a:lnTo>
                  <a:pt x="365351" y="105387"/>
                </a:lnTo>
                <a:lnTo>
                  <a:pt x="372155" y="90195"/>
                </a:lnTo>
                <a:lnTo>
                  <a:pt x="379548" y="78162"/>
                </a:lnTo>
                <a:lnTo>
                  <a:pt x="387335" y="68235"/>
                </a:lnTo>
                <a:lnTo>
                  <a:pt x="409406" y="45162"/>
                </a:lnTo>
                <a:lnTo>
                  <a:pt x="433931" y="20299"/>
                </a:lnTo>
                <a:lnTo>
                  <a:pt x="448128" y="11135"/>
                </a:lnTo>
                <a:lnTo>
                  <a:pt x="463011" y="4840"/>
                </a:lnTo>
                <a:lnTo>
                  <a:pt x="475977" y="2042"/>
                </a:lnTo>
                <a:lnTo>
                  <a:pt x="490628" y="799"/>
                </a:lnTo>
                <a:lnTo>
                  <a:pt x="505712" y="246"/>
                </a:lnTo>
                <a:lnTo>
                  <a:pt x="518766" y="0"/>
                </a:lnTo>
                <a:lnTo>
                  <a:pt x="533458" y="2431"/>
                </a:lnTo>
                <a:lnTo>
                  <a:pt x="557213" y="83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12"/>
          <p:cNvSpPr/>
          <p:nvPr/>
        </p:nvSpPr>
        <p:spPr>
          <a:xfrm>
            <a:off x="165737" y="2751772"/>
            <a:ext cx="25716" cy="514351"/>
          </a:xfrm>
          <a:custGeom>
            <a:avLst/>
            <a:gdLst/>
            <a:ahLst/>
            <a:cxnLst/>
            <a:rect l="0" t="0" r="0" b="0"/>
            <a:pathLst>
              <a:path w="25716" h="514351">
                <a:moveTo>
                  <a:pt x="8570" y="0"/>
                </a:moveTo>
                <a:lnTo>
                  <a:pt x="8570" y="13653"/>
                </a:lnTo>
                <a:lnTo>
                  <a:pt x="7617" y="18627"/>
                </a:lnTo>
                <a:lnTo>
                  <a:pt x="6030" y="22895"/>
                </a:lnTo>
                <a:lnTo>
                  <a:pt x="4019" y="26694"/>
                </a:lnTo>
                <a:lnTo>
                  <a:pt x="2679" y="31131"/>
                </a:lnTo>
                <a:lnTo>
                  <a:pt x="1785" y="35994"/>
                </a:lnTo>
                <a:lnTo>
                  <a:pt x="1189" y="41141"/>
                </a:lnTo>
                <a:lnTo>
                  <a:pt x="527" y="51940"/>
                </a:lnTo>
                <a:lnTo>
                  <a:pt x="233" y="63089"/>
                </a:lnTo>
                <a:lnTo>
                  <a:pt x="0" y="151317"/>
                </a:lnTo>
                <a:lnTo>
                  <a:pt x="952" y="169458"/>
                </a:lnTo>
                <a:lnTo>
                  <a:pt x="5889" y="230232"/>
                </a:lnTo>
                <a:lnTo>
                  <a:pt x="7379" y="257583"/>
                </a:lnTo>
                <a:lnTo>
                  <a:pt x="8728" y="268877"/>
                </a:lnTo>
                <a:lnTo>
                  <a:pt x="10580" y="279264"/>
                </a:lnTo>
                <a:lnTo>
                  <a:pt x="12768" y="289046"/>
                </a:lnTo>
                <a:lnTo>
                  <a:pt x="14226" y="304140"/>
                </a:lnTo>
                <a:lnTo>
                  <a:pt x="15198" y="322775"/>
                </a:lnTo>
                <a:lnTo>
                  <a:pt x="16278" y="367293"/>
                </a:lnTo>
                <a:lnTo>
                  <a:pt x="17092" y="483203"/>
                </a:lnTo>
                <a:lnTo>
                  <a:pt x="25715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13"/>
          <p:cNvSpPr/>
          <p:nvPr/>
        </p:nvSpPr>
        <p:spPr>
          <a:xfrm>
            <a:off x="45719" y="2769299"/>
            <a:ext cx="557214" cy="435394"/>
          </a:xfrm>
          <a:custGeom>
            <a:avLst/>
            <a:gdLst/>
            <a:ahLst/>
            <a:cxnLst/>
            <a:rect l="0" t="0" r="0" b="0"/>
            <a:pathLst>
              <a:path w="557214" h="435394">
                <a:moveTo>
                  <a:pt x="0" y="316801"/>
                </a:moveTo>
                <a:lnTo>
                  <a:pt x="13653" y="307699"/>
                </a:lnTo>
                <a:lnTo>
                  <a:pt x="25436" y="303230"/>
                </a:lnTo>
                <a:lnTo>
                  <a:pt x="37022" y="300292"/>
                </a:lnTo>
                <a:lnTo>
                  <a:pt x="48522" y="295811"/>
                </a:lnTo>
                <a:lnTo>
                  <a:pt x="89101" y="279282"/>
                </a:lnTo>
                <a:lnTo>
                  <a:pt x="105006" y="272186"/>
                </a:lnTo>
                <a:lnTo>
                  <a:pt x="124670" y="262836"/>
                </a:lnTo>
                <a:lnTo>
                  <a:pt x="136689" y="254398"/>
                </a:lnTo>
                <a:lnTo>
                  <a:pt x="148381" y="244299"/>
                </a:lnTo>
                <a:lnTo>
                  <a:pt x="159927" y="233460"/>
                </a:lnTo>
                <a:lnTo>
                  <a:pt x="177138" y="216648"/>
                </a:lnTo>
                <a:lnTo>
                  <a:pt x="186043" y="205296"/>
                </a:lnTo>
                <a:lnTo>
                  <a:pt x="194129" y="193900"/>
                </a:lnTo>
                <a:lnTo>
                  <a:pt x="204072" y="182486"/>
                </a:lnTo>
                <a:lnTo>
                  <a:pt x="209391" y="173918"/>
                </a:lnTo>
                <a:lnTo>
                  <a:pt x="214841" y="163443"/>
                </a:lnTo>
                <a:lnTo>
                  <a:pt x="232726" y="126064"/>
                </a:lnTo>
                <a:lnTo>
                  <a:pt x="235161" y="118205"/>
                </a:lnTo>
                <a:lnTo>
                  <a:pt x="236784" y="110109"/>
                </a:lnTo>
                <a:lnTo>
                  <a:pt x="237866" y="101854"/>
                </a:lnTo>
                <a:lnTo>
                  <a:pt x="239540" y="92540"/>
                </a:lnTo>
                <a:lnTo>
                  <a:pt x="241609" y="82521"/>
                </a:lnTo>
                <a:lnTo>
                  <a:pt x="243940" y="72032"/>
                </a:lnTo>
                <a:lnTo>
                  <a:pt x="244542" y="62182"/>
                </a:lnTo>
                <a:lnTo>
                  <a:pt x="243991" y="52757"/>
                </a:lnTo>
                <a:lnTo>
                  <a:pt x="242670" y="43616"/>
                </a:lnTo>
                <a:lnTo>
                  <a:pt x="241204" y="30920"/>
                </a:lnTo>
                <a:lnTo>
                  <a:pt x="240552" y="20198"/>
                </a:lnTo>
                <a:lnTo>
                  <a:pt x="240133" y="191"/>
                </a:lnTo>
                <a:lnTo>
                  <a:pt x="240099" y="0"/>
                </a:lnTo>
                <a:lnTo>
                  <a:pt x="244602" y="22485"/>
                </a:lnTo>
                <a:lnTo>
                  <a:pt x="245935" y="32008"/>
                </a:lnTo>
                <a:lnTo>
                  <a:pt x="246825" y="41214"/>
                </a:lnTo>
                <a:lnTo>
                  <a:pt x="247417" y="50209"/>
                </a:lnTo>
                <a:lnTo>
                  <a:pt x="248076" y="65283"/>
                </a:lnTo>
                <a:lnTo>
                  <a:pt x="248369" y="79285"/>
                </a:lnTo>
                <a:lnTo>
                  <a:pt x="248499" y="95033"/>
                </a:lnTo>
                <a:lnTo>
                  <a:pt x="247581" y="107043"/>
                </a:lnTo>
                <a:lnTo>
                  <a:pt x="246017" y="121717"/>
                </a:lnTo>
                <a:lnTo>
                  <a:pt x="244021" y="138167"/>
                </a:lnTo>
                <a:lnTo>
                  <a:pt x="242691" y="151992"/>
                </a:lnTo>
                <a:lnTo>
                  <a:pt x="241804" y="164065"/>
                </a:lnTo>
                <a:lnTo>
                  <a:pt x="241213" y="174972"/>
                </a:lnTo>
                <a:lnTo>
                  <a:pt x="240556" y="194711"/>
                </a:lnTo>
                <a:lnTo>
                  <a:pt x="240186" y="229508"/>
                </a:lnTo>
                <a:lnTo>
                  <a:pt x="240061" y="278814"/>
                </a:lnTo>
                <a:lnTo>
                  <a:pt x="238146" y="293381"/>
                </a:lnTo>
                <a:lnTo>
                  <a:pt x="234964" y="310713"/>
                </a:lnTo>
                <a:lnTo>
                  <a:pt x="230938" y="329887"/>
                </a:lnTo>
                <a:lnTo>
                  <a:pt x="227301" y="344575"/>
                </a:lnTo>
                <a:lnTo>
                  <a:pt x="223924" y="356272"/>
                </a:lnTo>
                <a:lnTo>
                  <a:pt x="220721" y="365975"/>
                </a:lnTo>
                <a:lnTo>
                  <a:pt x="217161" y="379296"/>
                </a:lnTo>
                <a:lnTo>
                  <a:pt x="216211" y="384182"/>
                </a:lnTo>
                <a:lnTo>
                  <a:pt x="215579" y="384581"/>
                </a:lnTo>
                <a:lnTo>
                  <a:pt x="214875" y="377405"/>
                </a:lnTo>
                <a:lnTo>
                  <a:pt x="215640" y="373396"/>
                </a:lnTo>
                <a:lnTo>
                  <a:pt x="221268" y="360346"/>
                </a:lnTo>
                <a:lnTo>
                  <a:pt x="223712" y="352498"/>
                </a:lnTo>
                <a:lnTo>
                  <a:pt x="228968" y="334571"/>
                </a:lnTo>
                <a:lnTo>
                  <a:pt x="234479" y="317079"/>
                </a:lnTo>
                <a:lnTo>
                  <a:pt x="238234" y="309366"/>
                </a:lnTo>
                <a:lnTo>
                  <a:pt x="242643" y="302319"/>
                </a:lnTo>
                <a:lnTo>
                  <a:pt x="252622" y="290362"/>
                </a:lnTo>
                <a:lnTo>
                  <a:pt x="268949" y="277323"/>
                </a:lnTo>
                <a:lnTo>
                  <a:pt x="280188" y="267187"/>
                </a:lnTo>
                <a:lnTo>
                  <a:pt x="292675" y="255322"/>
                </a:lnTo>
                <a:lnTo>
                  <a:pt x="304385" y="246297"/>
                </a:lnTo>
                <a:lnTo>
                  <a:pt x="317210" y="236888"/>
                </a:lnTo>
                <a:lnTo>
                  <a:pt x="329785" y="227189"/>
                </a:lnTo>
                <a:lnTo>
                  <a:pt x="336436" y="224585"/>
                </a:lnTo>
                <a:lnTo>
                  <a:pt x="339544" y="224844"/>
                </a:lnTo>
                <a:lnTo>
                  <a:pt x="342568" y="225969"/>
                </a:lnTo>
                <a:lnTo>
                  <a:pt x="345536" y="227671"/>
                </a:lnTo>
                <a:lnTo>
                  <a:pt x="353914" y="229562"/>
                </a:lnTo>
                <a:lnTo>
                  <a:pt x="358815" y="230067"/>
                </a:lnTo>
                <a:lnTo>
                  <a:pt x="362083" y="232308"/>
                </a:lnTo>
                <a:lnTo>
                  <a:pt x="364261" y="235707"/>
                </a:lnTo>
                <a:lnTo>
                  <a:pt x="365713" y="239878"/>
                </a:lnTo>
                <a:lnTo>
                  <a:pt x="367327" y="252133"/>
                </a:lnTo>
                <a:lnTo>
                  <a:pt x="367757" y="259401"/>
                </a:lnTo>
                <a:lnTo>
                  <a:pt x="368235" y="275097"/>
                </a:lnTo>
                <a:lnTo>
                  <a:pt x="368596" y="322082"/>
                </a:lnTo>
                <a:lnTo>
                  <a:pt x="368617" y="392143"/>
                </a:lnTo>
                <a:lnTo>
                  <a:pt x="369570" y="403224"/>
                </a:lnTo>
                <a:lnTo>
                  <a:pt x="371158" y="412516"/>
                </a:lnTo>
                <a:lnTo>
                  <a:pt x="373168" y="420616"/>
                </a:lnTo>
                <a:lnTo>
                  <a:pt x="375462" y="426016"/>
                </a:lnTo>
                <a:lnTo>
                  <a:pt x="377943" y="429616"/>
                </a:lnTo>
                <a:lnTo>
                  <a:pt x="380550" y="432016"/>
                </a:lnTo>
                <a:lnTo>
                  <a:pt x="383240" y="433616"/>
                </a:lnTo>
                <a:lnTo>
                  <a:pt x="388769" y="435393"/>
                </a:lnTo>
                <a:lnTo>
                  <a:pt x="392529" y="434915"/>
                </a:lnTo>
                <a:lnTo>
                  <a:pt x="401788" y="431843"/>
                </a:lnTo>
                <a:lnTo>
                  <a:pt x="417333" y="419683"/>
                </a:lnTo>
                <a:lnTo>
                  <a:pt x="426812" y="411106"/>
                </a:lnTo>
                <a:lnTo>
                  <a:pt x="434084" y="403484"/>
                </a:lnTo>
                <a:lnTo>
                  <a:pt x="444704" y="389934"/>
                </a:lnTo>
                <a:lnTo>
                  <a:pt x="452599" y="377562"/>
                </a:lnTo>
                <a:lnTo>
                  <a:pt x="460235" y="365713"/>
                </a:lnTo>
                <a:lnTo>
                  <a:pt x="469979" y="354097"/>
                </a:lnTo>
                <a:lnTo>
                  <a:pt x="474292" y="347380"/>
                </a:lnTo>
                <a:lnTo>
                  <a:pt x="478120" y="340044"/>
                </a:lnTo>
                <a:lnTo>
                  <a:pt x="484913" y="325226"/>
                </a:lnTo>
                <a:lnTo>
                  <a:pt x="491107" y="312290"/>
                </a:lnTo>
                <a:lnTo>
                  <a:pt x="499575" y="300191"/>
                </a:lnTo>
                <a:lnTo>
                  <a:pt x="504500" y="294297"/>
                </a:lnTo>
                <a:lnTo>
                  <a:pt x="507784" y="287511"/>
                </a:lnTo>
                <a:lnTo>
                  <a:pt x="509973" y="280129"/>
                </a:lnTo>
                <a:lnTo>
                  <a:pt x="511432" y="272351"/>
                </a:lnTo>
                <a:lnTo>
                  <a:pt x="515593" y="261167"/>
                </a:lnTo>
                <a:lnTo>
                  <a:pt x="518036" y="256852"/>
                </a:lnTo>
                <a:lnTo>
                  <a:pt x="520751" y="246977"/>
                </a:lnTo>
                <a:lnTo>
                  <a:pt x="521475" y="241676"/>
                </a:lnTo>
                <a:lnTo>
                  <a:pt x="521005" y="237190"/>
                </a:lnTo>
                <a:lnTo>
                  <a:pt x="519739" y="233247"/>
                </a:lnTo>
                <a:lnTo>
                  <a:pt x="517943" y="229666"/>
                </a:lnTo>
                <a:lnTo>
                  <a:pt x="515793" y="227278"/>
                </a:lnTo>
                <a:lnTo>
                  <a:pt x="513407" y="225687"/>
                </a:lnTo>
                <a:lnTo>
                  <a:pt x="510864" y="224626"/>
                </a:lnTo>
                <a:lnTo>
                  <a:pt x="508216" y="224870"/>
                </a:lnTo>
                <a:lnTo>
                  <a:pt x="505499" y="225986"/>
                </a:lnTo>
                <a:lnTo>
                  <a:pt x="497123" y="232108"/>
                </a:lnTo>
                <a:lnTo>
                  <a:pt x="494293" y="234621"/>
                </a:lnTo>
                <a:lnTo>
                  <a:pt x="492406" y="238202"/>
                </a:lnTo>
                <a:lnTo>
                  <a:pt x="488798" y="251391"/>
                </a:lnTo>
                <a:lnTo>
                  <a:pt x="482120" y="262707"/>
                </a:lnTo>
                <a:lnTo>
                  <a:pt x="476848" y="272439"/>
                </a:lnTo>
                <a:lnTo>
                  <a:pt x="474109" y="279606"/>
                </a:lnTo>
                <a:lnTo>
                  <a:pt x="471330" y="288194"/>
                </a:lnTo>
                <a:lnTo>
                  <a:pt x="468525" y="297730"/>
                </a:lnTo>
                <a:lnTo>
                  <a:pt x="466655" y="306944"/>
                </a:lnTo>
                <a:lnTo>
                  <a:pt x="465409" y="315945"/>
                </a:lnTo>
                <a:lnTo>
                  <a:pt x="464578" y="324803"/>
                </a:lnTo>
                <a:lnTo>
                  <a:pt x="464024" y="334518"/>
                </a:lnTo>
                <a:lnTo>
                  <a:pt x="463408" y="355472"/>
                </a:lnTo>
                <a:lnTo>
                  <a:pt x="463061" y="375037"/>
                </a:lnTo>
                <a:lnTo>
                  <a:pt x="465520" y="385864"/>
                </a:lnTo>
                <a:lnTo>
                  <a:pt x="467509" y="391417"/>
                </a:lnTo>
                <a:lnTo>
                  <a:pt x="474800" y="402669"/>
                </a:lnTo>
                <a:lnTo>
                  <a:pt x="483437" y="413067"/>
                </a:lnTo>
                <a:lnTo>
                  <a:pt x="490451" y="420863"/>
                </a:lnTo>
                <a:lnTo>
                  <a:pt x="494608" y="423323"/>
                </a:lnTo>
                <a:lnTo>
                  <a:pt x="504306" y="426056"/>
                </a:lnTo>
                <a:lnTo>
                  <a:pt x="520476" y="427595"/>
                </a:lnTo>
                <a:lnTo>
                  <a:pt x="534218" y="425415"/>
                </a:lnTo>
                <a:lnTo>
                  <a:pt x="557213" y="419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14"/>
          <p:cNvSpPr/>
          <p:nvPr/>
        </p:nvSpPr>
        <p:spPr>
          <a:xfrm>
            <a:off x="652084" y="2946482"/>
            <a:ext cx="225169" cy="242445"/>
          </a:xfrm>
          <a:custGeom>
            <a:avLst/>
            <a:gdLst/>
            <a:ahLst/>
            <a:cxnLst/>
            <a:rect l="0" t="0" r="0" b="0"/>
            <a:pathLst>
              <a:path w="225169" h="242445">
                <a:moveTo>
                  <a:pt x="225168" y="11030"/>
                </a:moveTo>
                <a:lnTo>
                  <a:pt x="211515" y="1929"/>
                </a:lnTo>
                <a:lnTo>
                  <a:pt x="206541" y="200"/>
                </a:lnTo>
                <a:lnTo>
                  <a:pt x="202273" y="0"/>
                </a:lnTo>
                <a:lnTo>
                  <a:pt x="198474" y="819"/>
                </a:lnTo>
                <a:lnTo>
                  <a:pt x="191714" y="1729"/>
                </a:lnTo>
                <a:lnTo>
                  <a:pt x="188578" y="1972"/>
                </a:lnTo>
                <a:lnTo>
                  <a:pt x="180772" y="4992"/>
                </a:lnTo>
                <a:lnTo>
                  <a:pt x="169853" y="9862"/>
                </a:lnTo>
                <a:lnTo>
                  <a:pt x="156859" y="15966"/>
                </a:lnTo>
                <a:lnTo>
                  <a:pt x="147244" y="20988"/>
                </a:lnTo>
                <a:lnTo>
                  <a:pt x="139881" y="25289"/>
                </a:lnTo>
                <a:lnTo>
                  <a:pt x="112119" y="43586"/>
                </a:lnTo>
                <a:lnTo>
                  <a:pt x="105987" y="48926"/>
                </a:lnTo>
                <a:lnTo>
                  <a:pt x="100946" y="54392"/>
                </a:lnTo>
                <a:lnTo>
                  <a:pt x="96634" y="59941"/>
                </a:lnTo>
                <a:lnTo>
                  <a:pt x="93758" y="64592"/>
                </a:lnTo>
                <a:lnTo>
                  <a:pt x="91842" y="68646"/>
                </a:lnTo>
                <a:lnTo>
                  <a:pt x="88765" y="77444"/>
                </a:lnTo>
                <a:lnTo>
                  <a:pt x="89465" y="79119"/>
                </a:lnTo>
                <a:lnTo>
                  <a:pt x="95001" y="86026"/>
                </a:lnTo>
                <a:lnTo>
                  <a:pt x="100006" y="91352"/>
                </a:lnTo>
                <a:lnTo>
                  <a:pt x="103627" y="94105"/>
                </a:lnTo>
                <a:lnTo>
                  <a:pt x="107945" y="96894"/>
                </a:lnTo>
                <a:lnTo>
                  <a:pt x="112730" y="99705"/>
                </a:lnTo>
                <a:lnTo>
                  <a:pt x="117824" y="102532"/>
                </a:lnTo>
                <a:lnTo>
                  <a:pt x="128565" y="108213"/>
                </a:lnTo>
                <a:lnTo>
                  <a:pt x="145321" y="116766"/>
                </a:lnTo>
                <a:lnTo>
                  <a:pt x="150029" y="119620"/>
                </a:lnTo>
                <a:lnTo>
                  <a:pt x="154121" y="122476"/>
                </a:lnTo>
                <a:lnTo>
                  <a:pt x="157801" y="125333"/>
                </a:lnTo>
                <a:lnTo>
                  <a:pt x="163111" y="129142"/>
                </a:lnTo>
                <a:lnTo>
                  <a:pt x="176632" y="138454"/>
                </a:lnTo>
                <a:lnTo>
                  <a:pt x="182333" y="142652"/>
                </a:lnTo>
                <a:lnTo>
                  <a:pt x="187086" y="146403"/>
                </a:lnTo>
                <a:lnTo>
                  <a:pt x="191208" y="149856"/>
                </a:lnTo>
                <a:lnTo>
                  <a:pt x="193955" y="154063"/>
                </a:lnTo>
                <a:lnTo>
                  <a:pt x="195787" y="158773"/>
                </a:lnTo>
                <a:lnTo>
                  <a:pt x="197008" y="163818"/>
                </a:lnTo>
                <a:lnTo>
                  <a:pt x="197822" y="168134"/>
                </a:lnTo>
                <a:lnTo>
                  <a:pt x="198727" y="175469"/>
                </a:lnTo>
                <a:lnTo>
                  <a:pt x="197063" y="179711"/>
                </a:lnTo>
                <a:lnTo>
                  <a:pt x="194049" y="184444"/>
                </a:lnTo>
                <a:lnTo>
                  <a:pt x="190134" y="189504"/>
                </a:lnTo>
                <a:lnTo>
                  <a:pt x="186572" y="193830"/>
                </a:lnTo>
                <a:lnTo>
                  <a:pt x="180074" y="201177"/>
                </a:lnTo>
                <a:lnTo>
                  <a:pt x="176055" y="204470"/>
                </a:lnTo>
                <a:lnTo>
                  <a:pt x="171471" y="207618"/>
                </a:lnTo>
                <a:lnTo>
                  <a:pt x="166510" y="210668"/>
                </a:lnTo>
                <a:lnTo>
                  <a:pt x="161298" y="213655"/>
                </a:lnTo>
                <a:lnTo>
                  <a:pt x="150426" y="219513"/>
                </a:lnTo>
                <a:lnTo>
                  <a:pt x="143908" y="222409"/>
                </a:lnTo>
                <a:lnTo>
                  <a:pt x="136704" y="225292"/>
                </a:lnTo>
                <a:lnTo>
                  <a:pt x="129045" y="228166"/>
                </a:lnTo>
                <a:lnTo>
                  <a:pt x="122033" y="231035"/>
                </a:lnTo>
                <a:lnTo>
                  <a:pt x="115454" y="233900"/>
                </a:lnTo>
                <a:lnTo>
                  <a:pt x="109163" y="236762"/>
                </a:lnTo>
                <a:lnTo>
                  <a:pt x="100206" y="238671"/>
                </a:lnTo>
                <a:lnTo>
                  <a:pt x="89473" y="239943"/>
                </a:lnTo>
                <a:lnTo>
                  <a:pt x="77554" y="240791"/>
                </a:lnTo>
                <a:lnTo>
                  <a:pt x="65799" y="241357"/>
                </a:lnTo>
                <a:lnTo>
                  <a:pt x="42577" y="241985"/>
                </a:lnTo>
                <a:lnTo>
                  <a:pt x="2148" y="242444"/>
                </a:lnTo>
                <a:lnTo>
                  <a:pt x="288" y="241506"/>
                </a:lnTo>
                <a:lnTo>
                  <a:pt x="0" y="239928"/>
                </a:lnTo>
                <a:lnTo>
                  <a:pt x="2283" y="225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15"/>
          <p:cNvSpPr/>
          <p:nvPr/>
        </p:nvSpPr>
        <p:spPr>
          <a:xfrm>
            <a:off x="920114" y="2923222"/>
            <a:ext cx="145734" cy="218261"/>
          </a:xfrm>
          <a:custGeom>
            <a:avLst/>
            <a:gdLst/>
            <a:ahLst/>
            <a:cxnLst/>
            <a:rect l="0" t="0" r="0" b="0"/>
            <a:pathLst>
              <a:path w="145734" h="218261">
                <a:moveTo>
                  <a:pt x="0" y="42863"/>
                </a:moveTo>
                <a:lnTo>
                  <a:pt x="4551" y="51964"/>
                </a:lnTo>
                <a:lnTo>
                  <a:pt x="5892" y="55598"/>
                </a:lnTo>
                <a:lnTo>
                  <a:pt x="7381" y="62175"/>
                </a:lnTo>
                <a:lnTo>
                  <a:pt x="7778" y="66215"/>
                </a:lnTo>
                <a:lnTo>
                  <a:pt x="8043" y="70813"/>
                </a:lnTo>
                <a:lnTo>
                  <a:pt x="8338" y="81003"/>
                </a:lnTo>
                <a:lnTo>
                  <a:pt x="8542" y="108716"/>
                </a:lnTo>
                <a:lnTo>
                  <a:pt x="7600" y="117245"/>
                </a:lnTo>
                <a:lnTo>
                  <a:pt x="6019" y="127693"/>
                </a:lnTo>
                <a:lnTo>
                  <a:pt x="4013" y="139421"/>
                </a:lnTo>
                <a:lnTo>
                  <a:pt x="2675" y="149145"/>
                </a:lnTo>
                <a:lnTo>
                  <a:pt x="1784" y="157532"/>
                </a:lnTo>
                <a:lnTo>
                  <a:pt x="793" y="170979"/>
                </a:lnTo>
                <a:lnTo>
                  <a:pt x="353" y="180131"/>
                </a:lnTo>
                <a:lnTo>
                  <a:pt x="105" y="204290"/>
                </a:lnTo>
                <a:lnTo>
                  <a:pt x="1022" y="210489"/>
                </a:lnTo>
                <a:lnTo>
                  <a:pt x="2587" y="214621"/>
                </a:lnTo>
                <a:lnTo>
                  <a:pt x="4582" y="217376"/>
                </a:lnTo>
                <a:lnTo>
                  <a:pt x="6865" y="218260"/>
                </a:lnTo>
                <a:lnTo>
                  <a:pt x="9339" y="217896"/>
                </a:lnTo>
                <a:lnTo>
                  <a:pt x="11941" y="216702"/>
                </a:lnTo>
                <a:lnTo>
                  <a:pt x="14629" y="214953"/>
                </a:lnTo>
                <a:lnTo>
                  <a:pt x="17372" y="212835"/>
                </a:lnTo>
                <a:lnTo>
                  <a:pt x="20154" y="210470"/>
                </a:lnTo>
                <a:lnTo>
                  <a:pt x="22961" y="207941"/>
                </a:lnTo>
                <a:lnTo>
                  <a:pt x="28620" y="202591"/>
                </a:lnTo>
                <a:lnTo>
                  <a:pt x="65037" y="166399"/>
                </a:lnTo>
                <a:lnTo>
                  <a:pt x="70028" y="160463"/>
                </a:lnTo>
                <a:lnTo>
                  <a:pt x="74308" y="154600"/>
                </a:lnTo>
                <a:lnTo>
                  <a:pt x="78114" y="148787"/>
                </a:lnTo>
                <a:lnTo>
                  <a:pt x="83509" y="139196"/>
                </a:lnTo>
                <a:lnTo>
                  <a:pt x="97123" y="113300"/>
                </a:lnTo>
                <a:lnTo>
                  <a:pt x="104754" y="100298"/>
                </a:lnTo>
                <a:lnTo>
                  <a:pt x="112698" y="87821"/>
                </a:lnTo>
                <a:lnTo>
                  <a:pt x="120852" y="75692"/>
                </a:lnTo>
                <a:lnTo>
                  <a:pt x="126288" y="65701"/>
                </a:lnTo>
                <a:lnTo>
                  <a:pt x="129912" y="57136"/>
                </a:lnTo>
                <a:lnTo>
                  <a:pt x="132328" y="49521"/>
                </a:lnTo>
                <a:lnTo>
                  <a:pt x="133939" y="43491"/>
                </a:lnTo>
                <a:lnTo>
                  <a:pt x="135013" y="38519"/>
                </a:lnTo>
                <a:lnTo>
                  <a:pt x="135729" y="34252"/>
                </a:lnTo>
                <a:lnTo>
                  <a:pt x="137158" y="29502"/>
                </a:lnTo>
                <a:lnTo>
                  <a:pt x="139064" y="24431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16"/>
          <p:cNvSpPr/>
          <p:nvPr/>
        </p:nvSpPr>
        <p:spPr>
          <a:xfrm>
            <a:off x="1058602" y="2940927"/>
            <a:ext cx="195726" cy="219744"/>
          </a:xfrm>
          <a:custGeom>
            <a:avLst/>
            <a:gdLst/>
            <a:ahLst/>
            <a:cxnLst/>
            <a:rect l="0" t="0" r="0" b="0"/>
            <a:pathLst>
              <a:path w="195726" h="219744">
                <a:moveTo>
                  <a:pt x="24390" y="33730"/>
                </a:moveTo>
                <a:lnTo>
                  <a:pt x="24390" y="71246"/>
                </a:lnTo>
                <a:lnTo>
                  <a:pt x="23437" y="84458"/>
                </a:lnTo>
                <a:lnTo>
                  <a:pt x="21850" y="98981"/>
                </a:lnTo>
                <a:lnTo>
                  <a:pt x="19839" y="114378"/>
                </a:lnTo>
                <a:lnTo>
                  <a:pt x="17546" y="127501"/>
                </a:lnTo>
                <a:lnTo>
                  <a:pt x="15065" y="139106"/>
                </a:lnTo>
                <a:lnTo>
                  <a:pt x="12458" y="149701"/>
                </a:lnTo>
                <a:lnTo>
                  <a:pt x="10720" y="158669"/>
                </a:lnTo>
                <a:lnTo>
                  <a:pt x="9562" y="166553"/>
                </a:lnTo>
                <a:lnTo>
                  <a:pt x="8790" y="173713"/>
                </a:lnTo>
                <a:lnTo>
                  <a:pt x="7322" y="180392"/>
                </a:lnTo>
                <a:lnTo>
                  <a:pt x="5392" y="186750"/>
                </a:lnTo>
                <a:lnTo>
                  <a:pt x="3152" y="192893"/>
                </a:lnTo>
                <a:lnTo>
                  <a:pt x="1659" y="200799"/>
                </a:lnTo>
                <a:lnTo>
                  <a:pt x="663" y="209879"/>
                </a:lnTo>
                <a:lnTo>
                  <a:pt x="0" y="219743"/>
                </a:lnTo>
                <a:lnTo>
                  <a:pt x="510" y="218699"/>
                </a:lnTo>
                <a:lnTo>
                  <a:pt x="1802" y="210382"/>
                </a:lnTo>
                <a:lnTo>
                  <a:pt x="3616" y="197218"/>
                </a:lnTo>
                <a:lnTo>
                  <a:pt x="5778" y="186537"/>
                </a:lnTo>
                <a:lnTo>
                  <a:pt x="8172" y="177511"/>
                </a:lnTo>
                <a:lnTo>
                  <a:pt x="10721" y="169589"/>
                </a:lnTo>
                <a:lnTo>
                  <a:pt x="13372" y="162403"/>
                </a:lnTo>
                <a:lnTo>
                  <a:pt x="16092" y="155707"/>
                </a:lnTo>
                <a:lnTo>
                  <a:pt x="18858" y="149338"/>
                </a:lnTo>
                <a:lnTo>
                  <a:pt x="24471" y="137181"/>
                </a:lnTo>
                <a:lnTo>
                  <a:pt x="35836" y="113855"/>
                </a:lnTo>
                <a:lnTo>
                  <a:pt x="38688" y="107149"/>
                </a:lnTo>
                <a:lnTo>
                  <a:pt x="41542" y="99821"/>
                </a:lnTo>
                <a:lnTo>
                  <a:pt x="44397" y="92078"/>
                </a:lnTo>
                <a:lnTo>
                  <a:pt x="48206" y="85011"/>
                </a:lnTo>
                <a:lnTo>
                  <a:pt x="52650" y="78395"/>
                </a:lnTo>
                <a:lnTo>
                  <a:pt x="57517" y="72079"/>
                </a:lnTo>
                <a:lnTo>
                  <a:pt x="61715" y="66916"/>
                </a:lnTo>
                <a:lnTo>
                  <a:pt x="65466" y="62522"/>
                </a:lnTo>
                <a:lnTo>
                  <a:pt x="68919" y="58639"/>
                </a:lnTo>
                <a:lnTo>
                  <a:pt x="74078" y="54146"/>
                </a:lnTo>
                <a:lnTo>
                  <a:pt x="80376" y="49246"/>
                </a:lnTo>
                <a:lnTo>
                  <a:pt x="87431" y="44074"/>
                </a:lnTo>
                <a:lnTo>
                  <a:pt x="93087" y="39674"/>
                </a:lnTo>
                <a:lnTo>
                  <a:pt x="97811" y="35787"/>
                </a:lnTo>
                <a:lnTo>
                  <a:pt x="101912" y="32244"/>
                </a:lnTo>
                <a:lnTo>
                  <a:pt x="105599" y="29882"/>
                </a:lnTo>
                <a:lnTo>
                  <a:pt x="109009" y="28307"/>
                </a:lnTo>
                <a:lnTo>
                  <a:pt x="112235" y="27257"/>
                </a:lnTo>
                <a:lnTo>
                  <a:pt x="115339" y="27510"/>
                </a:lnTo>
                <a:lnTo>
                  <a:pt x="118360" y="28631"/>
                </a:lnTo>
                <a:lnTo>
                  <a:pt x="121327" y="30331"/>
                </a:lnTo>
                <a:lnTo>
                  <a:pt x="123304" y="32416"/>
                </a:lnTo>
                <a:lnTo>
                  <a:pt x="124623" y="34759"/>
                </a:lnTo>
                <a:lnTo>
                  <a:pt x="131290" y="54465"/>
                </a:lnTo>
                <a:lnTo>
                  <a:pt x="132804" y="60888"/>
                </a:lnTo>
                <a:lnTo>
                  <a:pt x="133814" y="67076"/>
                </a:lnTo>
                <a:lnTo>
                  <a:pt x="134486" y="73106"/>
                </a:lnTo>
                <a:lnTo>
                  <a:pt x="134935" y="79030"/>
                </a:lnTo>
                <a:lnTo>
                  <a:pt x="135234" y="84885"/>
                </a:lnTo>
                <a:lnTo>
                  <a:pt x="135655" y="99687"/>
                </a:lnTo>
                <a:lnTo>
                  <a:pt x="135797" y="117773"/>
                </a:lnTo>
                <a:lnTo>
                  <a:pt x="134857" y="123096"/>
                </a:lnTo>
                <a:lnTo>
                  <a:pt x="133277" y="128550"/>
                </a:lnTo>
                <a:lnTo>
                  <a:pt x="131271" y="134091"/>
                </a:lnTo>
                <a:lnTo>
                  <a:pt x="129934" y="138737"/>
                </a:lnTo>
                <a:lnTo>
                  <a:pt x="129043" y="142787"/>
                </a:lnTo>
                <a:lnTo>
                  <a:pt x="128448" y="146440"/>
                </a:lnTo>
                <a:lnTo>
                  <a:pt x="125248" y="153038"/>
                </a:lnTo>
                <a:lnTo>
                  <a:pt x="123061" y="156132"/>
                </a:lnTo>
                <a:lnTo>
                  <a:pt x="120631" y="162108"/>
                </a:lnTo>
                <a:lnTo>
                  <a:pt x="118599" y="168892"/>
                </a:lnTo>
                <a:lnTo>
                  <a:pt x="116723" y="173368"/>
                </a:lnTo>
                <a:lnTo>
                  <a:pt x="114521" y="178257"/>
                </a:lnTo>
                <a:lnTo>
                  <a:pt x="112099" y="180564"/>
                </a:lnTo>
                <a:lnTo>
                  <a:pt x="109533" y="181149"/>
                </a:lnTo>
                <a:lnTo>
                  <a:pt x="106869" y="180587"/>
                </a:lnTo>
                <a:lnTo>
                  <a:pt x="105094" y="179260"/>
                </a:lnTo>
                <a:lnTo>
                  <a:pt x="103910" y="177422"/>
                </a:lnTo>
                <a:lnTo>
                  <a:pt x="102595" y="172841"/>
                </a:lnTo>
                <a:lnTo>
                  <a:pt x="102010" y="167630"/>
                </a:lnTo>
                <a:lnTo>
                  <a:pt x="101854" y="163954"/>
                </a:lnTo>
                <a:lnTo>
                  <a:pt x="101681" y="154790"/>
                </a:lnTo>
                <a:lnTo>
                  <a:pt x="101583" y="111616"/>
                </a:lnTo>
                <a:lnTo>
                  <a:pt x="102522" y="98036"/>
                </a:lnTo>
                <a:lnTo>
                  <a:pt x="104101" y="87079"/>
                </a:lnTo>
                <a:lnTo>
                  <a:pt x="106105" y="77868"/>
                </a:lnTo>
                <a:lnTo>
                  <a:pt x="108394" y="68871"/>
                </a:lnTo>
                <a:lnTo>
                  <a:pt x="110873" y="60015"/>
                </a:lnTo>
                <a:lnTo>
                  <a:pt x="113478" y="51253"/>
                </a:lnTo>
                <a:lnTo>
                  <a:pt x="116167" y="43507"/>
                </a:lnTo>
                <a:lnTo>
                  <a:pt x="118912" y="36438"/>
                </a:lnTo>
                <a:lnTo>
                  <a:pt x="121695" y="29820"/>
                </a:lnTo>
                <a:lnTo>
                  <a:pt x="124502" y="24456"/>
                </a:lnTo>
                <a:lnTo>
                  <a:pt x="127326" y="19927"/>
                </a:lnTo>
                <a:lnTo>
                  <a:pt x="130162" y="15956"/>
                </a:lnTo>
                <a:lnTo>
                  <a:pt x="133005" y="12356"/>
                </a:lnTo>
                <a:lnTo>
                  <a:pt x="138703" y="5815"/>
                </a:lnTo>
                <a:lnTo>
                  <a:pt x="141556" y="3690"/>
                </a:lnTo>
                <a:lnTo>
                  <a:pt x="147266" y="1329"/>
                </a:lnTo>
                <a:lnTo>
                  <a:pt x="151075" y="700"/>
                </a:lnTo>
                <a:lnTo>
                  <a:pt x="155519" y="280"/>
                </a:lnTo>
                <a:lnTo>
                  <a:pt x="160387" y="0"/>
                </a:lnTo>
                <a:lnTo>
                  <a:pt x="163632" y="766"/>
                </a:lnTo>
                <a:lnTo>
                  <a:pt x="165795" y="2229"/>
                </a:lnTo>
                <a:lnTo>
                  <a:pt x="171380" y="8839"/>
                </a:lnTo>
                <a:lnTo>
                  <a:pt x="173819" y="11421"/>
                </a:lnTo>
                <a:lnTo>
                  <a:pt x="175444" y="15047"/>
                </a:lnTo>
                <a:lnTo>
                  <a:pt x="176528" y="19370"/>
                </a:lnTo>
                <a:lnTo>
                  <a:pt x="177250" y="24157"/>
                </a:lnTo>
                <a:lnTo>
                  <a:pt x="178684" y="29253"/>
                </a:lnTo>
                <a:lnTo>
                  <a:pt x="180593" y="34555"/>
                </a:lnTo>
                <a:lnTo>
                  <a:pt x="182818" y="39995"/>
                </a:lnTo>
                <a:lnTo>
                  <a:pt x="184301" y="45527"/>
                </a:lnTo>
                <a:lnTo>
                  <a:pt x="185290" y="51120"/>
                </a:lnTo>
                <a:lnTo>
                  <a:pt x="185949" y="56753"/>
                </a:lnTo>
                <a:lnTo>
                  <a:pt x="187341" y="62414"/>
                </a:lnTo>
                <a:lnTo>
                  <a:pt x="189221" y="68093"/>
                </a:lnTo>
                <a:lnTo>
                  <a:pt x="191428" y="73783"/>
                </a:lnTo>
                <a:lnTo>
                  <a:pt x="192898" y="79482"/>
                </a:lnTo>
                <a:lnTo>
                  <a:pt x="193879" y="85186"/>
                </a:lnTo>
                <a:lnTo>
                  <a:pt x="194533" y="90895"/>
                </a:lnTo>
                <a:lnTo>
                  <a:pt x="194968" y="96605"/>
                </a:lnTo>
                <a:lnTo>
                  <a:pt x="195259" y="102317"/>
                </a:lnTo>
                <a:lnTo>
                  <a:pt x="195668" y="116917"/>
                </a:lnTo>
                <a:lnTo>
                  <a:pt x="195725" y="120621"/>
                </a:lnTo>
                <a:lnTo>
                  <a:pt x="194811" y="124995"/>
                </a:lnTo>
                <a:lnTo>
                  <a:pt x="193249" y="129816"/>
                </a:lnTo>
                <a:lnTo>
                  <a:pt x="191255" y="134935"/>
                </a:lnTo>
                <a:lnTo>
                  <a:pt x="189926" y="140252"/>
                </a:lnTo>
                <a:lnTo>
                  <a:pt x="189040" y="145702"/>
                </a:lnTo>
                <a:lnTo>
                  <a:pt x="188449" y="151241"/>
                </a:lnTo>
                <a:lnTo>
                  <a:pt x="187103" y="155886"/>
                </a:lnTo>
                <a:lnTo>
                  <a:pt x="185253" y="159935"/>
                </a:lnTo>
                <a:lnTo>
                  <a:pt x="183067" y="163586"/>
                </a:lnTo>
                <a:lnTo>
                  <a:pt x="181609" y="167926"/>
                </a:lnTo>
                <a:lnTo>
                  <a:pt x="180638" y="172724"/>
                </a:lnTo>
                <a:lnTo>
                  <a:pt x="179990" y="177828"/>
                </a:lnTo>
                <a:lnTo>
                  <a:pt x="179558" y="182182"/>
                </a:lnTo>
                <a:lnTo>
                  <a:pt x="179271" y="186038"/>
                </a:lnTo>
                <a:lnTo>
                  <a:pt x="178695" y="205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17"/>
          <p:cNvSpPr/>
          <p:nvPr/>
        </p:nvSpPr>
        <p:spPr>
          <a:xfrm>
            <a:off x="1374470" y="2957512"/>
            <a:ext cx="71514" cy="140947"/>
          </a:xfrm>
          <a:custGeom>
            <a:avLst/>
            <a:gdLst/>
            <a:ahLst/>
            <a:cxnLst/>
            <a:rect l="0" t="0" r="0" b="0"/>
            <a:pathLst>
              <a:path w="71514" h="140947">
                <a:moveTo>
                  <a:pt x="25704" y="0"/>
                </a:moveTo>
                <a:lnTo>
                  <a:pt x="13773" y="23863"/>
                </a:lnTo>
                <a:lnTo>
                  <a:pt x="11082" y="31149"/>
                </a:lnTo>
                <a:lnTo>
                  <a:pt x="8337" y="39816"/>
                </a:lnTo>
                <a:lnTo>
                  <a:pt x="5553" y="49404"/>
                </a:lnTo>
                <a:lnTo>
                  <a:pt x="3698" y="59606"/>
                </a:lnTo>
                <a:lnTo>
                  <a:pt x="2461" y="70217"/>
                </a:lnTo>
                <a:lnTo>
                  <a:pt x="1086" y="89310"/>
                </a:lnTo>
                <a:lnTo>
                  <a:pt x="476" y="100971"/>
                </a:lnTo>
                <a:lnTo>
                  <a:pt x="204" y="109328"/>
                </a:lnTo>
                <a:lnTo>
                  <a:pt x="30" y="122455"/>
                </a:lnTo>
                <a:lnTo>
                  <a:pt x="0" y="131321"/>
                </a:lnTo>
                <a:lnTo>
                  <a:pt x="948" y="134220"/>
                </a:lnTo>
                <a:lnTo>
                  <a:pt x="2533" y="137105"/>
                </a:lnTo>
                <a:lnTo>
                  <a:pt x="4542" y="139981"/>
                </a:lnTo>
                <a:lnTo>
                  <a:pt x="6833" y="140946"/>
                </a:lnTo>
                <a:lnTo>
                  <a:pt x="9314" y="140636"/>
                </a:lnTo>
                <a:lnTo>
                  <a:pt x="11920" y="139478"/>
                </a:lnTo>
                <a:lnTo>
                  <a:pt x="14610" y="138705"/>
                </a:lnTo>
                <a:lnTo>
                  <a:pt x="17356" y="138190"/>
                </a:lnTo>
                <a:lnTo>
                  <a:pt x="20138" y="137847"/>
                </a:lnTo>
                <a:lnTo>
                  <a:pt x="23899" y="135713"/>
                </a:lnTo>
                <a:lnTo>
                  <a:pt x="28311" y="132385"/>
                </a:lnTo>
                <a:lnTo>
                  <a:pt x="33157" y="128262"/>
                </a:lnTo>
                <a:lnTo>
                  <a:pt x="37340" y="124561"/>
                </a:lnTo>
                <a:lnTo>
                  <a:pt x="44528" y="117908"/>
                </a:lnTo>
                <a:lnTo>
                  <a:pt x="48731" y="112895"/>
                </a:lnTo>
                <a:lnTo>
                  <a:pt x="53438" y="106696"/>
                </a:lnTo>
                <a:lnTo>
                  <a:pt x="58481" y="99706"/>
                </a:lnTo>
                <a:lnTo>
                  <a:pt x="62795" y="92188"/>
                </a:lnTo>
                <a:lnTo>
                  <a:pt x="66624" y="84319"/>
                </a:lnTo>
                <a:lnTo>
                  <a:pt x="70129" y="76215"/>
                </a:lnTo>
                <a:lnTo>
                  <a:pt x="71513" y="68908"/>
                </a:lnTo>
                <a:lnTo>
                  <a:pt x="71484" y="62131"/>
                </a:lnTo>
                <a:lnTo>
                  <a:pt x="70511" y="55708"/>
                </a:lnTo>
                <a:lnTo>
                  <a:pt x="69863" y="50474"/>
                </a:lnTo>
                <a:lnTo>
                  <a:pt x="69431" y="46032"/>
                </a:lnTo>
                <a:lnTo>
                  <a:pt x="69143" y="42118"/>
                </a:lnTo>
                <a:lnTo>
                  <a:pt x="67999" y="38556"/>
                </a:lnTo>
                <a:lnTo>
                  <a:pt x="66283" y="35229"/>
                </a:lnTo>
                <a:lnTo>
                  <a:pt x="64187" y="32059"/>
                </a:lnTo>
                <a:lnTo>
                  <a:pt x="61837" y="28992"/>
                </a:lnTo>
                <a:lnTo>
                  <a:pt x="59318" y="25996"/>
                </a:lnTo>
                <a:lnTo>
                  <a:pt x="52982" y="18893"/>
                </a:lnTo>
                <a:lnTo>
                  <a:pt x="49575" y="15382"/>
                </a:lnTo>
                <a:lnTo>
                  <a:pt x="47333" y="13112"/>
                </a:lnTo>
                <a:lnTo>
                  <a:pt x="44886" y="12552"/>
                </a:lnTo>
                <a:lnTo>
                  <a:pt x="42302" y="13130"/>
                </a:lnTo>
                <a:lnTo>
                  <a:pt x="3427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18"/>
          <p:cNvSpPr/>
          <p:nvPr/>
        </p:nvSpPr>
        <p:spPr>
          <a:xfrm>
            <a:off x="1512809" y="2701529"/>
            <a:ext cx="144542" cy="436007"/>
          </a:xfrm>
          <a:custGeom>
            <a:avLst/>
            <a:gdLst/>
            <a:ahLst/>
            <a:cxnLst/>
            <a:rect l="0" t="0" r="0" b="0"/>
            <a:pathLst>
              <a:path w="144542" h="436007">
                <a:moveTo>
                  <a:pt x="144541" y="7381"/>
                </a:moveTo>
                <a:lnTo>
                  <a:pt x="135439" y="2830"/>
                </a:lnTo>
                <a:lnTo>
                  <a:pt x="131805" y="1489"/>
                </a:lnTo>
                <a:lnTo>
                  <a:pt x="128430" y="595"/>
                </a:lnTo>
                <a:lnTo>
                  <a:pt x="125228" y="0"/>
                </a:lnTo>
                <a:lnTo>
                  <a:pt x="122141" y="555"/>
                </a:lnTo>
                <a:lnTo>
                  <a:pt x="119129" y="1878"/>
                </a:lnTo>
                <a:lnTo>
                  <a:pt x="116170" y="3712"/>
                </a:lnTo>
                <a:lnTo>
                  <a:pt x="112292" y="5887"/>
                </a:lnTo>
                <a:lnTo>
                  <a:pt x="102903" y="10844"/>
                </a:lnTo>
                <a:lnTo>
                  <a:pt x="96779" y="15405"/>
                </a:lnTo>
                <a:lnTo>
                  <a:pt x="89840" y="21303"/>
                </a:lnTo>
                <a:lnTo>
                  <a:pt x="82356" y="28092"/>
                </a:lnTo>
                <a:lnTo>
                  <a:pt x="76414" y="34523"/>
                </a:lnTo>
                <a:lnTo>
                  <a:pt x="71500" y="40716"/>
                </a:lnTo>
                <a:lnTo>
                  <a:pt x="67272" y="46749"/>
                </a:lnTo>
                <a:lnTo>
                  <a:pt x="61596" y="55534"/>
                </a:lnTo>
                <a:lnTo>
                  <a:pt x="47669" y="77994"/>
                </a:lnTo>
                <a:lnTo>
                  <a:pt x="42812" y="87794"/>
                </a:lnTo>
                <a:lnTo>
                  <a:pt x="39574" y="96232"/>
                </a:lnTo>
                <a:lnTo>
                  <a:pt x="37415" y="103762"/>
                </a:lnTo>
                <a:lnTo>
                  <a:pt x="35024" y="113545"/>
                </a:lnTo>
                <a:lnTo>
                  <a:pt x="29826" y="137115"/>
                </a:lnTo>
                <a:lnTo>
                  <a:pt x="27107" y="147210"/>
                </a:lnTo>
                <a:lnTo>
                  <a:pt x="24342" y="155845"/>
                </a:lnTo>
                <a:lnTo>
                  <a:pt x="21545" y="163507"/>
                </a:lnTo>
                <a:lnTo>
                  <a:pt x="19681" y="171472"/>
                </a:lnTo>
                <a:lnTo>
                  <a:pt x="18439" y="179640"/>
                </a:lnTo>
                <a:lnTo>
                  <a:pt x="17610" y="187943"/>
                </a:lnTo>
                <a:lnTo>
                  <a:pt x="17057" y="196335"/>
                </a:lnTo>
                <a:lnTo>
                  <a:pt x="16689" y="204788"/>
                </a:lnTo>
                <a:lnTo>
                  <a:pt x="16444" y="213281"/>
                </a:lnTo>
                <a:lnTo>
                  <a:pt x="15328" y="220847"/>
                </a:lnTo>
                <a:lnTo>
                  <a:pt x="11548" y="234335"/>
                </a:lnTo>
                <a:lnTo>
                  <a:pt x="10158" y="241551"/>
                </a:lnTo>
                <a:lnTo>
                  <a:pt x="9233" y="249219"/>
                </a:lnTo>
                <a:lnTo>
                  <a:pt x="8615" y="257189"/>
                </a:lnTo>
                <a:lnTo>
                  <a:pt x="8204" y="268217"/>
                </a:lnTo>
                <a:lnTo>
                  <a:pt x="7543" y="316820"/>
                </a:lnTo>
                <a:lnTo>
                  <a:pt x="7390" y="364115"/>
                </a:lnTo>
                <a:lnTo>
                  <a:pt x="4845" y="375797"/>
                </a:lnTo>
                <a:lnTo>
                  <a:pt x="1491" y="387339"/>
                </a:lnTo>
                <a:lnTo>
                  <a:pt x="0" y="398818"/>
                </a:lnTo>
                <a:lnTo>
                  <a:pt x="1878" y="410270"/>
                </a:lnTo>
                <a:lnTo>
                  <a:pt x="4935" y="420758"/>
                </a:lnTo>
                <a:lnTo>
                  <a:pt x="5750" y="424888"/>
                </a:lnTo>
                <a:lnTo>
                  <a:pt x="7380" y="436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19"/>
          <p:cNvSpPr/>
          <p:nvPr/>
        </p:nvSpPr>
        <p:spPr>
          <a:xfrm>
            <a:off x="1408747" y="2794635"/>
            <a:ext cx="257176" cy="120016"/>
          </a:xfrm>
          <a:custGeom>
            <a:avLst/>
            <a:gdLst/>
            <a:ahLst/>
            <a:cxnLst/>
            <a:rect l="0" t="0" r="0" b="0"/>
            <a:pathLst>
              <a:path w="257176" h="120016">
                <a:moveTo>
                  <a:pt x="0" y="120015"/>
                </a:moveTo>
                <a:lnTo>
                  <a:pt x="4551" y="110913"/>
                </a:lnTo>
                <a:lnTo>
                  <a:pt x="7796" y="107279"/>
                </a:lnTo>
                <a:lnTo>
                  <a:pt x="11865" y="103904"/>
                </a:lnTo>
                <a:lnTo>
                  <a:pt x="16483" y="100702"/>
                </a:lnTo>
                <a:lnTo>
                  <a:pt x="21466" y="96662"/>
                </a:lnTo>
                <a:lnTo>
                  <a:pt x="26693" y="92064"/>
                </a:lnTo>
                <a:lnTo>
                  <a:pt x="32083" y="87093"/>
                </a:lnTo>
                <a:lnTo>
                  <a:pt x="38534" y="82827"/>
                </a:lnTo>
                <a:lnTo>
                  <a:pt x="45692" y="79030"/>
                </a:lnTo>
                <a:lnTo>
                  <a:pt x="53321" y="75547"/>
                </a:lnTo>
                <a:lnTo>
                  <a:pt x="82262" y="61542"/>
                </a:lnTo>
                <a:lnTo>
                  <a:pt x="92941" y="57221"/>
                </a:lnTo>
                <a:lnTo>
                  <a:pt x="103871" y="53387"/>
                </a:lnTo>
                <a:lnTo>
                  <a:pt x="114967" y="4987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20"/>
          <p:cNvSpPr/>
          <p:nvPr/>
        </p:nvSpPr>
        <p:spPr>
          <a:xfrm>
            <a:off x="6175410" y="4065246"/>
            <a:ext cx="316831" cy="298157"/>
          </a:xfrm>
          <a:custGeom>
            <a:avLst/>
            <a:gdLst/>
            <a:ahLst/>
            <a:cxnLst/>
            <a:rect l="0" t="0" r="0" b="0"/>
            <a:pathLst>
              <a:path w="316831" h="298157">
                <a:moveTo>
                  <a:pt x="8219" y="92416"/>
                </a:moveTo>
                <a:lnTo>
                  <a:pt x="3669" y="106069"/>
                </a:lnTo>
                <a:lnTo>
                  <a:pt x="2328" y="112948"/>
                </a:lnTo>
                <a:lnTo>
                  <a:pt x="1434" y="120391"/>
                </a:lnTo>
                <a:lnTo>
                  <a:pt x="838" y="128211"/>
                </a:lnTo>
                <a:lnTo>
                  <a:pt x="177" y="164840"/>
                </a:lnTo>
                <a:lnTo>
                  <a:pt x="0" y="189276"/>
                </a:lnTo>
                <a:lnTo>
                  <a:pt x="835" y="205567"/>
                </a:lnTo>
                <a:lnTo>
                  <a:pt x="2344" y="216427"/>
                </a:lnTo>
                <a:lnTo>
                  <a:pt x="4303" y="223668"/>
                </a:lnTo>
                <a:lnTo>
                  <a:pt x="6561" y="228495"/>
                </a:lnTo>
                <a:lnTo>
                  <a:pt x="9019" y="231713"/>
                </a:lnTo>
                <a:lnTo>
                  <a:pt x="15257" y="236877"/>
                </a:lnTo>
                <a:lnTo>
                  <a:pt x="15769" y="226824"/>
                </a:lnTo>
                <a:lnTo>
                  <a:pt x="16590" y="155725"/>
                </a:lnTo>
                <a:lnTo>
                  <a:pt x="16752" y="116458"/>
                </a:lnTo>
                <a:lnTo>
                  <a:pt x="17718" y="105586"/>
                </a:lnTo>
                <a:lnTo>
                  <a:pt x="19314" y="92624"/>
                </a:lnTo>
                <a:lnTo>
                  <a:pt x="21331" y="78267"/>
                </a:lnTo>
                <a:lnTo>
                  <a:pt x="23628" y="66791"/>
                </a:lnTo>
                <a:lnTo>
                  <a:pt x="26112" y="57235"/>
                </a:lnTo>
                <a:lnTo>
                  <a:pt x="28720" y="48959"/>
                </a:lnTo>
                <a:lnTo>
                  <a:pt x="31412" y="41538"/>
                </a:lnTo>
                <a:lnTo>
                  <a:pt x="34158" y="34685"/>
                </a:lnTo>
                <a:lnTo>
                  <a:pt x="36942" y="28211"/>
                </a:lnTo>
                <a:lnTo>
                  <a:pt x="38798" y="22943"/>
                </a:lnTo>
                <a:lnTo>
                  <a:pt x="40860" y="14549"/>
                </a:lnTo>
                <a:lnTo>
                  <a:pt x="44317" y="7644"/>
                </a:lnTo>
                <a:lnTo>
                  <a:pt x="46572" y="4469"/>
                </a:lnTo>
                <a:lnTo>
                  <a:pt x="49028" y="2352"/>
                </a:lnTo>
                <a:lnTo>
                  <a:pt x="51617" y="941"/>
                </a:lnTo>
                <a:lnTo>
                  <a:pt x="54297" y="0"/>
                </a:lnTo>
                <a:lnTo>
                  <a:pt x="57035" y="325"/>
                </a:lnTo>
                <a:lnTo>
                  <a:pt x="59813" y="1495"/>
                </a:lnTo>
                <a:lnTo>
                  <a:pt x="68274" y="7691"/>
                </a:lnTo>
                <a:lnTo>
                  <a:pt x="76814" y="15560"/>
                </a:lnTo>
                <a:lnTo>
                  <a:pt x="88232" y="26752"/>
                </a:lnTo>
                <a:lnTo>
                  <a:pt x="92041" y="32448"/>
                </a:lnTo>
                <a:lnTo>
                  <a:pt x="96486" y="40055"/>
                </a:lnTo>
                <a:lnTo>
                  <a:pt x="101354" y="48936"/>
                </a:lnTo>
                <a:lnTo>
                  <a:pt x="106504" y="56762"/>
                </a:lnTo>
                <a:lnTo>
                  <a:pt x="111843" y="63884"/>
                </a:lnTo>
                <a:lnTo>
                  <a:pt x="117307" y="70537"/>
                </a:lnTo>
                <a:lnTo>
                  <a:pt x="124759" y="80688"/>
                </a:lnTo>
                <a:lnTo>
                  <a:pt x="161556" y="132962"/>
                </a:lnTo>
                <a:lnTo>
                  <a:pt x="170451" y="145164"/>
                </a:lnTo>
                <a:lnTo>
                  <a:pt x="177334" y="155204"/>
                </a:lnTo>
                <a:lnTo>
                  <a:pt x="182875" y="163802"/>
                </a:lnTo>
                <a:lnTo>
                  <a:pt x="187522" y="171439"/>
                </a:lnTo>
                <a:lnTo>
                  <a:pt x="194429" y="180341"/>
                </a:lnTo>
                <a:lnTo>
                  <a:pt x="202844" y="190085"/>
                </a:lnTo>
                <a:lnTo>
                  <a:pt x="221402" y="210119"/>
                </a:lnTo>
                <a:lnTo>
                  <a:pt x="239175" y="228549"/>
                </a:lnTo>
                <a:lnTo>
                  <a:pt x="246962" y="235559"/>
                </a:lnTo>
                <a:lnTo>
                  <a:pt x="254059" y="241184"/>
                </a:lnTo>
                <a:lnTo>
                  <a:pt x="260695" y="245888"/>
                </a:lnTo>
                <a:lnTo>
                  <a:pt x="266072" y="249975"/>
                </a:lnTo>
                <a:lnTo>
                  <a:pt x="274585" y="257058"/>
                </a:lnTo>
                <a:lnTo>
                  <a:pt x="277237" y="260280"/>
                </a:lnTo>
                <a:lnTo>
                  <a:pt x="279004" y="263380"/>
                </a:lnTo>
                <a:lnTo>
                  <a:pt x="316830" y="2981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21"/>
          <p:cNvSpPr/>
          <p:nvPr/>
        </p:nvSpPr>
        <p:spPr>
          <a:xfrm>
            <a:off x="5969317" y="4397692"/>
            <a:ext cx="77154" cy="351474"/>
          </a:xfrm>
          <a:custGeom>
            <a:avLst/>
            <a:gdLst/>
            <a:ahLst/>
            <a:cxnLst/>
            <a:rect l="0" t="0" r="0" b="0"/>
            <a:pathLst>
              <a:path w="77154" h="351474">
                <a:moveTo>
                  <a:pt x="0" y="0"/>
                </a:moveTo>
                <a:lnTo>
                  <a:pt x="4551" y="13653"/>
                </a:lnTo>
                <a:lnTo>
                  <a:pt x="6844" y="21484"/>
                </a:lnTo>
                <a:lnTo>
                  <a:pt x="24702" y="86038"/>
                </a:lnTo>
                <a:lnTo>
                  <a:pt x="35109" y="127774"/>
                </a:lnTo>
                <a:lnTo>
                  <a:pt x="40551" y="150905"/>
                </a:lnTo>
                <a:lnTo>
                  <a:pt x="45131" y="174899"/>
                </a:lnTo>
                <a:lnTo>
                  <a:pt x="49138" y="199467"/>
                </a:lnTo>
                <a:lnTo>
                  <a:pt x="52761" y="224418"/>
                </a:lnTo>
                <a:lnTo>
                  <a:pt x="55176" y="243909"/>
                </a:lnTo>
                <a:lnTo>
                  <a:pt x="56787" y="259761"/>
                </a:lnTo>
                <a:lnTo>
                  <a:pt x="57860" y="273187"/>
                </a:lnTo>
                <a:lnTo>
                  <a:pt x="59529" y="284995"/>
                </a:lnTo>
                <a:lnTo>
                  <a:pt x="61593" y="295724"/>
                </a:lnTo>
                <a:lnTo>
                  <a:pt x="63922" y="305734"/>
                </a:lnTo>
                <a:lnTo>
                  <a:pt x="66427" y="313360"/>
                </a:lnTo>
                <a:lnTo>
                  <a:pt x="69050" y="319397"/>
                </a:lnTo>
                <a:lnTo>
                  <a:pt x="71751" y="324374"/>
                </a:lnTo>
                <a:lnTo>
                  <a:pt x="73551" y="329596"/>
                </a:lnTo>
                <a:lnTo>
                  <a:pt x="74752" y="334984"/>
                </a:lnTo>
                <a:lnTo>
                  <a:pt x="77153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22"/>
          <p:cNvSpPr/>
          <p:nvPr/>
        </p:nvSpPr>
        <p:spPr>
          <a:xfrm>
            <a:off x="5857875" y="4372188"/>
            <a:ext cx="488633" cy="268208"/>
          </a:xfrm>
          <a:custGeom>
            <a:avLst/>
            <a:gdLst/>
            <a:ahLst/>
            <a:cxnLst/>
            <a:rect l="0" t="0" r="0" b="0"/>
            <a:pathLst>
              <a:path w="488633" h="268208">
                <a:moveTo>
                  <a:pt x="0" y="205527"/>
                </a:moveTo>
                <a:lnTo>
                  <a:pt x="4550" y="205527"/>
                </a:lnTo>
                <a:lnTo>
                  <a:pt x="16482" y="210078"/>
                </a:lnTo>
                <a:lnTo>
                  <a:pt x="26693" y="212312"/>
                </a:lnTo>
                <a:lnTo>
                  <a:pt x="40611" y="213570"/>
                </a:lnTo>
                <a:lnTo>
                  <a:pt x="53307" y="213942"/>
                </a:lnTo>
                <a:lnTo>
                  <a:pt x="58398" y="213994"/>
                </a:lnTo>
                <a:lnTo>
                  <a:pt x="65602" y="212124"/>
                </a:lnTo>
                <a:lnTo>
                  <a:pt x="74215" y="208973"/>
                </a:lnTo>
                <a:lnTo>
                  <a:pt x="83766" y="204967"/>
                </a:lnTo>
                <a:lnTo>
                  <a:pt x="94896" y="199438"/>
                </a:lnTo>
                <a:lnTo>
                  <a:pt x="107079" y="192895"/>
                </a:lnTo>
                <a:lnTo>
                  <a:pt x="119963" y="185676"/>
                </a:lnTo>
                <a:lnTo>
                  <a:pt x="130458" y="178958"/>
                </a:lnTo>
                <a:lnTo>
                  <a:pt x="139359" y="172574"/>
                </a:lnTo>
                <a:lnTo>
                  <a:pt x="147199" y="166414"/>
                </a:lnTo>
                <a:lnTo>
                  <a:pt x="154330" y="160401"/>
                </a:lnTo>
                <a:lnTo>
                  <a:pt x="160989" y="154488"/>
                </a:lnTo>
                <a:lnTo>
                  <a:pt x="173468" y="142837"/>
                </a:lnTo>
                <a:lnTo>
                  <a:pt x="185364" y="131310"/>
                </a:lnTo>
                <a:lnTo>
                  <a:pt x="193108" y="119854"/>
                </a:lnTo>
                <a:lnTo>
                  <a:pt x="202081" y="104597"/>
                </a:lnTo>
                <a:lnTo>
                  <a:pt x="211873" y="86805"/>
                </a:lnTo>
                <a:lnTo>
                  <a:pt x="220306" y="69229"/>
                </a:lnTo>
                <a:lnTo>
                  <a:pt x="227833" y="51797"/>
                </a:lnTo>
                <a:lnTo>
                  <a:pt x="234756" y="34460"/>
                </a:lnTo>
                <a:lnTo>
                  <a:pt x="239371" y="21950"/>
                </a:lnTo>
                <a:lnTo>
                  <a:pt x="242448" y="12657"/>
                </a:lnTo>
                <a:lnTo>
                  <a:pt x="244500" y="5509"/>
                </a:lnTo>
                <a:lnTo>
                  <a:pt x="245867" y="1697"/>
                </a:lnTo>
                <a:lnTo>
                  <a:pt x="246779" y="107"/>
                </a:lnTo>
                <a:lnTo>
                  <a:pt x="247387" y="0"/>
                </a:lnTo>
                <a:lnTo>
                  <a:pt x="248062" y="7502"/>
                </a:lnTo>
                <a:lnTo>
                  <a:pt x="248362" y="19408"/>
                </a:lnTo>
                <a:lnTo>
                  <a:pt x="248592" y="74596"/>
                </a:lnTo>
                <a:lnTo>
                  <a:pt x="249549" y="83950"/>
                </a:lnTo>
                <a:lnTo>
                  <a:pt x="251138" y="93043"/>
                </a:lnTo>
                <a:lnTo>
                  <a:pt x="253150" y="101962"/>
                </a:lnTo>
                <a:lnTo>
                  <a:pt x="254492" y="111719"/>
                </a:lnTo>
                <a:lnTo>
                  <a:pt x="255386" y="122033"/>
                </a:lnTo>
                <a:lnTo>
                  <a:pt x="255982" y="132719"/>
                </a:lnTo>
                <a:lnTo>
                  <a:pt x="257332" y="142701"/>
                </a:lnTo>
                <a:lnTo>
                  <a:pt x="259185" y="152213"/>
                </a:lnTo>
                <a:lnTo>
                  <a:pt x="261372" y="161412"/>
                </a:lnTo>
                <a:lnTo>
                  <a:pt x="263783" y="170402"/>
                </a:lnTo>
                <a:lnTo>
                  <a:pt x="269002" y="188011"/>
                </a:lnTo>
                <a:lnTo>
                  <a:pt x="270774" y="196707"/>
                </a:lnTo>
                <a:lnTo>
                  <a:pt x="271956" y="205362"/>
                </a:lnTo>
                <a:lnTo>
                  <a:pt x="272744" y="213989"/>
                </a:lnTo>
                <a:lnTo>
                  <a:pt x="274222" y="221645"/>
                </a:lnTo>
                <a:lnTo>
                  <a:pt x="276159" y="228655"/>
                </a:lnTo>
                <a:lnTo>
                  <a:pt x="278404" y="235233"/>
                </a:lnTo>
                <a:lnTo>
                  <a:pt x="281805" y="241523"/>
                </a:lnTo>
                <a:lnTo>
                  <a:pt x="285977" y="247622"/>
                </a:lnTo>
                <a:lnTo>
                  <a:pt x="290664" y="253593"/>
                </a:lnTo>
                <a:lnTo>
                  <a:pt x="294741" y="258525"/>
                </a:lnTo>
                <a:lnTo>
                  <a:pt x="301811" y="266547"/>
                </a:lnTo>
                <a:lnTo>
                  <a:pt x="305030" y="268114"/>
                </a:lnTo>
                <a:lnTo>
                  <a:pt x="308128" y="268207"/>
                </a:lnTo>
                <a:lnTo>
                  <a:pt x="311146" y="267316"/>
                </a:lnTo>
                <a:lnTo>
                  <a:pt x="317039" y="263786"/>
                </a:lnTo>
                <a:lnTo>
                  <a:pt x="319945" y="261511"/>
                </a:lnTo>
                <a:lnTo>
                  <a:pt x="321881" y="258090"/>
                </a:lnTo>
                <a:lnTo>
                  <a:pt x="323172" y="253904"/>
                </a:lnTo>
                <a:lnTo>
                  <a:pt x="324033" y="249208"/>
                </a:lnTo>
                <a:lnTo>
                  <a:pt x="325559" y="244172"/>
                </a:lnTo>
                <a:lnTo>
                  <a:pt x="327529" y="238910"/>
                </a:lnTo>
                <a:lnTo>
                  <a:pt x="329795" y="233497"/>
                </a:lnTo>
                <a:lnTo>
                  <a:pt x="332258" y="227032"/>
                </a:lnTo>
                <a:lnTo>
                  <a:pt x="341228" y="202374"/>
                </a:lnTo>
                <a:lnTo>
                  <a:pt x="350412" y="178725"/>
                </a:lnTo>
                <a:lnTo>
                  <a:pt x="356480" y="165752"/>
                </a:lnTo>
                <a:lnTo>
                  <a:pt x="363384" y="152340"/>
                </a:lnTo>
                <a:lnTo>
                  <a:pt x="370843" y="138637"/>
                </a:lnTo>
                <a:lnTo>
                  <a:pt x="376768" y="128548"/>
                </a:lnTo>
                <a:lnTo>
                  <a:pt x="381672" y="120870"/>
                </a:lnTo>
                <a:lnTo>
                  <a:pt x="385893" y="114799"/>
                </a:lnTo>
                <a:lnTo>
                  <a:pt x="390612" y="109799"/>
                </a:lnTo>
                <a:lnTo>
                  <a:pt x="400935" y="101703"/>
                </a:lnTo>
                <a:lnTo>
                  <a:pt x="409333" y="97470"/>
                </a:lnTo>
                <a:lnTo>
                  <a:pt x="412906" y="96342"/>
                </a:lnTo>
                <a:lnTo>
                  <a:pt x="416241" y="96542"/>
                </a:lnTo>
                <a:lnTo>
                  <a:pt x="419416" y="97627"/>
                </a:lnTo>
                <a:lnTo>
                  <a:pt x="425485" y="101374"/>
                </a:lnTo>
                <a:lnTo>
                  <a:pt x="431356" y="106214"/>
                </a:lnTo>
                <a:lnTo>
                  <a:pt x="433303" y="109791"/>
                </a:lnTo>
                <a:lnTo>
                  <a:pt x="434601" y="114080"/>
                </a:lnTo>
                <a:lnTo>
                  <a:pt x="435467" y="118845"/>
                </a:lnTo>
                <a:lnTo>
                  <a:pt x="436996" y="124879"/>
                </a:lnTo>
                <a:lnTo>
                  <a:pt x="438968" y="131759"/>
                </a:lnTo>
                <a:lnTo>
                  <a:pt x="441235" y="139203"/>
                </a:lnTo>
                <a:lnTo>
                  <a:pt x="442747" y="147023"/>
                </a:lnTo>
                <a:lnTo>
                  <a:pt x="443755" y="155094"/>
                </a:lnTo>
                <a:lnTo>
                  <a:pt x="444426" y="163333"/>
                </a:lnTo>
                <a:lnTo>
                  <a:pt x="444874" y="170730"/>
                </a:lnTo>
                <a:lnTo>
                  <a:pt x="445371" y="184029"/>
                </a:lnTo>
                <a:lnTo>
                  <a:pt x="446456" y="191195"/>
                </a:lnTo>
                <a:lnTo>
                  <a:pt x="448133" y="198830"/>
                </a:lnTo>
                <a:lnTo>
                  <a:pt x="450202" y="206777"/>
                </a:lnTo>
                <a:lnTo>
                  <a:pt x="452535" y="214933"/>
                </a:lnTo>
                <a:lnTo>
                  <a:pt x="457667" y="231615"/>
                </a:lnTo>
                <a:lnTo>
                  <a:pt x="460369" y="238158"/>
                </a:lnTo>
                <a:lnTo>
                  <a:pt x="463122" y="243474"/>
                </a:lnTo>
                <a:lnTo>
                  <a:pt x="465911" y="247969"/>
                </a:lnTo>
                <a:lnTo>
                  <a:pt x="471549" y="255505"/>
                </a:lnTo>
                <a:lnTo>
                  <a:pt x="474386" y="258848"/>
                </a:lnTo>
                <a:lnTo>
                  <a:pt x="477229" y="261077"/>
                </a:lnTo>
                <a:lnTo>
                  <a:pt x="488632" y="2655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23"/>
          <p:cNvSpPr/>
          <p:nvPr/>
        </p:nvSpPr>
        <p:spPr>
          <a:xfrm>
            <a:off x="6423915" y="4414837"/>
            <a:ext cx="179768" cy="196835"/>
          </a:xfrm>
          <a:custGeom>
            <a:avLst/>
            <a:gdLst/>
            <a:ahLst/>
            <a:cxnLst/>
            <a:rect l="0" t="0" r="0" b="0"/>
            <a:pathLst>
              <a:path w="179768" h="196835">
                <a:moveTo>
                  <a:pt x="76897" y="0"/>
                </a:moveTo>
                <a:lnTo>
                  <a:pt x="58694" y="0"/>
                </a:lnTo>
                <a:lnTo>
                  <a:pt x="52379" y="953"/>
                </a:lnTo>
                <a:lnTo>
                  <a:pt x="47217" y="2540"/>
                </a:lnTo>
                <a:lnTo>
                  <a:pt x="42823" y="4551"/>
                </a:lnTo>
                <a:lnTo>
                  <a:pt x="38941" y="7797"/>
                </a:lnTo>
                <a:lnTo>
                  <a:pt x="35401" y="11865"/>
                </a:lnTo>
                <a:lnTo>
                  <a:pt x="32088" y="16483"/>
                </a:lnTo>
                <a:lnTo>
                  <a:pt x="28927" y="21466"/>
                </a:lnTo>
                <a:lnTo>
                  <a:pt x="25867" y="26693"/>
                </a:lnTo>
                <a:lnTo>
                  <a:pt x="22874" y="32083"/>
                </a:lnTo>
                <a:lnTo>
                  <a:pt x="18975" y="40439"/>
                </a:lnTo>
                <a:lnTo>
                  <a:pt x="9561" y="62423"/>
                </a:lnTo>
                <a:lnTo>
                  <a:pt x="6289" y="72095"/>
                </a:lnTo>
                <a:lnTo>
                  <a:pt x="4108" y="80449"/>
                </a:lnTo>
                <a:lnTo>
                  <a:pt x="2653" y="87923"/>
                </a:lnTo>
                <a:lnTo>
                  <a:pt x="1684" y="94810"/>
                </a:lnTo>
                <a:lnTo>
                  <a:pt x="1037" y="101307"/>
                </a:lnTo>
                <a:lnTo>
                  <a:pt x="607" y="107543"/>
                </a:lnTo>
                <a:lnTo>
                  <a:pt x="319" y="116463"/>
                </a:lnTo>
                <a:lnTo>
                  <a:pt x="0" y="139074"/>
                </a:lnTo>
                <a:lnTo>
                  <a:pt x="868" y="149866"/>
                </a:lnTo>
                <a:lnTo>
                  <a:pt x="2398" y="159918"/>
                </a:lnTo>
                <a:lnTo>
                  <a:pt x="4371" y="169477"/>
                </a:lnTo>
                <a:lnTo>
                  <a:pt x="6639" y="175850"/>
                </a:lnTo>
                <a:lnTo>
                  <a:pt x="9103" y="180098"/>
                </a:lnTo>
                <a:lnTo>
                  <a:pt x="11699" y="182931"/>
                </a:lnTo>
                <a:lnTo>
                  <a:pt x="14382" y="184819"/>
                </a:lnTo>
                <a:lnTo>
                  <a:pt x="19902" y="186916"/>
                </a:lnTo>
                <a:lnTo>
                  <a:pt x="22708" y="187477"/>
                </a:lnTo>
                <a:lnTo>
                  <a:pt x="25531" y="187849"/>
                </a:lnTo>
                <a:lnTo>
                  <a:pt x="32355" y="188448"/>
                </a:lnTo>
                <a:lnTo>
                  <a:pt x="35828" y="185990"/>
                </a:lnTo>
                <a:lnTo>
                  <a:pt x="38087" y="184001"/>
                </a:lnTo>
                <a:lnTo>
                  <a:pt x="41499" y="179817"/>
                </a:lnTo>
                <a:lnTo>
                  <a:pt x="45678" y="174171"/>
                </a:lnTo>
                <a:lnTo>
                  <a:pt x="50370" y="167549"/>
                </a:lnTo>
                <a:lnTo>
                  <a:pt x="54450" y="161229"/>
                </a:lnTo>
                <a:lnTo>
                  <a:pt x="58122" y="155111"/>
                </a:lnTo>
                <a:lnTo>
                  <a:pt x="61523" y="149127"/>
                </a:lnTo>
                <a:lnTo>
                  <a:pt x="67842" y="137399"/>
                </a:lnTo>
                <a:lnTo>
                  <a:pt x="70860" y="131604"/>
                </a:lnTo>
                <a:lnTo>
                  <a:pt x="72872" y="124884"/>
                </a:lnTo>
                <a:lnTo>
                  <a:pt x="74214" y="117546"/>
                </a:lnTo>
                <a:lnTo>
                  <a:pt x="75108" y="109796"/>
                </a:lnTo>
                <a:lnTo>
                  <a:pt x="76657" y="101773"/>
                </a:lnTo>
                <a:lnTo>
                  <a:pt x="78642" y="93566"/>
                </a:lnTo>
                <a:lnTo>
                  <a:pt x="80918" y="85237"/>
                </a:lnTo>
                <a:lnTo>
                  <a:pt x="82435" y="76827"/>
                </a:lnTo>
                <a:lnTo>
                  <a:pt x="83447" y="68364"/>
                </a:lnTo>
                <a:lnTo>
                  <a:pt x="84121" y="59863"/>
                </a:lnTo>
                <a:lnTo>
                  <a:pt x="85523" y="50386"/>
                </a:lnTo>
                <a:lnTo>
                  <a:pt x="87410" y="40258"/>
                </a:lnTo>
                <a:lnTo>
                  <a:pt x="89621" y="29697"/>
                </a:lnTo>
                <a:lnTo>
                  <a:pt x="91095" y="21703"/>
                </a:lnTo>
                <a:lnTo>
                  <a:pt x="92077" y="15421"/>
                </a:lnTo>
                <a:lnTo>
                  <a:pt x="92732" y="10281"/>
                </a:lnTo>
                <a:lnTo>
                  <a:pt x="93169" y="8759"/>
                </a:lnTo>
                <a:lnTo>
                  <a:pt x="93460" y="9649"/>
                </a:lnTo>
                <a:lnTo>
                  <a:pt x="93783" y="15719"/>
                </a:lnTo>
                <a:lnTo>
                  <a:pt x="93927" y="24766"/>
                </a:lnTo>
                <a:lnTo>
                  <a:pt x="94918" y="33656"/>
                </a:lnTo>
                <a:lnTo>
                  <a:pt x="98559" y="58773"/>
                </a:lnTo>
                <a:lnTo>
                  <a:pt x="100863" y="71567"/>
                </a:lnTo>
                <a:lnTo>
                  <a:pt x="103352" y="83907"/>
                </a:lnTo>
                <a:lnTo>
                  <a:pt x="114190" y="135637"/>
                </a:lnTo>
                <a:lnTo>
                  <a:pt x="116999" y="146622"/>
                </a:lnTo>
                <a:lnTo>
                  <a:pt x="119825" y="155851"/>
                </a:lnTo>
                <a:lnTo>
                  <a:pt x="122660" y="163908"/>
                </a:lnTo>
                <a:lnTo>
                  <a:pt x="125503" y="171184"/>
                </a:lnTo>
                <a:lnTo>
                  <a:pt x="128351" y="177941"/>
                </a:lnTo>
                <a:lnTo>
                  <a:pt x="131202" y="184350"/>
                </a:lnTo>
                <a:lnTo>
                  <a:pt x="135008" y="188622"/>
                </a:lnTo>
                <a:lnTo>
                  <a:pt x="139451" y="191471"/>
                </a:lnTo>
                <a:lnTo>
                  <a:pt x="144317" y="193370"/>
                </a:lnTo>
                <a:lnTo>
                  <a:pt x="148514" y="194636"/>
                </a:lnTo>
                <a:lnTo>
                  <a:pt x="152264" y="195480"/>
                </a:lnTo>
                <a:lnTo>
                  <a:pt x="160576" y="196834"/>
                </a:lnTo>
                <a:lnTo>
                  <a:pt x="163163" y="195040"/>
                </a:lnTo>
                <a:lnTo>
                  <a:pt x="166792" y="191939"/>
                </a:lnTo>
                <a:lnTo>
                  <a:pt x="179767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24"/>
          <p:cNvSpPr/>
          <p:nvPr/>
        </p:nvSpPr>
        <p:spPr>
          <a:xfrm>
            <a:off x="6637972" y="4294822"/>
            <a:ext cx="85726" cy="308611"/>
          </a:xfrm>
          <a:custGeom>
            <a:avLst/>
            <a:gdLst/>
            <a:ahLst/>
            <a:cxnLst/>
            <a:rect l="0" t="0" r="0" b="0"/>
            <a:pathLst>
              <a:path w="85726" h="308611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7975"/>
                </a:lnTo>
                <a:lnTo>
                  <a:pt x="6785" y="45319"/>
                </a:lnTo>
                <a:lnTo>
                  <a:pt x="7381" y="53073"/>
                </a:lnTo>
                <a:lnTo>
                  <a:pt x="8730" y="62052"/>
                </a:lnTo>
                <a:lnTo>
                  <a:pt x="10583" y="71848"/>
                </a:lnTo>
                <a:lnTo>
                  <a:pt x="15181" y="92893"/>
                </a:lnTo>
                <a:lnTo>
                  <a:pt x="20400" y="114946"/>
                </a:lnTo>
                <a:lnTo>
                  <a:pt x="46896" y="207942"/>
                </a:lnTo>
                <a:lnTo>
                  <a:pt x="55076" y="233878"/>
                </a:lnTo>
                <a:lnTo>
                  <a:pt x="61483" y="252121"/>
                </a:lnTo>
                <a:lnTo>
                  <a:pt x="66706" y="265236"/>
                </a:lnTo>
                <a:lnTo>
                  <a:pt x="71140" y="275884"/>
                </a:lnTo>
                <a:lnTo>
                  <a:pt x="85725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25"/>
          <p:cNvSpPr/>
          <p:nvPr/>
        </p:nvSpPr>
        <p:spPr>
          <a:xfrm>
            <a:off x="6646544" y="4389120"/>
            <a:ext cx="188597" cy="39229"/>
          </a:xfrm>
          <a:custGeom>
            <a:avLst/>
            <a:gdLst/>
            <a:ahLst/>
            <a:cxnLst/>
            <a:rect l="0" t="0" r="0" b="0"/>
            <a:pathLst>
              <a:path w="188597" h="39229">
                <a:moveTo>
                  <a:pt x="0" y="34290"/>
                </a:moveTo>
                <a:lnTo>
                  <a:pt x="9103" y="38841"/>
                </a:lnTo>
                <a:lnTo>
                  <a:pt x="12736" y="39228"/>
                </a:lnTo>
                <a:lnTo>
                  <a:pt x="16111" y="38534"/>
                </a:lnTo>
                <a:lnTo>
                  <a:pt x="19313" y="37120"/>
                </a:lnTo>
                <a:lnTo>
                  <a:pt x="22401" y="36176"/>
                </a:lnTo>
                <a:lnTo>
                  <a:pt x="25411" y="35547"/>
                </a:lnTo>
                <a:lnTo>
                  <a:pt x="28371" y="35128"/>
                </a:lnTo>
                <a:lnTo>
                  <a:pt x="33202" y="34848"/>
                </a:lnTo>
                <a:lnTo>
                  <a:pt x="46189" y="34538"/>
                </a:lnTo>
                <a:lnTo>
                  <a:pt x="52701" y="33503"/>
                </a:lnTo>
                <a:lnTo>
                  <a:pt x="58946" y="31860"/>
                </a:lnTo>
                <a:lnTo>
                  <a:pt x="137291" y="5672"/>
                </a:lnTo>
                <a:lnTo>
                  <a:pt x="146772" y="3782"/>
                </a:lnTo>
                <a:lnTo>
                  <a:pt x="156903" y="252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26"/>
          <p:cNvSpPr/>
          <p:nvPr/>
        </p:nvSpPr>
        <p:spPr>
          <a:xfrm>
            <a:off x="6994221" y="4337685"/>
            <a:ext cx="191663" cy="170930"/>
          </a:xfrm>
          <a:custGeom>
            <a:avLst/>
            <a:gdLst/>
            <a:ahLst/>
            <a:cxnLst/>
            <a:rect l="0" t="0" r="0" b="0"/>
            <a:pathLst>
              <a:path w="191663" h="170930">
                <a:moveTo>
                  <a:pt x="115238" y="0"/>
                </a:moveTo>
                <a:lnTo>
                  <a:pt x="92485" y="4550"/>
                </a:lnTo>
                <a:lnTo>
                  <a:pt x="84829" y="6844"/>
                </a:lnTo>
                <a:lnTo>
                  <a:pt x="78773" y="9325"/>
                </a:lnTo>
                <a:lnTo>
                  <a:pt x="73783" y="11931"/>
                </a:lnTo>
                <a:lnTo>
                  <a:pt x="67599" y="14622"/>
                </a:lnTo>
                <a:lnTo>
                  <a:pt x="60619" y="17368"/>
                </a:lnTo>
                <a:lnTo>
                  <a:pt x="53108" y="20150"/>
                </a:lnTo>
                <a:lnTo>
                  <a:pt x="47148" y="22959"/>
                </a:lnTo>
                <a:lnTo>
                  <a:pt x="42223" y="25783"/>
                </a:lnTo>
                <a:lnTo>
                  <a:pt x="37986" y="28619"/>
                </a:lnTo>
                <a:lnTo>
                  <a:pt x="34209" y="31461"/>
                </a:lnTo>
                <a:lnTo>
                  <a:pt x="30740" y="34309"/>
                </a:lnTo>
                <a:lnTo>
                  <a:pt x="27473" y="37160"/>
                </a:lnTo>
                <a:lnTo>
                  <a:pt x="24344" y="40014"/>
                </a:lnTo>
                <a:lnTo>
                  <a:pt x="18326" y="45724"/>
                </a:lnTo>
                <a:lnTo>
                  <a:pt x="9583" y="54293"/>
                </a:lnTo>
                <a:lnTo>
                  <a:pt x="6702" y="59055"/>
                </a:lnTo>
                <a:lnTo>
                  <a:pt x="3828" y="65088"/>
                </a:lnTo>
                <a:lnTo>
                  <a:pt x="959" y="71967"/>
                </a:lnTo>
                <a:lnTo>
                  <a:pt x="0" y="76552"/>
                </a:lnTo>
                <a:lnTo>
                  <a:pt x="313" y="79610"/>
                </a:lnTo>
                <a:lnTo>
                  <a:pt x="3200" y="83960"/>
                </a:lnTo>
                <a:lnTo>
                  <a:pt x="7659" y="89068"/>
                </a:lnTo>
                <a:lnTo>
                  <a:pt x="11134" y="90811"/>
                </a:lnTo>
                <a:lnTo>
                  <a:pt x="15355" y="91973"/>
                </a:lnTo>
                <a:lnTo>
                  <a:pt x="20074" y="92748"/>
                </a:lnTo>
                <a:lnTo>
                  <a:pt x="24173" y="92312"/>
                </a:lnTo>
                <a:lnTo>
                  <a:pt x="27858" y="91069"/>
                </a:lnTo>
                <a:lnTo>
                  <a:pt x="31268" y="89287"/>
                </a:lnTo>
                <a:lnTo>
                  <a:pt x="37350" y="87147"/>
                </a:lnTo>
                <a:lnTo>
                  <a:pt x="45216" y="84768"/>
                </a:lnTo>
                <a:lnTo>
                  <a:pt x="64115" y="79584"/>
                </a:lnTo>
                <a:lnTo>
                  <a:pt x="85215" y="74106"/>
                </a:lnTo>
                <a:lnTo>
                  <a:pt x="95223" y="71311"/>
                </a:lnTo>
                <a:lnTo>
                  <a:pt x="113962" y="65666"/>
                </a:lnTo>
                <a:lnTo>
                  <a:pt x="122008" y="63780"/>
                </a:lnTo>
                <a:lnTo>
                  <a:pt x="129276" y="62522"/>
                </a:lnTo>
                <a:lnTo>
                  <a:pt x="136027" y="61684"/>
                </a:lnTo>
                <a:lnTo>
                  <a:pt x="141480" y="61125"/>
                </a:lnTo>
                <a:lnTo>
                  <a:pt x="146068" y="60752"/>
                </a:lnTo>
                <a:lnTo>
                  <a:pt x="150080" y="60504"/>
                </a:lnTo>
                <a:lnTo>
                  <a:pt x="162156" y="60228"/>
                </a:lnTo>
                <a:lnTo>
                  <a:pt x="169376" y="60155"/>
                </a:lnTo>
                <a:lnTo>
                  <a:pt x="175143" y="61058"/>
                </a:lnTo>
                <a:lnTo>
                  <a:pt x="179940" y="62613"/>
                </a:lnTo>
                <a:lnTo>
                  <a:pt x="184090" y="64602"/>
                </a:lnTo>
                <a:lnTo>
                  <a:pt x="186857" y="66880"/>
                </a:lnTo>
                <a:lnTo>
                  <a:pt x="188702" y="69352"/>
                </a:lnTo>
                <a:lnTo>
                  <a:pt x="190752" y="74638"/>
                </a:lnTo>
                <a:lnTo>
                  <a:pt x="191298" y="77381"/>
                </a:lnTo>
                <a:lnTo>
                  <a:pt x="191662" y="80162"/>
                </a:lnTo>
                <a:lnTo>
                  <a:pt x="190952" y="82969"/>
                </a:lnTo>
                <a:lnTo>
                  <a:pt x="189528" y="85793"/>
                </a:lnTo>
                <a:lnTo>
                  <a:pt x="187625" y="88627"/>
                </a:lnTo>
                <a:lnTo>
                  <a:pt x="185403" y="92422"/>
                </a:lnTo>
                <a:lnTo>
                  <a:pt x="182970" y="96857"/>
                </a:lnTo>
                <a:lnTo>
                  <a:pt x="180396" y="101719"/>
                </a:lnTo>
                <a:lnTo>
                  <a:pt x="176774" y="105913"/>
                </a:lnTo>
                <a:lnTo>
                  <a:pt x="172454" y="109660"/>
                </a:lnTo>
                <a:lnTo>
                  <a:pt x="167670" y="113112"/>
                </a:lnTo>
                <a:lnTo>
                  <a:pt x="161623" y="118271"/>
                </a:lnTo>
                <a:lnTo>
                  <a:pt x="154734" y="124567"/>
                </a:lnTo>
                <a:lnTo>
                  <a:pt x="147284" y="131622"/>
                </a:lnTo>
                <a:lnTo>
                  <a:pt x="139459" y="137278"/>
                </a:lnTo>
                <a:lnTo>
                  <a:pt x="131385" y="142001"/>
                </a:lnTo>
                <a:lnTo>
                  <a:pt x="123146" y="146102"/>
                </a:lnTo>
                <a:lnTo>
                  <a:pt x="116699" y="149789"/>
                </a:lnTo>
                <a:lnTo>
                  <a:pt x="111450" y="153199"/>
                </a:lnTo>
                <a:lnTo>
                  <a:pt x="106998" y="156425"/>
                </a:lnTo>
                <a:lnTo>
                  <a:pt x="100220" y="159528"/>
                </a:lnTo>
                <a:lnTo>
                  <a:pt x="91891" y="162550"/>
                </a:lnTo>
                <a:lnTo>
                  <a:pt x="82529" y="165516"/>
                </a:lnTo>
                <a:lnTo>
                  <a:pt x="74382" y="167494"/>
                </a:lnTo>
                <a:lnTo>
                  <a:pt x="67046" y="168813"/>
                </a:lnTo>
                <a:lnTo>
                  <a:pt x="60250" y="169692"/>
                </a:lnTo>
                <a:lnTo>
                  <a:pt x="54768" y="170278"/>
                </a:lnTo>
                <a:lnTo>
                  <a:pt x="50159" y="170668"/>
                </a:lnTo>
                <a:lnTo>
                  <a:pt x="46136" y="170929"/>
                </a:lnTo>
                <a:lnTo>
                  <a:pt x="42499" y="170150"/>
                </a:lnTo>
                <a:lnTo>
                  <a:pt x="39124" y="168678"/>
                </a:lnTo>
                <a:lnTo>
                  <a:pt x="35920" y="166744"/>
                </a:lnTo>
                <a:lnTo>
                  <a:pt x="32832" y="165456"/>
                </a:lnTo>
                <a:lnTo>
                  <a:pt x="26861" y="164023"/>
                </a:lnTo>
                <a:lnTo>
                  <a:pt x="24888" y="162689"/>
                </a:lnTo>
                <a:lnTo>
                  <a:pt x="23573" y="160847"/>
                </a:lnTo>
                <a:lnTo>
                  <a:pt x="22111" y="156260"/>
                </a:lnTo>
                <a:lnTo>
                  <a:pt x="21721" y="153703"/>
                </a:lnTo>
                <a:lnTo>
                  <a:pt x="20941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27"/>
          <p:cNvSpPr/>
          <p:nvPr/>
        </p:nvSpPr>
        <p:spPr>
          <a:xfrm>
            <a:off x="7255621" y="4338247"/>
            <a:ext cx="136732" cy="168674"/>
          </a:xfrm>
          <a:custGeom>
            <a:avLst/>
            <a:gdLst/>
            <a:ahLst/>
            <a:cxnLst/>
            <a:rect l="0" t="0" r="0" b="0"/>
            <a:pathLst>
              <a:path w="136732" h="168674">
                <a:moveTo>
                  <a:pt x="68151" y="25155"/>
                </a:moveTo>
                <a:lnTo>
                  <a:pt x="63600" y="16053"/>
                </a:lnTo>
                <a:lnTo>
                  <a:pt x="60354" y="12420"/>
                </a:lnTo>
                <a:lnTo>
                  <a:pt x="56286" y="9045"/>
                </a:lnTo>
                <a:lnTo>
                  <a:pt x="51668" y="5842"/>
                </a:lnTo>
                <a:lnTo>
                  <a:pt x="47637" y="3708"/>
                </a:lnTo>
                <a:lnTo>
                  <a:pt x="43998" y="2284"/>
                </a:lnTo>
                <a:lnTo>
                  <a:pt x="40619" y="1336"/>
                </a:lnTo>
                <a:lnTo>
                  <a:pt x="37414" y="703"/>
                </a:lnTo>
                <a:lnTo>
                  <a:pt x="34324" y="281"/>
                </a:lnTo>
                <a:lnTo>
                  <a:pt x="31313" y="0"/>
                </a:lnTo>
                <a:lnTo>
                  <a:pt x="27399" y="2670"/>
                </a:lnTo>
                <a:lnTo>
                  <a:pt x="22886" y="7308"/>
                </a:lnTo>
                <a:lnTo>
                  <a:pt x="17972" y="13257"/>
                </a:lnTo>
                <a:lnTo>
                  <a:pt x="14696" y="19128"/>
                </a:lnTo>
                <a:lnTo>
                  <a:pt x="12512" y="24947"/>
                </a:lnTo>
                <a:lnTo>
                  <a:pt x="11056" y="30732"/>
                </a:lnTo>
                <a:lnTo>
                  <a:pt x="6898" y="49859"/>
                </a:lnTo>
                <a:lnTo>
                  <a:pt x="4456" y="61627"/>
                </a:lnTo>
                <a:lnTo>
                  <a:pt x="2828" y="72329"/>
                </a:lnTo>
                <a:lnTo>
                  <a:pt x="1742" y="82322"/>
                </a:lnTo>
                <a:lnTo>
                  <a:pt x="1019" y="91841"/>
                </a:lnTo>
                <a:lnTo>
                  <a:pt x="536" y="102950"/>
                </a:lnTo>
                <a:lnTo>
                  <a:pt x="0" y="127993"/>
                </a:lnTo>
                <a:lnTo>
                  <a:pt x="809" y="137529"/>
                </a:lnTo>
                <a:lnTo>
                  <a:pt x="2301" y="144839"/>
                </a:lnTo>
                <a:lnTo>
                  <a:pt x="4249" y="150664"/>
                </a:lnTo>
                <a:lnTo>
                  <a:pt x="6500" y="155500"/>
                </a:lnTo>
                <a:lnTo>
                  <a:pt x="8953" y="159677"/>
                </a:lnTo>
                <a:lnTo>
                  <a:pt x="15183" y="168673"/>
                </a:lnTo>
                <a:lnTo>
                  <a:pt x="17599" y="168459"/>
                </a:lnTo>
                <a:lnTo>
                  <a:pt x="21115" y="167364"/>
                </a:lnTo>
                <a:lnTo>
                  <a:pt x="25364" y="165681"/>
                </a:lnTo>
                <a:lnTo>
                  <a:pt x="29149" y="164559"/>
                </a:lnTo>
                <a:lnTo>
                  <a:pt x="32624" y="163811"/>
                </a:lnTo>
                <a:lnTo>
                  <a:pt x="35894" y="163312"/>
                </a:lnTo>
                <a:lnTo>
                  <a:pt x="38074" y="161075"/>
                </a:lnTo>
                <a:lnTo>
                  <a:pt x="39528" y="157678"/>
                </a:lnTo>
                <a:lnTo>
                  <a:pt x="40497" y="153509"/>
                </a:lnTo>
                <a:lnTo>
                  <a:pt x="42094" y="148824"/>
                </a:lnTo>
                <a:lnTo>
                  <a:pt x="44113" y="143796"/>
                </a:lnTo>
                <a:lnTo>
                  <a:pt x="46410" y="138539"/>
                </a:lnTo>
                <a:lnTo>
                  <a:pt x="47943" y="133130"/>
                </a:lnTo>
                <a:lnTo>
                  <a:pt x="48964" y="127618"/>
                </a:lnTo>
                <a:lnTo>
                  <a:pt x="51050" y="111652"/>
                </a:lnTo>
                <a:lnTo>
                  <a:pt x="56628" y="70892"/>
                </a:lnTo>
                <a:lnTo>
                  <a:pt x="57612" y="62314"/>
                </a:lnTo>
                <a:lnTo>
                  <a:pt x="58268" y="55643"/>
                </a:lnTo>
                <a:lnTo>
                  <a:pt x="58705" y="53100"/>
                </a:lnTo>
                <a:lnTo>
                  <a:pt x="58996" y="53310"/>
                </a:lnTo>
                <a:lnTo>
                  <a:pt x="59190" y="55355"/>
                </a:lnTo>
                <a:lnTo>
                  <a:pt x="60272" y="58624"/>
                </a:lnTo>
                <a:lnTo>
                  <a:pt x="61946" y="62708"/>
                </a:lnTo>
                <a:lnTo>
                  <a:pt x="64015" y="67335"/>
                </a:lnTo>
                <a:lnTo>
                  <a:pt x="68852" y="77557"/>
                </a:lnTo>
                <a:lnTo>
                  <a:pt x="71476" y="82949"/>
                </a:lnTo>
                <a:lnTo>
                  <a:pt x="75130" y="91307"/>
                </a:lnTo>
                <a:lnTo>
                  <a:pt x="84271" y="113294"/>
                </a:lnTo>
                <a:lnTo>
                  <a:pt x="88422" y="122014"/>
                </a:lnTo>
                <a:lnTo>
                  <a:pt x="92143" y="128780"/>
                </a:lnTo>
                <a:lnTo>
                  <a:pt x="95576" y="134243"/>
                </a:lnTo>
                <a:lnTo>
                  <a:pt x="100722" y="138839"/>
                </a:lnTo>
                <a:lnTo>
                  <a:pt x="107010" y="142854"/>
                </a:lnTo>
                <a:lnTo>
                  <a:pt x="114060" y="146483"/>
                </a:lnTo>
                <a:lnTo>
                  <a:pt x="119711" y="148903"/>
                </a:lnTo>
                <a:lnTo>
                  <a:pt x="124433" y="150516"/>
                </a:lnTo>
                <a:lnTo>
                  <a:pt x="136731" y="1537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28"/>
          <p:cNvSpPr/>
          <p:nvPr/>
        </p:nvSpPr>
        <p:spPr>
          <a:xfrm>
            <a:off x="7413131" y="4292108"/>
            <a:ext cx="244970" cy="197498"/>
          </a:xfrm>
          <a:custGeom>
            <a:avLst/>
            <a:gdLst/>
            <a:ahLst/>
            <a:cxnLst/>
            <a:rect l="0" t="0" r="0" b="0"/>
            <a:pathLst>
              <a:path w="244970" h="197498">
                <a:moveTo>
                  <a:pt x="4938" y="2714"/>
                </a:moveTo>
                <a:lnTo>
                  <a:pt x="387" y="20917"/>
                </a:lnTo>
                <a:lnTo>
                  <a:pt x="0" y="29137"/>
                </a:lnTo>
                <a:lnTo>
                  <a:pt x="693" y="37475"/>
                </a:lnTo>
                <a:lnTo>
                  <a:pt x="2108" y="45890"/>
                </a:lnTo>
                <a:lnTo>
                  <a:pt x="8760" y="78101"/>
                </a:lnTo>
                <a:lnTo>
                  <a:pt x="24003" y="150427"/>
                </a:lnTo>
                <a:lnTo>
                  <a:pt x="27173" y="162149"/>
                </a:lnTo>
                <a:lnTo>
                  <a:pt x="30239" y="170916"/>
                </a:lnTo>
                <a:lnTo>
                  <a:pt x="33236" y="177714"/>
                </a:lnTo>
                <a:lnTo>
                  <a:pt x="36186" y="183198"/>
                </a:lnTo>
                <a:lnTo>
                  <a:pt x="39105" y="187807"/>
                </a:lnTo>
                <a:lnTo>
                  <a:pt x="46083" y="197497"/>
                </a:lnTo>
                <a:lnTo>
                  <a:pt x="46656" y="197339"/>
                </a:lnTo>
                <a:lnTo>
                  <a:pt x="47038" y="196282"/>
                </a:lnTo>
                <a:lnTo>
                  <a:pt x="47461" y="191614"/>
                </a:lnTo>
                <a:lnTo>
                  <a:pt x="47650" y="183190"/>
                </a:lnTo>
                <a:lnTo>
                  <a:pt x="46748" y="175419"/>
                </a:lnTo>
                <a:lnTo>
                  <a:pt x="45195" y="165476"/>
                </a:lnTo>
                <a:lnTo>
                  <a:pt x="43206" y="154084"/>
                </a:lnTo>
                <a:lnTo>
                  <a:pt x="41879" y="140775"/>
                </a:lnTo>
                <a:lnTo>
                  <a:pt x="40996" y="126187"/>
                </a:lnTo>
                <a:lnTo>
                  <a:pt x="40407" y="110747"/>
                </a:lnTo>
                <a:lnTo>
                  <a:pt x="40967" y="97596"/>
                </a:lnTo>
                <a:lnTo>
                  <a:pt x="42292" y="85971"/>
                </a:lnTo>
                <a:lnTo>
                  <a:pt x="44129" y="75364"/>
                </a:lnTo>
                <a:lnTo>
                  <a:pt x="46305" y="68292"/>
                </a:lnTo>
                <a:lnTo>
                  <a:pt x="48709" y="63578"/>
                </a:lnTo>
                <a:lnTo>
                  <a:pt x="54860" y="56012"/>
                </a:lnTo>
                <a:lnTo>
                  <a:pt x="56317" y="56343"/>
                </a:lnTo>
                <a:lnTo>
                  <a:pt x="60476" y="59252"/>
                </a:lnTo>
                <a:lnTo>
                  <a:pt x="65499" y="63719"/>
                </a:lnTo>
                <a:lnTo>
                  <a:pt x="68173" y="66244"/>
                </a:lnTo>
                <a:lnTo>
                  <a:pt x="70907" y="69833"/>
                </a:lnTo>
                <a:lnTo>
                  <a:pt x="73683" y="74130"/>
                </a:lnTo>
                <a:lnTo>
                  <a:pt x="76485" y="78900"/>
                </a:lnTo>
                <a:lnTo>
                  <a:pt x="84679" y="94359"/>
                </a:lnTo>
                <a:lnTo>
                  <a:pt x="89531" y="103816"/>
                </a:lnTo>
                <a:lnTo>
                  <a:pt x="93719" y="112978"/>
                </a:lnTo>
                <a:lnTo>
                  <a:pt x="97464" y="121943"/>
                </a:lnTo>
                <a:lnTo>
                  <a:pt x="100911" y="130778"/>
                </a:lnTo>
                <a:lnTo>
                  <a:pt x="104163" y="137620"/>
                </a:lnTo>
                <a:lnTo>
                  <a:pt x="107283" y="143134"/>
                </a:lnTo>
                <a:lnTo>
                  <a:pt x="110315" y="147762"/>
                </a:lnTo>
                <a:lnTo>
                  <a:pt x="112338" y="152753"/>
                </a:lnTo>
                <a:lnTo>
                  <a:pt x="113685" y="157985"/>
                </a:lnTo>
                <a:lnTo>
                  <a:pt x="114583" y="163378"/>
                </a:lnTo>
                <a:lnTo>
                  <a:pt x="116135" y="166974"/>
                </a:lnTo>
                <a:lnTo>
                  <a:pt x="118122" y="169370"/>
                </a:lnTo>
                <a:lnTo>
                  <a:pt x="123604" y="173217"/>
                </a:lnTo>
                <a:lnTo>
                  <a:pt x="124054" y="171628"/>
                </a:lnTo>
                <a:lnTo>
                  <a:pt x="124354" y="168663"/>
                </a:lnTo>
                <a:lnTo>
                  <a:pt x="124554" y="164782"/>
                </a:lnTo>
                <a:lnTo>
                  <a:pt x="123734" y="157432"/>
                </a:lnTo>
                <a:lnTo>
                  <a:pt x="122236" y="147770"/>
                </a:lnTo>
                <a:lnTo>
                  <a:pt x="120285" y="136565"/>
                </a:lnTo>
                <a:lnTo>
                  <a:pt x="118983" y="125285"/>
                </a:lnTo>
                <a:lnTo>
                  <a:pt x="118116" y="113956"/>
                </a:lnTo>
                <a:lnTo>
                  <a:pt x="117538" y="102593"/>
                </a:lnTo>
                <a:lnTo>
                  <a:pt x="118104" y="92160"/>
                </a:lnTo>
                <a:lnTo>
                  <a:pt x="119435" y="82347"/>
                </a:lnTo>
                <a:lnTo>
                  <a:pt x="128414" y="36965"/>
                </a:lnTo>
                <a:lnTo>
                  <a:pt x="131071" y="27453"/>
                </a:lnTo>
                <a:lnTo>
                  <a:pt x="133795" y="20159"/>
                </a:lnTo>
                <a:lnTo>
                  <a:pt x="136562" y="14344"/>
                </a:lnTo>
                <a:lnTo>
                  <a:pt x="139360" y="9515"/>
                </a:lnTo>
                <a:lnTo>
                  <a:pt x="142178" y="5343"/>
                </a:lnTo>
                <a:lnTo>
                  <a:pt x="145009" y="1609"/>
                </a:lnTo>
                <a:lnTo>
                  <a:pt x="148801" y="73"/>
                </a:lnTo>
                <a:lnTo>
                  <a:pt x="153235" y="0"/>
                </a:lnTo>
                <a:lnTo>
                  <a:pt x="158095" y="905"/>
                </a:lnTo>
                <a:lnTo>
                  <a:pt x="162288" y="3413"/>
                </a:lnTo>
                <a:lnTo>
                  <a:pt x="166035" y="6990"/>
                </a:lnTo>
                <a:lnTo>
                  <a:pt x="169487" y="11280"/>
                </a:lnTo>
                <a:lnTo>
                  <a:pt x="172740" y="16044"/>
                </a:lnTo>
                <a:lnTo>
                  <a:pt x="175861" y="21126"/>
                </a:lnTo>
                <a:lnTo>
                  <a:pt x="178894" y="26419"/>
                </a:lnTo>
                <a:lnTo>
                  <a:pt x="182822" y="34710"/>
                </a:lnTo>
                <a:lnTo>
                  <a:pt x="192266" y="56622"/>
                </a:lnTo>
                <a:lnTo>
                  <a:pt x="196498" y="67228"/>
                </a:lnTo>
                <a:lnTo>
                  <a:pt x="203741" y="86632"/>
                </a:lnTo>
                <a:lnTo>
                  <a:pt x="216152" y="122372"/>
                </a:lnTo>
                <a:lnTo>
                  <a:pt x="222001" y="139716"/>
                </a:lnTo>
                <a:lnTo>
                  <a:pt x="224895" y="147388"/>
                </a:lnTo>
                <a:lnTo>
                  <a:pt x="227776" y="154409"/>
                </a:lnTo>
                <a:lnTo>
                  <a:pt x="230649" y="160994"/>
                </a:lnTo>
                <a:lnTo>
                  <a:pt x="233517" y="166336"/>
                </a:lnTo>
                <a:lnTo>
                  <a:pt x="236382" y="170850"/>
                </a:lnTo>
                <a:lnTo>
                  <a:pt x="244969" y="1827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29"/>
          <p:cNvSpPr/>
          <p:nvPr/>
        </p:nvSpPr>
        <p:spPr>
          <a:xfrm>
            <a:off x="7692390" y="4269616"/>
            <a:ext cx="274320" cy="162205"/>
          </a:xfrm>
          <a:custGeom>
            <a:avLst/>
            <a:gdLst/>
            <a:ahLst/>
            <a:cxnLst/>
            <a:rect l="0" t="0" r="0" b="0"/>
            <a:pathLst>
              <a:path w="274320" h="162205">
                <a:moveTo>
                  <a:pt x="0" y="93786"/>
                </a:moveTo>
                <a:lnTo>
                  <a:pt x="4551" y="98337"/>
                </a:lnTo>
                <a:lnTo>
                  <a:pt x="7796" y="99677"/>
                </a:lnTo>
                <a:lnTo>
                  <a:pt x="11865" y="100571"/>
                </a:lnTo>
                <a:lnTo>
                  <a:pt x="16482" y="101167"/>
                </a:lnTo>
                <a:lnTo>
                  <a:pt x="24152" y="101829"/>
                </a:lnTo>
                <a:lnTo>
                  <a:pt x="27531" y="102005"/>
                </a:lnTo>
                <a:lnTo>
                  <a:pt x="33595" y="100218"/>
                </a:lnTo>
                <a:lnTo>
                  <a:pt x="41446" y="97122"/>
                </a:lnTo>
                <a:lnTo>
                  <a:pt x="50490" y="93152"/>
                </a:lnTo>
                <a:lnTo>
                  <a:pt x="57473" y="89554"/>
                </a:lnTo>
                <a:lnTo>
                  <a:pt x="63080" y="86202"/>
                </a:lnTo>
                <a:lnTo>
                  <a:pt x="67771" y="83015"/>
                </a:lnTo>
                <a:lnTo>
                  <a:pt x="71851" y="79938"/>
                </a:lnTo>
                <a:lnTo>
                  <a:pt x="75523" y="76934"/>
                </a:lnTo>
                <a:lnTo>
                  <a:pt x="78924" y="73979"/>
                </a:lnTo>
                <a:lnTo>
                  <a:pt x="83095" y="70104"/>
                </a:lnTo>
                <a:lnTo>
                  <a:pt x="92811" y="60718"/>
                </a:lnTo>
                <a:lnTo>
                  <a:pt x="96164" y="56500"/>
                </a:lnTo>
                <a:lnTo>
                  <a:pt x="98399" y="52737"/>
                </a:lnTo>
                <a:lnTo>
                  <a:pt x="99889" y="49275"/>
                </a:lnTo>
                <a:lnTo>
                  <a:pt x="104085" y="40348"/>
                </a:lnTo>
                <a:lnTo>
                  <a:pt x="106537" y="35301"/>
                </a:lnTo>
                <a:lnTo>
                  <a:pt x="108172" y="30983"/>
                </a:lnTo>
                <a:lnTo>
                  <a:pt x="109262" y="27153"/>
                </a:lnTo>
                <a:lnTo>
                  <a:pt x="109989" y="23647"/>
                </a:lnTo>
                <a:lnTo>
                  <a:pt x="109521" y="20356"/>
                </a:lnTo>
                <a:lnTo>
                  <a:pt x="108257" y="17211"/>
                </a:lnTo>
                <a:lnTo>
                  <a:pt x="106461" y="14160"/>
                </a:lnTo>
                <a:lnTo>
                  <a:pt x="104311" y="11175"/>
                </a:lnTo>
                <a:lnTo>
                  <a:pt x="101926" y="8232"/>
                </a:lnTo>
                <a:lnTo>
                  <a:pt x="95804" y="1216"/>
                </a:lnTo>
                <a:lnTo>
                  <a:pt x="94350" y="640"/>
                </a:lnTo>
                <a:lnTo>
                  <a:pt x="90193" y="0"/>
                </a:lnTo>
                <a:lnTo>
                  <a:pt x="82630" y="2256"/>
                </a:lnTo>
                <a:lnTo>
                  <a:pt x="77948" y="4191"/>
                </a:lnTo>
                <a:lnTo>
                  <a:pt x="70203" y="8881"/>
                </a:lnTo>
                <a:lnTo>
                  <a:pt x="66804" y="11465"/>
                </a:lnTo>
                <a:lnTo>
                  <a:pt x="63586" y="15093"/>
                </a:lnTo>
                <a:lnTo>
                  <a:pt x="60488" y="19417"/>
                </a:lnTo>
                <a:lnTo>
                  <a:pt x="57471" y="24204"/>
                </a:lnTo>
                <a:lnTo>
                  <a:pt x="53554" y="31205"/>
                </a:lnTo>
                <a:lnTo>
                  <a:pt x="44122" y="49145"/>
                </a:lnTo>
                <a:lnTo>
                  <a:pt x="39892" y="58310"/>
                </a:lnTo>
                <a:lnTo>
                  <a:pt x="36119" y="67278"/>
                </a:lnTo>
                <a:lnTo>
                  <a:pt x="32652" y="76114"/>
                </a:lnTo>
                <a:lnTo>
                  <a:pt x="30340" y="83910"/>
                </a:lnTo>
                <a:lnTo>
                  <a:pt x="28799" y="91012"/>
                </a:lnTo>
                <a:lnTo>
                  <a:pt x="27772" y="97652"/>
                </a:lnTo>
                <a:lnTo>
                  <a:pt x="28040" y="103983"/>
                </a:lnTo>
                <a:lnTo>
                  <a:pt x="29170" y="110109"/>
                </a:lnTo>
                <a:lnTo>
                  <a:pt x="30877" y="116098"/>
                </a:lnTo>
                <a:lnTo>
                  <a:pt x="32967" y="121996"/>
                </a:lnTo>
                <a:lnTo>
                  <a:pt x="35313" y="127833"/>
                </a:lnTo>
                <a:lnTo>
                  <a:pt x="37829" y="133629"/>
                </a:lnTo>
                <a:lnTo>
                  <a:pt x="40459" y="138445"/>
                </a:lnTo>
                <a:lnTo>
                  <a:pt x="43165" y="142609"/>
                </a:lnTo>
                <a:lnTo>
                  <a:pt x="45922" y="146337"/>
                </a:lnTo>
                <a:lnTo>
                  <a:pt x="49665" y="149775"/>
                </a:lnTo>
                <a:lnTo>
                  <a:pt x="54065" y="153020"/>
                </a:lnTo>
                <a:lnTo>
                  <a:pt x="58902" y="156135"/>
                </a:lnTo>
                <a:lnTo>
                  <a:pt x="64033" y="158212"/>
                </a:lnTo>
                <a:lnTo>
                  <a:pt x="69359" y="159596"/>
                </a:lnTo>
                <a:lnTo>
                  <a:pt x="74814" y="160520"/>
                </a:lnTo>
                <a:lnTo>
                  <a:pt x="80356" y="161136"/>
                </a:lnTo>
                <a:lnTo>
                  <a:pt x="85956" y="161546"/>
                </a:lnTo>
                <a:lnTo>
                  <a:pt x="91593" y="161819"/>
                </a:lnTo>
                <a:lnTo>
                  <a:pt x="105478" y="162123"/>
                </a:lnTo>
                <a:lnTo>
                  <a:pt x="113180" y="162204"/>
                </a:lnTo>
                <a:lnTo>
                  <a:pt x="120221" y="160353"/>
                </a:lnTo>
                <a:lnTo>
                  <a:pt x="126820" y="157214"/>
                </a:lnTo>
                <a:lnTo>
                  <a:pt x="133124" y="153217"/>
                </a:lnTo>
                <a:lnTo>
                  <a:pt x="140184" y="149599"/>
                </a:lnTo>
                <a:lnTo>
                  <a:pt x="147749" y="146235"/>
                </a:lnTo>
                <a:lnTo>
                  <a:pt x="155649" y="143039"/>
                </a:lnTo>
                <a:lnTo>
                  <a:pt x="163773" y="139004"/>
                </a:lnTo>
                <a:lnTo>
                  <a:pt x="172047" y="134408"/>
                </a:lnTo>
                <a:lnTo>
                  <a:pt x="180420" y="129440"/>
                </a:lnTo>
                <a:lnTo>
                  <a:pt x="188860" y="123271"/>
                </a:lnTo>
                <a:lnTo>
                  <a:pt x="197344" y="116300"/>
                </a:lnTo>
                <a:lnTo>
                  <a:pt x="205858" y="108796"/>
                </a:lnTo>
                <a:lnTo>
                  <a:pt x="214390" y="101888"/>
                </a:lnTo>
                <a:lnTo>
                  <a:pt x="222937" y="95377"/>
                </a:lnTo>
                <a:lnTo>
                  <a:pt x="231492" y="89132"/>
                </a:lnTo>
                <a:lnTo>
                  <a:pt x="239101" y="83063"/>
                </a:lnTo>
                <a:lnTo>
                  <a:pt x="246078" y="77112"/>
                </a:lnTo>
                <a:lnTo>
                  <a:pt x="257958" y="66373"/>
                </a:lnTo>
                <a:lnTo>
                  <a:pt x="274319" y="509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30"/>
          <p:cNvSpPr/>
          <p:nvPr/>
        </p:nvSpPr>
        <p:spPr>
          <a:xfrm>
            <a:off x="6269354" y="3686175"/>
            <a:ext cx="300039" cy="308611"/>
          </a:xfrm>
          <a:custGeom>
            <a:avLst/>
            <a:gdLst/>
            <a:ahLst/>
            <a:cxnLst/>
            <a:rect l="0" t="0" r="0" b="0"/>
            <a:pathLst>
              <a:path w="300039" h="308611">
                <a:moveTo>
                  <a:pt x="0" y="0"/>
                </a:moveTo>
                <a:lnTo>
                  <a:pt x="4552" y="13652"/>
                </a:lnTo>
                <a:lnTo>
                  <a:pt x="9325" y="22895"/>
                </a:lnTo>
                <a:lnTo>
                  <a:pt x="16528" y="32083"/>
                </a:lnTo>
                <a:lnTo>
                  <a:pt x="22448" y="38534"/>
                </a:lnTo>
                <a:lnTo>
                  <a:pt x="29253" y="45691"/>
                </a:lnTo>
                <a:lnTo>
                  <a:pt x="49514" y="68884"/>
                </a:lnTo>
                <a:lnTo>
                  <a:pt x="61585" y="83070"/>
                </a:lnTo>
                <a:lnTo>
                  <a:pt x="80076" y="103913"/>
                </a:lnTo>
                <a:lnTo>
                  <a:pt x="87675" y="112138"/>
                </a:lnTo>
                <a:lnTo>
                  <a:pt x="94645" y="120478"/>
                </a:lnTo>
                <a:lnTo>
                  <a:pt x="101197" y="128896"/>
                </a:lnTo>
                <a:lnTo>
                  <a:pt x="107470" y="137366"/>
                </a:lnTo>
                <a:lnTo>
                  <a:pt x="113557" y="144917"/>
                </a:lnTo>
                <a:lnTo>
                  <a:pt x="119519" y="151856"/>
                </a:lnTo>
                <a:lnTo>
                  <a:pt x="125400" y="158387"/>
                </a:lnTo>
                <a:lnTo>
                  <a:pt x="137013" y="170724"/>
                </a:lnTo>
                <a:lnTo>
                  <a:pt x="142778" y="176681"/>
                </a:lnTo>
                <a:lnTo>
                  <a:pt x="151383" y="186367"/>
                </a:lnTo>
                <a:lnTo>
                  <a:pt x="173644" y="212369"/>
                </a:lnTo>
                <a:lnTo>
                  <a:pt x="185296" y="224447"/>
                </a:lnTo>
                <a:lnTo>
                  <a:pt x="196873" y="235356"/>
                </a:lnTo>
                <a:lnTo>
                  <a:pt x="208401" y="245486"/>
                </a:lnTo>
                <a:lnTo>
                  <a:pt x="233911" y="266902"/>
                </a:lnTo>
                <a:lnTo>
                  <a:pt x="247381" y="277947"/>
                </a:lnTo>
                <a:lnTo>
                  <a:pt x="257313" y="285311"/>
                </a:lnTo>
                <a:lnTo>
                  <a:pt x="264887" y="290219"/>
                </a:lnTo>
                <a:lnTo>
                  <a:pt x="270889" y="293492"/>
                </a:lnTo>
                <a:lnTo>
                  <a:pt x="280098" y="299668"/>
                </a:lnTo>
                <a:lnTo>
                  <a:pt x="300038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31"/>
          <p:cNvSpPr/>
          <p:nvPr/>
        </p:nvSpPr>
        <p:spPr>
          <a:xfrm>
            <a:off x="6312217" y="3677602"/>
            <a:ext cx="214314" cy="385764"/>
          </a:xfrm>
          <a:custGeom>
            <a:avLst/>
            <a:gdLst/>
            <a:ahLst/>
            <a:cxnLst/>
            <a:rect l="0" t="0" r="0" b="0"/>
            <a:pathLst>
              <a:path w="214314" h="385764">
                <a:moveTo>
                  <a:pt x="214313" y="0"/>
                </a:moveTo>
                <a:lnTo>
                  <a:pt x="200660" y="13652"/>
                </a:lnTo>
                <a:lnTo>
                  <a:pt x="196639" y="20531"/>
                </a:lnTo>
                <a:lnTo>
                  <a:pt x="193957" y="27975"/>
                </a:lnTo>
                <a:lnTo>
                  <a:pt x="192170" y="35795"/>
                </a:lnTo>
                <a:lnTo>
                  <a:pt x="189073" y="44819"/>
                </a:lnTo>
                <a:lnTo>
                  <a:pt x="185104" y="54644"/>
                </a:lnTo>
                <a:lnTo>
                  <a:pt x="180552" y="65005"/>
                </a:lnTo>
                <a:lnTo>
                  <a:pt x="174661" y="75721"/>
                </a:lnTo>
                <a:lnTo>
                  <a:pt x="167876" y="86676"/>
                </a:lnTo>
                <a:lnTo>
                  <a:pt x="160495" y="97789"/>
                </a:lnTo>
                <a:lnTo>
                  <a:pt x="151764" y="113770"/>
                </a:lnTo>
                <a:lnTo>
                  <a:pt x="142134" y="132997"/>
                </a:lnTo>
                <a:lnTo>
                  <a:pt x="131903" y="154387"/>
                </a:lnTo>
                <a:lnTo>
                  <a:pt x="95136" y="223874"/>
                </a:lnTo>
                <a:lnTo>
                  <a:pt x="71997" y="266407"/>
                </a:lnTo>
                <a:lnTo>
                  <a:pt x="53713" y="297620"/>
                </a:lnTo>
                <a:lnTo>
                  <a:pt x="38666" y="321286"/>
                </a:lnTo>
                <a:lnTo>
                  <a:pt x="25777" y="339920"/>
                </a:lnTo>
                <a:lnTo>
                  <a:pt x="17185" y="353296"/>
                </a:lnTo>
                <a:lnTo>
                  <a:pt x="11457" y="363166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31"/>
          <p:cNvSpPr/>
          <p:nvPr/>
        </p:nvSpPr>
        <p:spPr>
          <a:xfrm>
            <a:off x="826756" y="1364219"/>
            <a:ext cx="247664" cy="740720"/>
          </a:xfrm>
          <a:custGeom>
            <a:avLst/>
            <a:gdLst/>
            <a:ahLst/>
            <a:cxnLst/>
            <a:rect l="0" t="0" r="0" b="0"/>
            <a:pathLst>
              <a:path w="247664" h="740720">
                <a:moveTo>
                  <a:pt x="179083" y="7381"/>
                </a:moveTo>
                <a:lnTo>
                  <a:pt x="179083" y="2830"/>
                </a:lnTo>
                <a:lnTo>
                  <a:pt x="178131" y="1489"/>
                </a:lnTo>
                <a:lnTo>
                  <a:pt x="176543" y="595"/>
                </a:lnTo>
                <a:lnTo>
                  <a:pt x="174533" y="0"/>
                </a:lnTo>
                <a:lnTo>
                  <a:pt x="172239" y="555"/>
                </a:lnTo>
                <a:lnTo>
                  <a:pt x="167152" y="3712"/>
                </a:lnTo>
                <a:lnTo>
                  <a:pt x="149831" y="15395"/>
                </a:lnTo>
                <a:lnTo>
                  <a:pt x="143389" y="20344"/>
                </a:lnTo>
                <a:lnTo>
                  <a:pt x="137190" y="25548"/>
                </a:lnTo>
                <a:lnTo>
                  <a:pt x="126174" y="35457"/>
                </a:lnTo>
                <a:lnTo>
                  <a:pt x="118103" y="43037"/>
                </a:lnTo>
                <a:lnTo>
                  <a:pt x="111341" y="52120"/>
                </a:lnTo>
                <a:lnTo>
                  <a:pt x="105161" y="61555"/>
                </a:lnTo>
                <a:lnTo>
                  <a:pt x="81448" y="92079"/>
                </a:lnTo>
                <a:lnTo>
                  <a:pt x="75893" y="100041"/>
                </a:lnTo>
                <a:lnTo>
                  <a:pt x="71238" y="107254"/>
                </a:lnTo>
                <a:lnTo>
                  <a:pt x="47820" y="146171"/>
                </a:lnTo>
                <a:lnTo>
                  <a:pt x="42044" y="157058"/>
                </a:lnTo>
                <a:lnTo>
                  <a:pt x="37241" y="167173"/>
                </a:lnTo>
                <a:lnTo>
                  <a:pt x="33087" y="176774"/>
                </a:lnTo>
                <a:lnTo>
                  <a:pt x="28413" y="190794"/>
                </a:lnTo>
                <a:lnTo>
                  <a:pt x="23391" y="207761"/>
                </a:lnTo>
                <a:lnTo>
                  <a:pt x="18139" y="226693"/>
                </a:lnTo>
                <a:lnTo>
                  <a:pt x="13684" y="247886"/>
                </a:lnTo>
                <a:lnTo>
                  <a:pt x="9762" y="270588"/>
                </a:lnTo>
                <a:lnTo>
                  <a:pt x="6195" y="294295"/>
                </a:lnTo>
                <a:lnTo>
                  <a:pt x="3817" y="316766"/>
                </a:lnTo>
                <a:lnTo>
                  <a:pt x="2232" y="338415"/>
                </a:lnTo>
                <a:lnTo>
                  <a:pt x="0" y="388040"/>
                </a:lnTo>
                <a:lnTo>
                  <a:pt x="431" y="408020"/>
                </a:lnTo>
                <a:lnTo>
                  <a:pt x="3797" y="426425"/>
                </a:lnTo>
                <a:lnTo>
                  <a:pt x="11048" y="448301"/>
                </a:lnTo>
                <a:lnTo>
                  <a:pt x="15625" y="463252"/>
                </a:lnTo>
                <a:lnTo>
                  <a:pt x="28330" y="507805"/>
                </a:lnTo>
                <a:lnTo>
                  <a:pt x="35719" y="528640"/>
                </a:lnTo>
                <a:lnTo>
                  <a:pt x="43502" y="547292"/>
                </a:lnTo>
                <a:lnTo>
                  <a:pt x="67424" y="597794"/>
                </a:lnTo>
                <a:lnTo>
                  <a:pt x="78160" y="619727"/>
                </a:lnTo>
                <a:lnTo>
                  <a:pt x="82273" y="626114"/>
                </a:lnTo>
                <a:lnTo>
                  <a:pt x="86921" y="632277"/>
                </a:lnTo>
                <a:lnTo>
                  <a:pt x="91924" y="638291"/>
                </a:lnTo>
                <a:lnTo>
                  <a:pt x="96212" y="643252"/>
                </a:lnTo>
                <a:lnTo>
                  <a:pt x="103517" y="651305"/>
                </a:lnTo>
                <a:lnTo>
                  <a:pt x="131187" y="679397"/>
                </a:lnTo>
                <a:lnTo>
                  <a:pt x="141438" y="688754"/>
                </a:lnTo>
                <a:lnTo>
                  <a:pt x="151129" y="696897"/>
                </a:lnTo>
                <a:lnTo>
                  <a:pt x="160447" y="704231"/>
                </a:lnTo>
                <a:lnTo>
                  <a:pt x="167612" y="709120"/>
                </a:lnTo>
                <a:lnTo>
                  <a:pt x="173341" y="712379"/>
                </a:lnTo>
                <a:lnTo>
                  <a:pt x="183199" y="716953"/>
                </a:lnTo>
                <a:lnTo>
                  <a:pt x="193930" y="722161"/>
                </a:lnTo>
                <a:lnTo>
                  <a:pt x="198506" y="723931"/>
                </a:lnTo>
                <a:lnTo>
                  <a:pt x="206131" y="725897"/>
                </a:lnTo>
                <a:lnTo>
                  <a:pt x="212694" y="729311"/>
                </a:lnTo>
                <a:lnTo>
                  <a:pt x="215778" y="731555"/>
                </a:lnTo>
                <a:lnTo>
                  <a:pt x="221745" y="734049"/>
                </a:lnTo>
                <a:lnTo>
                  <a:pt x="228524" y="736109"/>
                </a:lnTo>
                <a:lnTo>
                  <a:pt x="232999" y="737992"/>
                </a:lnTo>
                <a:lnTo>
                  <a:pt x="237887" y="740200"/>
                </a:lnTo>
                <a:lnTo>
                  <a:pt x="241146" y="740719"/>
                </a:lnTo>
                <a:lnTo>
                  <a:pt x="243318" y="740113"/>
                </a:lnTo>
                <a:lnTo>
                  <a:pt x="247663" y="7360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32"/>
          <p:cNvSpPr/>
          <p:nvPr/>
        </p:nvSpPr>
        <p:spPr>
          <a:xfrm>
            <a:off x="1254445" y="1457678"/>
            <a:ext cx="426501" cy="548241"/>
          </a:xfrm>
          <a:custGeom>
            <a:avLst/>
            <a:gdLst/>
            <a:ahLst/>
            <a:cxnLst/>
            <a:rect l="0" t="0" r="0" b="0"/>
            <a:pathLst>
              <a:path w="426501" h="548241">
                <a:moveTo>
                  <a:pt x="420049" y="8219"/>
                </a:moveTo>
                <a:lnTo>
                  <a:pt x="401846" y="3668"/>
                </a:lnTo>
                <a:lnTo>
                  <a:pt x="393626" y="2328"/>
                </a:lnTo>
                <a:lnTo>
                  <a:pt x="385289" y="1434"/>
                </a:lnTo>
                <a:lnTo>
                  <a:pt x="376873" y="838"/>
                </a:lnTo>
                <a:lnTo>
                  <a:pt x="368405" y="441"/>
                </a:lnTo>
                <a:lnTo>
                  <a:pt x="351377" y="0"/>
                </a:lnTo>
                <a:lnTo>
                  <a:pt x="340930" y="834"/>
                </a:lnTo>
                <a:lnTo>
                  <a:pt x="329203" y="2344"/>
                </a:lnTo>
                <a:lnTo>
                  <a:pt x="316623" y="4302"/>
                </a:lnTo>
                <a:lnTo>
                  <a:pt x="305378" y="5608"/>
                </a:lnTo>
                <a:lnTo>
                  <a:pt x="295025" y="6478"/>
                </a:lnTo>
                <a:lnTo>
                  <a:pt x="285265" y="7058"/>
                </a:lnTo>
                <a:lnTo>
                  <a:pt x="266800" y="7703"/>
                </a:lnTo>
                <a:lnTo>
                  <a:pt x="257876" y="7875"/>
                </a:lnTo>
                <a:lnTo>
                  <a:pt x="243354" y="8942"/>
                </a:lnTo>
                <a:lnTo>
                  <a:pt x="204358" y="12668"/>
                </a:lnTo>
                <a:lnTo>
                  <a:pt x="183863" y="13090"/>
                </a:lnTo>
                <a:lnTo>
                  <a:pt x="163532" y="12419"/>
                </a:lnTo>
                <a:lnTo>
                  <a:pt x="127924" y="10086"/>
                </a:lnTo>
                <a:lnTo>
                  <a:pt x="105749" y="9049"/>
                </a:lnTo>
                <a:lnTo>
                  <a:pt x="87105" y="8465"/>
                </a:lnTo>
                <a:lnTo>
                  <a:pt x="58711" y="8241"/>
                </a:lnTo>
                <a:lnTo>
                  <a:pt x="56285" y="9186"/>
                </a:lnTo>
                <a:lnTo>
                  <a:pt x="54667" y="10769"/>
                </a:lnTo>
                <a:lnTo>
                  <a:pt x="52071" y="15602"/>
                </a:lnTo>
                <a:lnTo>
                  <a:pt x="50606" y="24353"/>
                </a:lnTo>
                <a:lnTo>
                  <a:pt x="44672" y="40898"/>
                </a:lnTo>
                <a:lnTo>
                  <a:pt x="42712" y="48461"/>
                </a:lnTo>
                <a:lnTo>
                  <a:pt x="37207" y="62476"/>
                </a:lnTo>
                <a:lnTo>
                  <a:pt x="33247" y="75942"/>
                </a:lnTo>
                <a:lnTo>
                  <a:pt x="25570" y="92928"/>
                </a:lnTo>
                <a:lnTo>
                  <a:pt x="22761" y="101839"/>
                </a:lnTo>
                <a:lnTo>
                  <a:pt x="20888" y="110637"/>
                </a:lnTo>
                <a:lnTo>
                  <a:pt x="19639" y="119361"/>
                </a:lnTo>
                <a:lnTo>
                  <a:pt x="15712" y="141753"/>
                </a:lnTo>
                <a:lnTo>
                  <a:pt x="13331" y="154392"/>
                </a:lnTo>
                <a:lnTo>
                  <a:pt x="11744" y="165675"/>
                </a:lnTo>
                <a:lnTo>
                  <a:pt x="10686" y="176055"/>
                </a:lnTo>
                <a:lnTo>
                  <a:pt x="9980" y="185832"/>
                </a:lnTo>
                <a:lnTo>
                  <a:pt x="9510" y="197113"/>
                </a:lnTo>
                <a:lnTo>
                  <a:pt x="8988" y="222347"/>
                </a:lnTo>
                <a:lnTo>
                  <a:pt x="7896" y="232886"/>
                </a:lnTo>
                <a:lnTo>
                  <a:pt x="4143" y="249676"/>
                </a:lnTo>
                <a:lnTo>
                  <a:pt x="1839" y="266028"/>
                </a:lnTo>
                <a:lnTo>
                  <a:pt x="1225" y="274389"/>
                </a:lnTo>
                <a:lnTo>
                  <a:pt x="816" y="283774"/>
                </a:lnTo>
                <a:lnTo>
                  <a:pt x="240" y="312326"/>
                </a:lnTo>
                <a:lnTo>
                  <a:pt x="0" y="375643"/>
                </a:lnTo>
                <a:lnTo>
                  <a:pt x="951" y="375088"/>
                </a:lnTo>
                <a:lnTo>
                  <a:pt x="4549" y="371932"/>
                </a:lnTo>
                <a:lnTo>
                  <a:pt x="14619" y="356253"/>
                </a:lnTo>
                <a:lnTo>
                  <a:pt x="25814" y="343221"/>
                </a:lnTo>
                <a:lnTo>
                  <a:pt x="42268" y="326336"/>
                </a:lnTo>
                <a:lnTo>
                  <a:pt x="50085" y="319357"/>
                </a:lnTo>
                <a:lnTo>
                  <a:pt x="57202" y="313752"/>
                </a:lnTo>
                <a:lnTo>
                  <a:pt x="71141" y="304031"/>
                </a:lnTo>
                <a:lnTo>
                  <a:pt x="86862" y="293361"/>
                </a:lnTo>
                <a:lnTo>
                  <a:pt x="94102" y="288801"/>
                </a:lnTo>
                <a:lnTo>
                  <a:pt x="107226" y="281195"/>
                </a:lnTo>
                <a:lnTo>
                  <a:pt x="114346" y="277833"/>
                </a:lnTo>
                <a:lnTo>
                  <a:pt x="121949" y="274639"/>
                </a:lnTo>
                <a:lnTo>
                  <a:pt x="129876" y="271557"/>
                </a:lnTo>
                <a:lnTo>
                  <a:pt x="146304" y="265593"/>
                </a:lnTo>
                <a:lnTo>
                  <a:pt x="193785" y="249453"/>
                </a:lnTo>
                <a:lnTo>
                  <a:pt x="206342" y="246194"/>
                </a:lnTo>
                <a:lnTo>
                  <a:pt x="217570" y="244022"/>
                </a:lnTo>
                <a:lnTo>
                  <a:pt x="227913" y="242573"/>
                </a:lnTo>
                <a:lnTo>
                  <a:pt x="237666" y="242560"/>
                </a:lnTo>
                <a:lnTo>
                  <a:pt x="247026" y="243504"/>
                </a:lnTo>
                <a:lnTo>
                  <a:pt x="256123" y="245086"/>
                </a:lnTo>
                <a:lnTo>
                  <a:pt x="264092" y="246140"/>
                </a:lnTo>
                <a:lnTo>
                  <a:pt x="271311" y="246843"/>
                </a:lnTo>
                <a:lnTo>
                  <a:pt x="284411" y="248577"/>
                </a:lnTo>
                <a:lnTo>
                  <a:pt x="296583" y="252522"/>
                </a:lnTo>
                <a:lnTo>
                  <a:pt x="318697" y="260098"/>
                </a:lnTo>
                <a:lnTo>
                  <a:pt x="325811" y="262816"/>
                </a:lnTo>
                <a:lnTo>
                  <a:pt x="338796" y="268376"/>
                </a:lnTo>
                <a:lnTo>
                  <a:pt x="350917" y="276562"/>
                </a:lnTo>
                <a:lnTo>
                  <a:pt x="363606" y="287502"/>
                </a:lnTo>
                <a:lnTo>
                  <a:pt x="378771" y="301890"/>
                </a:lnTo>
                <a:lnTo>
                  <a:pt x="389956" y="315269"/>
                </a:lnTo>
                <a:lnTo>
                  <a:pt x="399055" y="329471"/>
                </a:lnTo>
                <a:lnTo>
                  <a:pt x="404148" y="338592"/>
                </a:lnTo>
                <a:lnTo>
                  <a:pt x="409448" y="348483"/>
                </a:lnTo>
                <a:lnTo>
                  <a:pt x="413934" y="358886"/>
                </a:lnTo>
                <a:lnTo>
                  <a:pt x="417878" y="369632"/>
                </a:lnTo>
                <a:lnTo>
                  <a:pt x="421459" y="380606"/>
                </a:lnTo>
                <a:lnTo>
                  <a:pt x="423847" y="391732"/>
                </a:lnTo>
                <a:lnTo>
                  <a:pt x="425439" y="402959"/>
                </a:lnTo>
                <a:lnTo>
                  <a:pt x="426500" y="414254"/>
                </a:lnTo>
                <a:lnTo>
                  <a:pt x="426255" y="423689"/>
                </a:lnTo>
                <a:lnTo>
                  <a:pt x="423442" y="439253"/>
                </a:lnTo>
                <a:lnTo>
                  <a:pt x="419017" y="452519"/>
                </a:lnTo>
                <a:lnTo>
                  <a:pt x="416504" y="458724"/>
                </a:lnTo>
                <a:lnTo>
                  <a:pt x="412923" y="463813"/>
                </a:lnTo>
                <a:lnTo>
                  <a:pt x="403865" y="472008"/>
                </a:lnTo>
                <a:lnTo>
                  <a:pt x="393489" y="481365"/>
                </a:lnTo>
                <a:lnTo>
                  <a:pt x="382527" y="490921"/>
                </a:lnTo>
                <a:lnTo>
                  <a:pt x="371305" y="498343"/>
                </a:lnTo>
                <a:lnTo>
                  <a:pt x="359968" y="504817"/>
                </a:lnTo>
                <a:lnTo>
                  <a:pt x="354278" y="507877"/>
                </a:lnTo>
                <a:lnTo>
                  <a:pt x="344769" y="511822"/>
                </a:lnTo>
                <a:lnTo>
                  <a:pt x="332715" y="516357"/>
                </a:lnTo>
                <a:lnTo>
                  <a:pt x="285958" y="532772"/>
                </a:lnTo>
                <a:lnTo>
                  <a:pt x="273505" y="536039"/>
                </a:lnTo>
                <a:lnTo>
                  <a:pt x="259488" y="539169"/>
                </a:lnTo>
                <a:lnTo>
                  <a:pt x="244429" y="542208"/>
                </a:lnTo>
                <a:lnTo>
                  <a:pt x="231531" y="544234"/>
                </a:lnTo>
                <a:lnTo>
                  <a:pt x="220076" y="545585"/>
                </a:lnTo>
                <a:lnTo>
                  <a:pt x="209581" y="546486"/>
                </a:lnTo>
                <a:lnTo>
                  <a:pt x="197822" y="547086"/>
                </a:lnTo>
                <a:lnTo>
                  <a:pt x="172057" y="547753"/>
                </a:lnTo>
                <a:lnTo>
                  <a:pt x="97484" y="548240"/>
                </a:lnTo>
                <a:lnTo>
                  <a:pt x="89753" y="547303"/>
                </a:lnTo>
                <a:lnTo>
                  <a:pt x="78624" y="543722"/>
                </a:lnTo>
                <a:lnTo>
                  <a:pt x="70502" y="538955"/>
                </a:lnTo>
                <a:lnTo>
                  <a:pt x="60575" y="530917"/>
                </a:lnTo>
                <a:lnTo>
                  <a:pt x="51432" y="5225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33"/>
          <p:cNvSpPr/>
          <p:nvPr/>
        </p:nvSpPr>
        <p:spPr>
          <a:xfrm>
            <a:off x="2000250" y="1765935"/>
            <a:ext cx="411480" cy="34291"/>
          </a:xfrm>
          <a:custGeom>
            <a:avLst/>
            <a:gdLst/>
            <a:ahLst/>
            <a:cxnLst/>
            <a:rect l="0" t="0" r="0" b="0"/>
            <a:pathLst>
              <a:path w="411480" h="34291">
                <a:moveTo>
                  <a:pt x="0" y="34290"/>
                </a:moveTo>
                <a:lnTo>
                  <a:pt x="31244" y="34290"/>
                </a:lnTo>
                <a:lnTo>
                  <a:pt x="42736" y="33337"/>
                </a:lnTo>
                <a:lnTo>
                  <a:pt x="95318" y="27446"/>
                </a:lnTo>
                <a:lnTo>
                  <a:pt x="137296" y="22358"/>
                </a:lnTo>
                <a:lnTo>
                  <a:pt x="160110" y="20620"/>
                </a:lnTo>
                <a:lnTo>
                  <a:pt x="183893" y="19462"/>
                </a:lnTo>
                <a:lnTo>
                  <a:pt x="230320" y="18174"/>
                </a:lnTo>
                <a:lnTo>
                  <a:pt x="270004" y="17602"/>
                </a:lnTo>
                <a:lnTo>
                  <a:pt x="285730" y="16497"/>
                </a:lnTo>
                <a:lnTo>
                  <a:pt x="299072" y="14808"/>
                </a:lnTo>
                <a:lnTo>
                  <a:pt x="310823" y="12729"/>
                </a:lnTo>
                <a:lnTo>
                  <a:pt x="324373" y="11344"/>
                </a:lnTo>
                <a:lnTo>
                  <a:pt x="339121" y="10420"/>
                </a:lnTo>
                <a:lnTo>
                  <a:pt x="354668" y="9804"/>
                </a:lnTo>
                <a:lnTo>
                  <a:pt x="365985" y="8441"/>
                </a:lnTo>
                <a:lnTo>
                  <a:pt x="374482" y="6579"/>
                </a:lnTo>
                <a:lnTo>
                  <a:pt x="381100" y="4386"/>
                </a:lnTo>
                <a:lnTo>
                  <a:pt x="386464" y="2924"/>
                </a:lnTo>
                <a:lnTo>
                  <a:pt x="390992" y="1949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34"/>
          <p:cNvSpPr/>
          <p:nvPr/>
        </p:nvSpPr>
        <p:spPr>
          <a:xfrm>
            <a:off x="2498751" y="1988820"/>
            <a:ext cx="58548" cy="64304"/>
          </a:xfrm>
          <a:custGeom>
            <a:avLst/>
            <a:gdLst/>
            <a:ahLst/>
            <a:cxnLst/>
            <a:rect l="0" t="0" r="0" b="0"/>
            <a:pathLst>
              <a:path w="58548" h="64304">
                <a:moveTo>
                  <a:pt x="15849" y="0"/>
                </a:moveTo>
                <a:lnTo>
                  <a:pt x="11298" y="9101"/>
                </a:lnTo>
                <a:lnTo>
                  <a:pt x="9957" y="12735"/>
                </a:lnTo>
                <a:lnTo>
                  <a:pt x="9063" y="16110"/>
                </a:lnTo>
                <a:lnTo>
                  <a:pt x="8468" y="19312"/>
                </a:lnTo>
                <a:lnTo>
                  <a:pt x="7118" y="23352"/>
                </a:lnTo>
                <a:lnTo>
                  <a:pt x="5265" y="27950"/>
                </a:lnTo>
                <a:lnTo>
                  <a:pt x="3078" y="32921"/>
                </a:lnTo>
                <a:lnTo>
                  <a:pt x="1620" y="38140"/>
                </a:lnTo>
                <a:lnTo>
                  <a:pt x="648" y="43524"/>
                </a:lnTo>
                <a:lnTo>
                  <a:pt x="0" y="49018"/>
                </a:lnTo>
                <a:lnTo>
                  <a:pt x="520" y="52681"/>
                </a:lnTo>
                <a:lnTo>
                  <a:pt x="1820" y="55123"/>
                </a:lnTo>
                <a:lnTo>
                  <a:pt x="3638" y="56751"/>
                </a:lnTo>
                <a:lnTo>
                  <a:pt x="8199" y="61100"/>
                </a:lnTo>
                <a:lnTo>
                  <a:pt x="10749" y="63593"/>
                </a:lnTo>
                <a:lnTo>
                  <a:pt x="12449" y="64303"/>
                </a:lnTo>
                <a:lnTo>
                  <a:pt x="13582" y="63823"/>
                </a:lnTo>
                <a:lnTo>
                  <a:pt x="14338" y="62551"/>
                </a:lnTo>
                <a:lnTo>
                  <a:pt x="17699" y="60751"/>
                </a:lnTo>
                <a:lnTo>
                  <a:pt x="22797" y="58598"/>
                </a:lnTo>
                <a:lnTo>
                  <a:pt x="29053" y="56210"/>
                </a:lnTo>
                <a:lnTo>
                  <a:pt x="34177" y="53666"/>
                </a:lnTo>
                <a:lnTo>
                  <a:pt x="38545" y="51017"/>
                </a:lnTo>
                <a:lnTo>
                  <a:pt x="42409" y="48299"/>
                </a:lnTo>
                <a:lnTo>
                  <a:pt x="45938" y="45534"/>
                </a:lnTo>
                <a:lnTo>
                  <a:pt x="49243" y="42738"/>
                </a:lnTo>
                <a:lnTo>
                  <a:pt x="52399" y="39922"/>
                </a:lnTo>
                <a:lnTo>
                  <a:pt x="54503" y="37092"/>
                </a:lnTo>
                <a:lnTo>
                  <a:pt x="55906" y="34253"/>
                </a:lnTo>
                <a:lnTo>
                  <a:pt x="58547" y="26217"/>
                </a:lnTo>
                <a:lnTo>
                  <a:pt x="57649" y="26050"/>
                </a:lnTo>
                <a:lnTo>
                  <a:pt x="56098" y="25939"/>
                </a:lnTo>
                <a:lnTo>
                  <a:pt x="54111" y="25865"/>
                </a:lnTo>
                <a:lnTo>
                  <a:pt x="35725" y="25730"/>
                </a:lnTo>
                <a:lnTo>
                  <a:pt x="34815" y="26678"/>
                </a:lnTo>
                <a:lnTo>
                  <a:pt x="34208" y="28263"/>
                </a:lnTo>
                <a:lnTo>
                  <a:pt x="32993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5"/>
          <p:cNvSpPr/>
          <p:nvPr/>
        </p:nvSpPr>
        <p:spPr>
          <a:xfrm>
            <a:off x="2780347" y="1637347"/>
            <a:ext cx="102871" cy="411481"/>
          </a:xfrm>
          <a:custGeom>
            <a:avLst/>
            <a:gdLst/>
            <a:ahLst/>
            <a:cxnLst/>
            <a:rect l="0" t="0" r="0" b="0"/>
            <a:pathLst>
              <a:path w="102871" h="411481">
                <a:moveTo>
                  <a:pt x="0" y="0"/>
                </a:moveTo>
                <a:lnTo>
                  <a:pt x="4551" y="13653"/>
                </a:lnTo>
                <a:lnTo>
                  <a:pt x="6844" y="22437"/>
                </a:lnTo>
                <a:lnTo>
                  <a:pt x="11932" y="44897"/>
                </a:lnTo>
                <a:lnTo>
                  <a:pt x="19908" y="75834"/>
                </a:lnTo>
                <a:lnTo>
                  <a:pt x="24702" y="93419"/>
                </a:lnTo>
                <a:lnTo>
                  <a:pt x="27898" y="107999"/>
                </a:lnTo>
                <a:lnTo>
                  <a:pt x="30029" y="120577"/>
                </a:lnTo>
                <a:lnTo>
                  <a:pt x="31449" y="131820"/>
                </a:lnTo>
                <a:lnTo>
                  <a:pt x="33348" y="143125"/>
                </a:lnTo>
                <a:lnTo>
                  <a:pt x="35567" y="154472"/>
                </a:lnTo>
                <a:lnTo>
                  <a:pt x="37999" y="165846"/>
                </a:lnTo>
                <a:lnTo>
                  <a:pt x="50523" y="236465"/>
                </a:lnTo>
                <a:lnTo>
                  <a:pt x="54637" y="256703"/>
                </a:lnTo>
                <a:lnTo>
                  <a:pt x="58332" y="272100"/>
                </a:lnTo>
                <a:lnTo>
                  <a:pt x="64978" y="296194"/>
                </a:lnTo>
                <a:lnTo>
                  <a:pt x="71107" y="319602"/>
                </a:lnTo>
                <a:lnTo>
                  <a:pt x="73122" y="329273"/>
                </a:lnTo>
                <a:lnTo>
                  <a:pt x="74465" y="337625"/>
                </a:lnTo>
                <a:lnTo>
                  <a:pt x="75361" y="345099"/>
                </a:lnTo>
                <a:lnTo>
                  <a:pt x="76356" y="355942"/>
                </a:lnTo>
                <a:lnTo>
                  <a:pt x="76622" y="360167"/>
                </a:lnTo>
                <a:lnTo>
                  <a:pt x="77751" y="363937"/>
                </a:lnTo>
                <a:lnTo>
                  <a:pt x="79456" y="367402"/>
                </a:lnTo>
                <a:lnTo>
                  <a:pt x="81546" y="370665"/>
                </a:lnTo>
                <a:lnTo>
                  <a:pt x="83892" y="374745"/>
                </a:lnTo>
                <a:lnTo>
                  <a:pt x="89038" y="384358"/>
                </a:lnTo>
                <a:lnTo>
                  <a:pt x="91960" y="392441"/>
                </a:lnTo>
                <a:lnTo>
                  <a:pt x="10287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36"/>
          <p:cNvSpPr/>
          <p:nvPr/>
        </p:nvSpPr>
        <p:spPr>
          <a:xfrm>
            <a:off x="2651759" y="1483042"/>
            <a:ext cx="394336" cy="56305"/>
          </a:xfrm>
          <a:custGeom>
            <a:avLst/>
            <a:gdLst/>
            <a:ahLst/>
            <a:cxnLst/>
            <a:rect l="0" t="0" r="0" b="0"/>
            <a:pathLst>
              <a:path w="394336" h="56305">
                <a:moveTo>
                  <a:pt x="0" y="42863"/>
                </a:moveTo>
                <a:lnTo>
                  <a:pt x="0" y="47413"/>
                </a:lnTo>
                <a:lnTo>
                  <a:pt x="953" y="48754"/>
                </a:lnTo>
                <a:lnTo>
                  <a:pt x="2541" y="49648"/>
                </a:lnTo>
                <a:lnTo>
                  <a:pt x="6845" y="50641"/>
                </a:lnTo>
                <a:lnTo>
                  <a:pt x="11932" y="51082"/>
                </a:lnTo>
                <a:lnTo>
                  <a:pt x="14623" y="52152"/>
                </a:lnTo>
                <a:lnTo>
                  <a:pt x="17369" y="53818"/>
                </a:lnTo>
                <a:lnTo>
                  <a:pt x="20152" y="55881"/>
                </a:lnTo>
                <a:lnTo>
                  <a:pt x="24865" y="56304"/>
                </a:lnTo>
                <a:lnTo>
                  <a:pt x="30864" y="55634"/>
                </a:lnTo>
                <a:lnTo>
                  <a:pt x="37721" y="54234"/>
                </a:lnTo>
                <a:lnTo>
                  <a:pt x="106533" y="43163"/>
                </a:lnTo>
                <a:lnTo>
                  <a:pt x="128172" y="40205"/>
                </a:lnTo>
                <a:lnTo>
                  <a:pt x="145456" y="38233"/>
                </a:lnTo>
                <a:lnTo>
                  <a:pt x="159836" y="36919"/>
                </a:lnTo>
                <a:lnTo>
                  <a:pt x="172280" y="35090"/>
                </a:lnTo>
                <a:lnTo>
                  <a:pt x="183433" y="32919"/>
                </a:lnTo>
                <a:lnTo>
                  <a:pt x="193727" y="30518"/>
                </a:lnTo>
                <a:lnTo>
                  <a:pt x="203446" y="28918"/>
                </a:lnTo>
                <a:lnTo>
                  <a:pt x="212783" y="27851"/>
                </a:lnTo>
                <a:lnTo>
                  <a:pt x="221866" y="27140"/>
                </a:lnTo>
                <a:lnTo>
                  <a:pt x="230778" y="25713"/>
                </a:lnTo>
                <a:lnTo>
                  <a:pt x="239577" y="23810"/>
                </a:lnTo>
                <a:lnTo>
                  <a:pt x="248301" y="21588"/>
                </a:lnTo>
                <a:lnTo>
                  <a:pt x="261737" y="19155"/>
                </a:lnTo>
                <a:lnTo>
                  <a:pt x="296985" y="13911"/>
                </a:lnTo>
                <a:lnTo>
                  <a:pt x="320271" y="10945"/>
                </a:lnTo>
                <a:lnTo>
                  <a:pt x="327814" y="10154"/>
                </a:lnTo>
                <a:lnTo>
                  <a:pt x="336653" y="8675"/>
                </a:lnTo>
                <a:lnTo>
                  <a:pt x="346356" y="6735"/>
                </a:lnTo>
                <a:lnTo>
                  <a:pt x="356634" y="4490"/>
                </a:lnTo>
                <a:lnTo>
                  <a:pt x="364439" y="2994"/>
                </a:lnTo>
                <a:lnTo>
                  <a:pt x="375650" y="1330"/>
                </a:lnTo>
                <a:lnTo>
                  <a:pt x="383809" y="591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7"/>
          <p:cNvSpPr/>
          <p:nvPr/>
        </p:nvSpPr>
        <p:spPr>
          <a:xfrm>
            <a:off x="3123247" y="1268730"/>
            <a:ext cx="272938" cy="994410"/>
          </a:xfrm>
          <a:custGeom>
            <a:avLst/>
            <a:gdLst/>
            <a:ahLst/>
            <a:cxnLst/>
            <a:rect l="0" t="0" r="0" b="0"/>
            <a:pathLst>
              <a:path w="272938" h="994410">
                <a:moveTo>
                  <a:pt x="0" y="0"/>
                </a:moveTo>
                <a:lnTo>
                  <a:pt x="26694" y="0"/>
                </a:lnTo>
                <a:lnTo>
                  <a:pt x="32083" y="952"/>
                </a:lnTo>
                <a:lnTo>
                  <a:pt x="38534" y="2539"/>
                </a:lnTo>
                <a:lnTo>
                  <a:pt x="45692" y="4550"/>
                </a:lnTo>
                <a:lnTo>
                  <a:pt x="52369" y="7796"/>
                </a:lnTo>
                <a:lnTo>
                  <a:pt x="58725" y="11865"/>
                </a:lnTo>
                <a:lnTo>
                  <a:pt x="64867" y="16482"/>
                </a:lnTo>
                <a:lnTo>
                  <a:pt x="73725" y="22418"/>
                </a:lnTo>
                <a:lnTo>
                  <a:pt x="96267" y="36633"/>
                </a:lnTo>
                <a:lnTo>
                  <a:pt x="106088" y="43472"/>
                </a:lnTo>
                <a:lnTo>
                  <a:pt x="114540" y="49936"/>
                </a:lnTo>
                <a:lnTo>
                  <a:pt x="122080" y="56151"/>
                </a:lnTo>
                <a:lnTo>
                  <a:pt x="129964" y="64104"/>
                </a:lnTo>
                <a:lnTo>
                  <a:pt x="138078" y="73216"/>
                </a:lnTo>
                <a:lnTo>
                  <a:pt x="146345" y="83100"/>
                </a:lnTo>
                <a:lnTo>
                  <a:pt x="153761" y="92547"/>
                </a:lnTo>
                <a:lnTo>
                  <a:pt x="160609" y="101703"/>
                </a:lnTo>
                <a:lnTo>
                  <a:pt x="167080" y="110664"/>
                </a:lnTo>
                <a:lnTo>
                  <a:pt x="184430" y="133321"/>
                </a:lnTo>
                <a:lnTo>
                  <a:pt x="194391" y="146031"/>
                </a:lnTo>
                <a:lnTo>
                  <a:pt x="201984" y="158314"/>
                </a:lnTo>
                <a:lnTo>
                  <a:pt x="207999" y="170312"/>
                </a:lnTo>
                <a:lnTo>
                  <a:pt x="212961" y="182121"/>
                </a:lnTo>
                <a:lnTo>
                  <a:pt x="218174" y="195709"/>
                </a:lnTo>
                <a:lnTo>
                  <a:pt x="229046" y="226047"/>
                </a:lnTo>
                <a:lnTo>
                  <a:pt x="234613" y="244043"/>
                </a:lnTo>
                <a:lnTo>
                  <a:pt x="245877" y="284358"/>
                </a:lnTo>
                <a:lnTo>
                  <a:pt x="258378" y="331692"/>
                </a:lnTo>
                <a:lnTo>
                  <a:pt x="262472" y="357604"/>
                </a:lnTo>
                <a:lnTo>
                  <a:pt x="265245" y="381820"/>
                </a:lnTo>
                <a:lnTo>
                  <a:pt x="269652" y="405282"/>
                </a:lnTo>
                <a:lnTo>
                  <a:pt x="272245" y="428410"/>
                </a:lnTo>
                <a:lnTo>
                  <a:pt x="272937" y="439912"/>
                </a:lnTo>
                <a:lnTo>
                  <a:pt x="272445" y="459962"/>
                </a:lnTo>
                <a:lnTo>
                  <a:pt x="267353" y="558252"/>
                </a:lnTo>
                <a:lnTo>
                  <a:pt x="266818" y="575050"/>
                </a:lnTo>
                <a:lnTo>
                  <a:pt x="265508" y="591012"/>
                </a:lnTo>
                <a:lnTo>
                  <a:pt x="261514" y="621447"/>
                </a:lnTo>
                <a:lnTo>
                  <a:pt x="256564" y="648308"/>
                </a:lnTo>
                <a:lnTo>
                  <a:pt x="253910" y="660805"/>
                </a:lnTo>
                <a:lnTo>
                  <a:pt x="247378" y="681519"/>
                </a:lnTo>
                <a:lnTo>
                  <a:pt x="227421" y="737555"/>
                </a:lnTo>
                <a:lnTo>
                  <a:pt x="218289" y="760308"/>
                </a:lnTo>
                <a:lnTo>
                  <a:pt x="210296" y="778334"/>
                </a:lnTo>
                <a:lnTo>
                  <a:pt x="183780" y="832348"/>
                </a:lnTo>
                <a:lnTo>
                  <a:pt x="177765" y="843506"/>
                </a:lnTo>
                <a:lnTo>
                  <a:pt x="171850" y="853802"/>
                </a:lnTo>
                <a:lnTo>
                  <a:pt x="166002" y="863524"/>
                </a:lnTo>
                <a:lnTo>
                  <a:pt x="159245" y="872862"/>
                </a:lnTo>
                <a:lnTo>
                  <a:pt x="151884" y="881946"/>
                </a:lnTo>
                <a:lnTo>
                  <a:pt x="144118" y="890859"/>
                </a:lnTo>
                <a:lnTo>
                  <a:pt x="137989" y="899658"/>
                </a:lnTo>
                <a:lnTo>
                  <a:pt x="132950" y="908382"/>
                </a:lnTo>
                <a:lnTo>
                  <a:pt x="128638" y="917055"/>
                </a:lnTo>
                <a:lnTo>
                  <a:pt x="122906" y="924743"/>
                </a:lnTo>
                <a:lnTo>
                  <a:pt x="116228" y="931772"/>
                </a:lnTo>
                <a:lnTo>
                  <a:pt x="108918" y="938364"/>
                </a:lnTo>
                <a:lnTo>
                  <a:pt x="98329" y="946568"/>
                </a:lnTo>
                <a:lnTo>
                  <a:pt x="85555" y="955848"/>
                </a:lnTo>
                <a:lnTo>
                  <a:pt x="71324" y="965844"/>
                </a:lnTo>
                <a:lnTo>
                  <a:pt x="59932" y="973461"/>
                </a:lnTo>
                <a:lnTo>
                  <a:pt x="50432" y="979491"/>
                </a:lnTo>
                <a:lnTo>
                  <a:pt x="25717" y="994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38"/>
          <p:cNvSpPr/>
          <p:nvPr/>
        </p:nvSpPr>
        <p:spPr>
          <a:xfrm>
            <a:off x="3397567" y="1037448"/>
            <a:ext cx="334169" cy="282718"/>
          </a:xfrm>
          <a:custGeom>
            <a:avLst/>
            <a:gdLst/>
            <a:ahLst/>
            <a:cxnLst/>
            <a:rect l="0" t="0" r="0" b="0"/>
            <a:pathLst>
              <a:path w="334169" h="282718">
                <a:moveTo>
                  <a:pt x="0" y="34114"/>
                </a:moveTo>
                <a:lnTo>
                  <a:pt x="18203" y="29563"/>
                </a:lnTo>
                <a:lnTo>
                  <a:pt x="28328" y="26318"/>
                </a:lnTo>
                <a:lnTo>
                  <a:pt x="39840" y="22249"/>
                </a:lnTo>
                <a:lnTo>
                  <a:pt x="52278" y="17631"/>
                </a:lnTo>
                <a:lnTo>
                  <a:pt x="65332" y="13601"/>
                </a:lnTo>
                <a:lnTo>
                  <a:pt x="78797" y="9961"/>
                </a:lnTo>
                <a:lnTo>
                  <a:pt x="92536" y="6582"/>
                </a:lnTo>
                <a:lnTo>
                  <a:pt x="104553" y="4329"/>
                </a:lnTo>
                <a:lnTo>
                  <a:pt x="115422" y="2828"/>
                </a:lnTo>
                <a:lnTo>
                  <a:pt x="125526" y="1826"/>
                </a:lnTo>
                <a:lnTo>
                  <a:pt x="136071" y="1159"/>
                </a:lnTo>
                <a:lnTo>
                  <a:pt x="146912" y="714"/>
                </a:lnTo>
                <a:lnTo>
                  <a:pt x="177832" y="88"/>
                </a:lnTo>
                <a:lnTo>
                  <a:pt x="187135" y="0"/>
                </a:lnTo>
                <a:lnTo>
                  <a:pt x="195241" y="894"/>
                </a:lnTo>
                <a:lnTo>
                  <a:pt x="202551" y="2442"/>
                </a:lnTo>
                <a:lnTo>
                  <a:pt x="209329" y="4427"/>
                </a:lnTo>
                <a:lnTo>
                  <a:pt x="219400" y="6632"/>
                </a:lnTo>
                <a:lnTo>
                  <a:pt x="223419" y="7220"/>
                </a:lnTo>
                <a:lnTo>
                  <a:pt x="226099" y="8565"/>
                </a:lnTo>
                <a:lnTo>
                  <a:pt x="227885" y="10414"/>
                </a:lnTo>
                <a:lnTo>
                  <a:pt x="230822" y="15008"/>
                </a:lnTo>
                <a:lnTo>
                  <a:pt x="235303" y="20225"/>
                </a:lnTo>
                <a:lnTo>
                  <a:pt x="236878" y="22950"/>
                </a:lnTo>
                <a:lnTo>
                  <a:pt x="238629" y="28517"/>
                </a:lnTo>
                <a:lnTo>
                  <a:pt x="238144" y="32288"/>
                </a:lnTo>
                <a:lnTo>
                  <a:pt x="236868" y="36707"/>
                </a:lnTo>
                <a:lnTo>
                  <a:pt x="235064" y="41557"/>
                </a:lnTo>
                <a:lnTo>
                  <a:pt x="233061" y="49487"/>
                </a:lnTo>
                <a:lnTo>
                  <a:pt x="232526" y="52935"/>
                </a:lnTo>
                <a:lnTo>
                  <a:pt x="229392" y="59307"/>
                </a:lnTo>
                <a:lnTo>
                  <a:pt x="227224" y="62339"/>
                </a:lnTo>
                <a:lnTo>
                  <a:pt x="217193" y="70789"/>
                </a:lnTo>
                <a:lnTo>
                  <a:pt x="210518" y="75709"/>
                </a:lnTo>
                <a:lnTo>
                  <a:pt x="200561" y="83716"/>
                </a:lnTo>
                <a:lnTo>
                  <a:pt x="192961" y="90449"/>
                </a:lnTo>
                <a:lnTo>
                  <a:pt x="186408" y="96617"/>
                </a:lnTo>
                <a:lnTo>
                  <a:pt x="177781" y="102533"/>
                </a:lnTo>
                <a:lnTo>
                  <a:pt x="168549" y="108337"/>
                </a:lnTo>
                <a:lnTo>
                  <a:pt x="161271" y="114092"/>
                </a:lnTo>
                <a:lnTo>
                  <a:pt x="151818" y="122687"/>
                </a:lnTo>
                <a:lnTo>
                  <a:pt x="148837" y="124595"/>
                </a:lnTo>
                <a:lnTo>
                  <a:pt x="142985" y="126716"/>
                </a:lnTo>
                <a:lnTo>
                  <a:pt x="134669" y="132738"/>
                </a:lnTo>
                <a:lnTo>
                  <a:pt x="122910" y="143024"/>
                </a:lnTo>
                <a:lnTo>
                  <a:pt x="122897" y="143868"/>
                </a:lnTo>
                <a:lnTo>
                  <a:pt x="123842" y="144431"/>
                </a:lnTo>
                <a:lnTo>
                  <a:pt x="127431" y="145056"/>
                </a:lnTo>
                <a:lnTo>
                  <a:pt x="132201" y="145334"/>
                </a:lnTo>
                <a:lnTo>
                  <a:pt x="137664" y="144456"/>
                </a:lnTo>
                <a:lnTo>
                  <a:pt x="145116" y="142918"/>
                </a:lnTo>
                <a:lnTo>
                  <a:pt x="153894" y="140940"/>
                </a:lnTo>
                <a:lnTo>
                  <a:pt x="166413" y="140574"/>
                </a:lnTo>
                <a:lnTo>
                  <a:pt x="181427" y="141282"/>
                </a:lnTo>
                <a:lnTo>
                  <a:pt x="198104" y="142707"/>
                </a:lnTo>
                <a:lnTo>
                  <a:pt x="212079" y="143657"/>
                </a:lnTo>
                <a:lnTo>
                  <a:pt x="235227" y="144712"/>
                </a:lnTo>
                <a:lnTo>
                  <a:pt x="244449" y="145946"/>
                </a:lnTo>
                <a:lnTo>
                  <a:pt x="252500" y="147721"/>
                </a:lnTo>
                <a:lnTo>
                  <a:pt x="259774" y="149857"/>
                </a:lnTo>
                <a:lnTo>
                  <a:pt x="266527" y="152234"/>
                </a:lnTo>
                <a:lnTo>
                  <a:pt x="272935" y="154770"/>
                </a:lnTo>
                <a:lnTo>
                  <a:pt x="279112" y="157414"/>
                </a:lnTo>
                <a:lnTo>
                  <a:pt x="288514" y="160352"/>
                </a:lnTo>
                <a:lnTo>
                  <a:pt x="296821" y="162610"/>
                </a:lnTo>
                <a:lnTo>
                  <a:pt x="306863" y="166788"/>
                </a:lnTo>
                <a:lnTo>
                  <a:pt x="311255" y="170188"/>
                </a:lnTo>
                <a:lnTo>
                  <a:pt x="315136" y="174360"/>
                </a:lnTo>
                <a:lnTo>
                  <a:pt x="321988" y="183123"/>
                </a:lnTo>
                <a:lnTo>
                  <a:pt x="328208" y="190193"/>
                </a:lnTo>
                <a:lnTo>
                  <a:pt x="330248" y="193412"/>
                </a:lnTo>
                <a:lnTo>
                  <a:pt x="332515" y="199528"/>
                </a:lnTo>
                <a:lnTo>
                  <a:pt x="333790" y="208326"/>
                </a:lnTo>
                <a:lnTo>
                  <a:pt x="334089" y="216634"/>
                </a:lnTo>
                <a:lnTo>
                  <a:pt x="334168" y="221517"/>
                </a:lnTo>
                <a:lnTo>
                  <a:pt x="332317" y="226677"/>
                </a:lnTo>
                <a:lnTo>
                  <a:pt x="329177" y="232022"/>
                </a:lnTo>
                <a:lnTo>
                  <a:pt x="325179" y="237490"/>
                </a:lnTo>
                <a:lnTo>
                  <a:pt x="320608" y="243040"/>
                </a:lnTo>
                <a:lnTo>
                  <a:pt x="315656" y="248646"/>
                </a:lnTo>
                <a:lnTo>
                  <a:pt x="310450" y="254288"/>
                </a:lnTo>
                <a:lnTo>
                  <a:pt x="305075" y="258049"/>
                </a:lnTo>
                <a:lnTo>
                  <a:pt x="299586" y="260557"/>
                </a:lnTo>
                <a:lnTo>
                  <a:pt x="289359" y="264295"/>
                </a:lnTo>
                <a:lnTo>
                  <a:pt x="281639" y="269132"/>
                </a:lnTo>
                <a:lnTo>
                  <a:pt x="274437" y="271755"/>
                </a:lnTo>
                <a:lnTo>
                  <a:pt x="264873" y="274456"/>
                </a:lnTo>
                <a:lnTo>
                  <a:pt x="253734" y="277210"/>
                </a:lnTo>
                <a:lnTo>
                  <a:pt x="242499" y="279045"/>
                </a:lnTo>
                <a:lnTo>
                  <a:pt x="231199" y="280269"/>
                </a:lnTo>
                <a:lnTo>
                  <a:pt x="219855" y="281085"/>
                </a:lnTo>
                <a:lnTo>
                  <a:pt x="202171" y="281991"/>
                </a:lnTo>
                <a:lnTo>
                  <a:pt x="194788" y="282233"/>
                </a:lnTo>
                <a:lnTo>
                  <a:pt x="186056" y="281442"/>
                </a:lnTo>
                <a:lnTo>
                  <a:pt x="176425" y="279962"/>
                </a:lnTo>
                <a:lnTo>
                  <a:pt x="166194" y="278022"/>
                </a:lnTo>
                <a:lnTo>
                  <a:pt x="158421" y="276730"/>
                </a:lnTo>
                <a:lnTo>
                  <a:pt x="152286" y="275868"/>
                </a:lnTo>
                <a:lnTo>
                  <a:pt x="142931" y="274910"/>
                </a:lnTo>
                <a:lnTo>
                  <a:pt x="139102" y="274655"/>
                </a:lnTo>
                <a:lnTo>
                  <a:pt x="128587" y="282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39"/>
          <p:cNvSpPr/>
          <p:nvPr/>
        </p:nvSpPr>
        <p:spPr>
          <a:xfrm>
            <a:off x="3971925" y="1834514"/>
            <a:ext cx="608648" cy="77154"/>
          </a:xfrm>
          <a:custGeom>
            <a:avLst/>
            <a:gdLst/>
            <a:ahLst/>
            <a:cxnLst/>
            <a:rect l="0" t="0" r="0" b="0"/>
            <a:pathLst>
              <a:path w="608648" h="77154">
                <a:moveTo>
                  <a:pt x="0" y="77153"/>
                </a:moveTo>
                <a:lnTo>
                  <a:pt x="13652" y="72602"/>
                </a:lnTo>
                <a:lnTo>
                  <a:pt x="22895" y="70368"/>
                </a:lnTo>
                <a:lnTo>
                  <a:pt x="31130" y="68422"/>
                </a:lnTo>
                <a:lnTo>
                  <a:pt x="35993" y="66570"/>
                </a:lnTo>
                <a:lnTo>
                  <a:pt x="41140" y="64383"/>
                </a:lnTo>
                <a:lnTo>
                  <a:pt x="48381" y="61972"/>
                </a:lnTo>
                <a:lnTo>
                  <a:pt x="57019" y="59412"/>
                </a:lnTo>
                <a:lnTo>
                  <a:pt x="66588" y="56753"/>
                </a:lnTo>
                <a:lnTo>
                  <a:pt x="75824" y="54981"/>
                </a:lnTo>
                <a:lnTo>
                  <a:pt x="118800" y="49596"/>
                </a:lnTo>
                <a:lnTo>
                  <a:pt x="133492" y="47352"/>
                </a:lnTo>
                <a:lnTo>
                  <a:pt x="146145" y="45855"/>
                </a:lnTo>
                <a:lnTo>
                  <a:pt x="157437" y="44858"/>
                </a:lnTo>
                <a:lnTo>
                  <a:pt x="167823" y="44193"/>
                </a:lnTo>
                <a:lnTo>
                  <a:pt x="181414" y="42797"/>
                </a:lnTo>
                <a:lnTo>
                  <a:pt x="214296" y="38706"/>
                </a:lnTo>
                <a:lnTo>
                  <a:pt x="249544" y="37234"/>
                </a:lnTo>
                <a:lnTo>
                  <a:pt x="439214" y="34678"/>
                </a:lnTo>
                <a:lnTo>
                  <a:pt x="456639" y="33596"/>
                </a:lnTo>
                <a:lnTo>
                  <a:pt x="472066" y="31923"/>
                </a:lnTo>
                <a:lnTo>
                  <a:pt x="486161" y="29855"/>
                </a:lnTo>
                <a:lnTo>
                  <a:pt x="499367" y="28476"/>
                </a:lnTo>
                <a:lnTo>
                  <a:pt x="511981" y="27557"/>
                </a:lnTo>
                <a:lnTo>
                  <a:pt x="524201" y="26944"/>
                </a:lnTo>
                <a:lnTo>
                  <a:pt x="536157" y="25583"/>
                </a:lnTo>
                <a:lnTo>
                  <a:pt x="547938" y="23723"/>
                </a:lnTo>
                <a:lnTo>
                  <a:pt x="559601" y="21530"/>
                </a:lnTo>
                <a:lnTo>
                  <a:pt x="569283" y="19116"/>
                </a:lnTo>
                <a:lnTo>
                  <a:pt x="577642" y="16554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40"/>
          <p:cNvSpPr/>
          <p:nvPr/>
        </p:nvSpPr>
        <p:spPr>
          <a:xfrm>
            <a:off x="4164250" y="1705927"/>
            <a:ext cx="30560" cy="445771"/>
          </a:xfrm>
          <a:custGeom>
            <a:avLst/>
            <a:gdLst/>
            <a:ahLst/>
            <a:cxnLst/>
            <a:rect l="0" t="0" r="0" b="0"/>
            <a:pathLst>
              <a:path w="30560" h="445771">
                <a:moveTo>
                  <a:pt x="30559" y="0"/>
                </a:moveTo>
                <a:lnTo>
                  <a:pt x="26009" y="9102"/>
                </a:lnTo>
                <a:lnTo>
                  <a:pt x="23716" y="12735"/>
                </a:lnTo>
                <a:lnTo>
                  <a:pt x="21235" y="16110"/>
                </a:lnTo>
                <a:lnTo>
                  <a:pt x="18628" y="19313"/>
                </a:lnTo>
                <a:lnTo>
                  <a:pt x="15937" y="24305"/>
                </a:lnTo>
                <a:lnTo>
                  <a:pt x="13191" y="30491"/>
                </a:lnTo>
                <a:lnTo>
                  <a:pt x="10409" y="37472"/>
                </a:lnTo>
                <a:lnTo>
                  <a:pt x="8553" y="45937"/>
                </a:lnTo>
                <a:lnTo>
                  <a:pt x="7316" y="55389"/>
                </a:lnTo>
                <a:lnTo>
                  <a:pt x="6491" y="65501"/>
                </a:lnTo>
                <a:lnTo>
                  <a:pt x="5941" y="82720"/>
                </a:lnTo>
                <a:lnTo>
                  <a:pt x="5331" y="129792"/>
                </a:lnTo>
                <a:lnTo>
                  <a:pt x="4215" y="152251"/>
                </a:lnTo>
                <a:lnTo>
                  <a:pt x="2519" y="172938"/>
                </a:lnTo>
                <a:lnTo>
                  <a:pt x="436" y="192444"/>
                </a:lnTo>
                <a:lnTo>
                  <a:pt x="0" y="212116"/>
                </a:lnTo>
                <a:lnTo>
                  <a:pt x="662" y="231898"/>
                </a:lnTo>
                <a:lnTo>
                  <a:pt x="2984" y="267849"/>
                </a:lnTo>
                <a:lnTo>
                  <a:pt x="4016" y="293351"/>
                </a:lnTo>
                <a:lnTo>
                  <a:pt x="4598" y="332876"/>
                </a:lnTo>
                <a:lnTo>
                  <a:pt x="6584" y="347647"/>
                </a:lnTo>
                <a:lnTo>
                  <a:pt x="9813" y="363210"/>
                </a:lnTo>
                <a:lnTo>
                  <a:pt x="13871" y="379300"/>
                </a:lnTo>
                <a:lnTo>
                  <a:pt x="16576" y="393837"/>
                </a:lnTo>
                <a:lnTo>
                  <a:pt x="18380" y="407338"/>
                </a:lnTo>
                <a:lnTo>
                  <a:pt x="21274" y="438178"/>
                </a:lnTo>
                <a:lnTo>
                  <a:pt x="22464" y="440709"/>
                </a:lnTo>
                <a:lnTo>
                  <a:pt x="24210" y="442396"/>
                </a:lnTo>
                <a:lnTo>
                  <a:pt x="30559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41"/>
          <p:cNvSpPr/>
          <p:nvPr/>
        </p:nvSpPr>
        <p:spPr>
          <a:xfrm>
            <a:off x="4863465" y="1697355"/>
            <a:ext cx="531495" cy="418626"/>
          </a:xfrm>
          <a:custGeom>
            <a:avLst/>
            <a:gdLst/>
            <a:ahLst/>
            <a:cxnLst/>
            <a:rect l="0" t="0" r="0" b="0"/>
            <a:pathLst>
              <a:path w="531495" h="418626">
                <a:moveTo>
                  <a:pt x="0" y="0"/>
                </a:moveTo>
                <a:lnTo>
                  <a:pt x="9101" y="9101"/>
                </a:lnTo>
                <a:lnTo>
                  <a:pt x="11783" y="12735"/>
                </a:lnTo>
                <a:lnTo>
                  <a:pt x="17461" y="24305"/>
                </a:lnTo>
                <a:lnTo>
                  <a:pt x="21165" y="30490"/>
                </a:lnTo>
                <a:lnTo>
                  <a:pt x="25540" y="37472"/>
                </a:lnTo>
                <a:lnTo>
                  <a:pt x="32941" y="50309"/>
                </a:lnTo>
                <a:lnTo>
                  <a:pt x="39405" y="61412"/>
                </a:lnTo>
                <a:lnTo>
                  <a:pt x="45453" y="69521"/>
                </a:lnTo>
                <a:lnTo>
                  <a:pt x="47447" y="73970"/>
                </a:lnTo>
                <a:lnTo>
                  <a:pt x="49662" y="83993"/>
                </a:lnTo>
                <a:lnTo>
                  <a:pt x="53110" y="91237"/>
                </a:lnTo>
                <a:lnTo>
                  <a:pt x="58267" y="99877"/>
                </a:lnTo>
                <a:lnTo>
                  <a:pt x="73521" y="123447"/>
                </a:lnTo>
                <a:lnTo>
                  <a:pt x="96176" y="159323"/>
                </a:lnTo>
                <a:lnTo>
                  <a:pt x="108884" y="177653"/>
                </a:lnTo>
                <a:lnTo>
                  <a:pt x="122119" y="195587"/>
                </a:lnTo>
                <a:lnTo>
                  <a:pt x="146667" y="227897"/>
                </a:lnTo>
                <a:lnTo>
                  <a:pt x="163928" y="251783"/>
                </a:lnTo>
                <a:lnTo>
                  <a:pt x="171198" y="261200"/>
                </a:lnTo>
                <a:lnTo>
                  <a:pt x="177949" y="269383"/>
                </a:lnTo>
                <a:lnTo>
                  <a:pt x="184355" y="276744"/>
                </a:lnTo>
                <a:lnTo>
                  <a:pt x="190531" y="283556"/>
                </a:lnTo>
                <a:lnTo>
                  <a:pt x="202473" y="296204"/>
                </a:lnTo>
                <a:lnTo>
                  <a:pt x="219906" y="314036"/>
                </a:lnTo>
                <a:lnTo>
                  <a:pt x="227566" y="320799"/>
                </a:lnTo>
                <a:lnTo>
                  <a:pt x="236483" y="328166"/>
                </a:lnTo>
                <a:lnTo>
                  <a:pt x="246238" y="335935"/>
                </a:lnTo>
                <a:lnTo>
                  <a:pt x="257504" y="343971"/>
                </a:lnTo>
                <a:lnTo>
                  <a:pt x="269776" y="352187"/>
                </a:lnTo>
                <a:lnTo>
                  <a:pt x="282721" y="360521"/>
                </a:lnTo>
                <a:lnTo>
                  <a:pt x="295161" y="368935"/>
                </a:lnTo>
                <a:lnTo>
                  <a:pt x="319142" y="385903"/>
                </a:lnTo>
                <a:lnTo>
                  <a:pt x="328966" y="392524"/>
                </a:lnTo>
                <a:lnTo>
                  <a:pt x="344962" y="402420"/>
                </a:lnTo>
                <a:lnTo>
                  <a:pt x="360961" y="407453"/>
                </a:lnTo>
                <a:lnTo>
                  <a:pt x="376644" y="410643"/>
                </a:lnTo>
                <a:lnTo>
                  <a:pt x="389965" y="415235"/>
                </a:lnTo>
                <a:lnTo>
                  <a:pt x="404775" y="417911"/>
                </a:lnTo>
                <a:lnTo>
                  <a:pt x="412725" y="418625"/>
                </a:lnTo>
                <a:lnTo>
                  <a:pt x="426638" y="416878"/>
                </a:lnTo>
                <a:lnTo>
                  <a:pt x="442029" y="413879"/>
                </a:lnTo>
                <a:lnTo>
                  <a:pt x="452801" y="413079"/>
                </a:lnTo>
                <a:lnTo>
                  <a:pt x="464745" y="412546"/>
                </a:lnTo>
                <a:lnTo>
                  <a:pt x="474612" y="411238"/>
                </a:lnTo>
                <a:lnTo>
                  <a:pt x="497601" y="405799"/>
                </a:lnTo>
                <a:lnTo>
                  <a:pt x="510399" y="404192"/>
                </a:lnTo>
                <a:lnTo>
                  <a:pt x="519896" y="400938"/>
                </a:lnTo>
                <a:lnTo>
                  <a:pt x="531494" y="3943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42"/>
          <p:cNvSpPr/>
          <p:nvPr/>
        </p:nvSpPr>
        <p:spPr>
          <a:xfrm>
            <a:off x="4846320" y="1688782"/>
            <a:ext cx="368618" cy="437199"/>
          </a:xfrm>
          <a:custGeom>
            <a:avLst/>
            <a:gdLst/>
            <a:ahLst/>
            <a:cxnLst/>
            <a:rect l="0" t="0" r="0" b="0"/>
            <a:pathLst>
              <a:path w="368618" h="437199">
                <a:moveTo>
                  <a:pt x="368617" y="0"/>
                </a:moveTo>
                <a:lnTo>
                  <a:pt x="359516" y="9102"/>
                </a:lnTo>
                <a:lnTo>
                  <a:pt x="356834" y="13688"/>
                </a:lnTo>
                <a:lnTo>
                  <a:pt x="353855" y="23864"/>
                </a:lnTo>
                <a:lnTo>
                  <a:pt x="347451" y="34736"/>
                </a:lnTo>
                <a:lnTo>
                  <a:pt x="343076" y="40302"/>
                </a:lnTo>
                <a:lnTo>
                  <a:pt x="335397" y="51633"/>
                </a:lnTo>
                <a:lnTo>
                  <a:pt x="289089" y="123157"/>
                </a:lnTo>
                <a:lnTo>
                  <a:pt x="281309" y="133540"/>
                </a:lnTo>
                <a:lnTo>
                  <a:pt x="273264" y="143319"/>
                </a:lnTo>
                <a:lnTo>
                  <a:pt x="265043" y="152696"/>
                </a:lnTo>
                <a:lnTo>
                  <a:pt x="256705" y="162757"/>
                </a:lnTo>
                <a:lnTo>
                  <a:pt x="239821" y="184097"/>
                </a:lnTo>
                <a:lnTo>
                  <a:pt x="231318" y="194168"/>
                </a:lnTo>
                <a:lnTo>
                  <a:pt x="222792" y="203741"/>
                </a:lnTo>
                <a:lnTo>
                  <a:pt x="205698" y="221996"/>
                </a:lnTo>
                <a:lnTo>
                  <a:pt x="188576" y="239635"/>
                </a:lnTo>
                <a:lnTo>
                  <a:pt x="180962" y="248339"/>
                </a:lnTo>
                <a:lnTo>
                  <a:pt x="173981" y="257000"/>
                </a:lnTo>
                <a:lnTo>
                  <a:pt x="167422" y="265630"/>
                </a:lnTo>
                <a:lnTo>
                  <a:pt x="154477" y="279957"/>
                </a:lnTo>
                <a:lnTo>
                  <a:pt x="117234" y="318735"/>
                </a:lnTo>
                <a:lnTo>
                  <a:pt x="101016" y="336315"/>
                </a:lnTo>
                <a:lnTo>
                  <a:pt x="87347" y="351845"/>
                </a:lnTo>
                <a:lnTo>
                  <a:pt x="75376" y="366008"/>
                </a:lnTo>
                <a:lnTo>
                  <a:pt x="65491" y="376403"/>
                </a:lnTo>
                <a:lnTo>
                  <a:pt x="56995" y="384286"/>
                </a:lnTo>
                <a:lnTo>
                  <a:pt x="49426" y="390493"/>
                </a:lnTo>
                <a:lnTo>
                  <a:pt x="38477" y="399930"/>
                </a:lnTo>
                <a:lnTo>
                  <a:pt x="26958" y="410598"/>
                </a:lnTo>
                <a:lnTo>
                  <a:pt x="14972" y="422331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43"/>
          <p:cNvSpPr/>
          <p:nvPr/>
        </p:nvSpPr>
        <p:spPr>
          <a:xfrm>
            <a:off x="302894" y="2820352"/>
            <a:ext cx="50069" cy="420054"/>
          </a:xfrm>
          <a:custGeom>
            <a:avLst/>
            <a:gdLst/>
            <a:ahLst/>
            <a:cxnLst/>
            <a:rect l="0" t="0" r="0" b="0"/>
            <a:pathLst>
              <a:path w="50069" h="420054">
                <a:moveTo>
                  <a:pt x="0" y="0"/>
                </a:moveTo>
                <a:lnTo>
                  <a:pt x="0" y="31244"/>
                </a:lnTo>
                <a:lnTo>
                  <a:pt x="953" y="37975"/>
                </a:lnTo>
                <a:lnTo>
                  <a:pt x="2540" y="45319"/>
                </a:lnTo>
                <a:lnTo>
                  <a:pt x="4551" y="53073"/>
                </a:lnTo>
                <a:lnTo>
                  <a:pt x="5892" y="60147"/>
                </a:lnTo>
                <a:lnTo>
                  <a:pt x="7381" y="73087"/>
                </a:lnTo>
                <a:lnTo>
                  <a:pt x="7779" y="81110"/>
                </a:lnTo>
                <a:lnTo>
                  <a:pt x="8220" y="100184"/>
                </a:lnTo>
                <a:lnTo>
                  <a:pt x="9290" y="116319"/>
                </a:lnTo>
                <a:lnTo>
                  <a:pt x="13019" y="159647"/>
                </a:lnTo>
                <a:lnTo>
                  <a:pt x="20391" y="218274"/>
                </a:lnTo>
                <a:lnTo>
                  <a:pt x="25024" y="251244"/>
                </a:lnTo>
                <a:lnTo>
                  <a:pt x="29066" y="275129"/>
                </a:lnTo>
                <a:lnTo>
                  <a:pt x="32712" y="292956"/>
                </a:lnTo>
                <a:lnTo>
                  <a:pt x="36096" y="306747"/>
                </a:lnTo>
                <a:lnTo>
                  <a:pt x="38352" y="320703"/>
                </a:lnTo>
                <a:lnTo>
                  <a:pt x="39855" y="334769"/>
                </a:lnTo>
                <a:lnTo>
                  <a:pt x="40858" y="348909"/>
                </a:lnTo>
                <a:lnTo>
                  <a:pt x="42479" y="360242"/>
                </a:lnTo>
                <a:lnTo>
                  <a:pt x="44512" y="369701"/>
                </a:lnTo>
                <a:lnTo>
                  <a:pt x="46820" y="377912"/>
                </a:lnTo>
                <a:lnTo>
                  <a:pt x="48358" y="384339"/>
                </a:lnTo>
                <a:lnTo>
                  <a:pt x="49384" y="389576"/>
                </a:lnTo>
                <a:lnTo>
                  <a:pt x="50068" y="394020"/>
                </a:lnTo>
                <a:lnTo>
                  <a:pt x="49571" y="398887"/>
                </a:lnTo>
                <a:lnTo>
                  <a:pt x="48288" y="404038"/>
                </a:lnTo>
                <a:lnTo>
                  <a:pt x="42863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44"/>
          <p:cNvSpPr/>
          <p:nvPr/>
        </p:nvSpPr>
        <p:spPr>
          <a:xfrm>
            <a:off x="157162" y="2684172"/>
            <a:ext cx="581870" cy="324776"/>
          </a:xfrm>
          <a:custGeom>
            <a:avLst/>
            <a:gdLst/>
            <a:ahLst/>
            <a:cxnLst/>
            <a:rect l="0" t="0" r="0" b="0"/>
            <a:pathLst>
              <a:path w="581870" h="324776">
                <a:moveTo>
                  <a:pt x="0" y="187615"/>
                </a:moveTo>
                <a:lnTo>
                  <a:pt x="4551" y="169412"/>
                </a:lnTo>
                <a:lnTo>
                  <a:pt x="6844" y="162144"/>
                </a:lnTo>
                <a:lnTo>
                  <a:pt x="9325" y="155395"/>
                </a:lnTo>
                <a:lnTo>
                  <a:pt x="11932" y="148990"/>
                </a:lnTo>
                <a:lnTo>
                  <a:pt x="14622" y="142815"/>
                </a:lnTo>
                <a:lnTo>
                  <a:pt x="20151" y="130874"/>
                </a:lnTo>
                <a:lnTo>
                  <a:pt x="23911" y="125023"/>
                </a:lnTo>
                <a:lnTo>
                  <a:pt x="28323" y="119217"/>
                </a:lnTo>
                <a:lnTo>
                  <a:pt x="33170" y="113441"/>
                </a:lnTo>
                <a:lnTo>
                  <a:pt x="41163" y="106733"/>
                </a:lnTo>
                <a:lnTo>
                  <a:pt x="51255" y="99404"/>
                </a:lnTo>
                <a:lnTo>
                  <a:pt x="62745" y="91660"/>
                </a:lnTo>
                <a:lnTo>
                  <a:pt x="72310" y="85545"/>
                </a:lnTo>
                <a:lnTo>
                  <a:pt x="88018" y="76211"/>
                </a:lnTo>
                <a:lnTo>
                  <a:pt x="111509" y="63807"/>
                </a:lnTo>
                <a:lnTo>
                  <a:pt x="125774" y="56499"/>
                </a:lnTo>
                <a:lnTo>
                  <a:pt x="139095" y="50674"/>
                </a:lnTo>
                <a:lnTo>
                  <a:pt x="151785" y="45839"/>
                </a:lnTo>
                <a:lnTo>
                  <a:pt x="164055" y="41662"/>
                </a:lnTo>
                <a:lnTo>
                  <a:pt x="179855" y="36973"/>
                </a:lnTo>
                <a:lnTo>
                  <a:pt x="217730" y="26683"/>
                </a:lnTo>
                <a:lnTo>
                  <a:pt x="240404" y="21272"/>
                </a:lnTo>
                <a:lnTo>
                  <a:pt x="290996" y="10180"/>
                </a:lnTo>
                <a:lnTo>
                  <a:pt x="312107" y="6460"/>
                </a:lnTo>
                <a:lnTo>
                  <a:pt x="329992" y="3980"/>
                </a:lnTo>
                <a:lnTo>
                  <a:pt x="345724" y="2327"/>
                </a:lnTo>
                <a:lnTo>
                  <a:pt x="360975" y="1224"/>
                </a:lnTo>
                <a:lnTo>
                  <a:pt x="375905" y="490"/>
                </a:lnTo>
                <a:lnTo>
                  <a:pt x="390621" y="0"/>
                </a:lnTo>
                <a:lnTo>
                  <a:pt x="404242" y="626"/>
                </a:lnTo>
                <a:lnTo>
                  <a:pt x="417132" y="1996"/>
                </a:lnTo>
                <a:lnTo>
                  <a:pt x="429535" y="3861"/>
                </a:lnTo>
                <a:lnTo>
                  <a:pt x="441614" y="6057"/>
                </a:lnTo>
                <a:lnTo>
                  <a:pt x="453477" y="8474"/>
                </a:lnTo>
                <a:lnTo>
                  <a:pt x="476818" y="13699"/>
                </a:lnTo>
                <a:lnTo>
                  <a:pt x="499892" y="19197"/>
                </a:lnTo>
                <a:lnTo>
                  <a:pt x="510426" y="21996"/>
                </a:lnTo>
                <a:lnTo>
                  <a:pt x="529751" y="27647"/>
                </a:lnTo>
                <a:lnTo>
                  <a:pt x="545325" y="35873"/>
                </a:lnTo>
                <a:lnTo>
                  <a:pt x="558596" y="45879"/>
                </a:lnTo>
                <a:lnTo>
                  <a:pt x="564803" y="51214"/>
                </a:lnTo>
                <a:lnTo>
                  <a:pt x="570845" y="56676"/>
                </a:lnTo>
                <a:lnTo>
                  <a:pt x="574873" y="62223"/>
                </a:lnTo>
                <a:lnTo>
                  <a:pt x="577559" y="67825"/>
                </a:lnTo>
                <a:lnTo>
                  <a:pt x="579349" y="73465"/>
                </a:lnTo>
                <a:lnTo>
                  <a:pt x="580543" y="79130"/>
                </a:lnTo>
                <a:lnTo>
                  <a:pt x="581338" y="84812"/>
                </a:lnTo>
                <a:lnTo>
                  <a:pt x="581869" y="90504"/>
                </a:lnTo>
                <a:lnTo>
                  <a:pt x="581270" y="97157"/>
                </a:lnTo>
                <a:lnTo>
                  <a:pt x="579918" y="104450"/>
                </a:lnTo>
                <a:lnTo>
                  <a:pt x="578065" y="112169"/>
                </a:lnTo>
                <a:lnTo>
                  <a:pt x="575876" y="119220"/>
                </a:lnTo>
                <a:lnTo>
                  <a:pt x="573465" y="125826"/>
                </a:lnTo>
                <a:lnTo>
                  <a:pt x="570905" y="132135"/>
                </a:lnTo>
                <a:lnTo>
                  <a:pt x="566341" y="139198"/>
                </a:lnTo>
                <a:lnTo>
                  <a:pt x="560441" y="146765"/>
                </a:lnTo>
                <a:lnTo>
                  <a:pt x="553649" y="154667"/>
                </a:lnTo>
                <a:lnTo>
                  <a:pt x="546265" y="161839"/>
                </a:lnTo>
                <a:lnTo>
                  <a:pt x="538484" y="168526"/>
                </a:lnTo>
                <a:lnTo>
                  <a:pt x="530439" y="174889"/>
                </a:lnTo>
                <a:lnTo>
                  <a:pt x="521266" y="181036"/>
                </a:lnTo>
                <a:lnTo>
                  <a:pt x="511341" y="187039"/>
                </a:lnTo>
                <a:lnTo>
                  <a:pt x="500914" y="192946"/>
                </a:lnTo>
                <a:lnTo>
                  <a:pt x="489200" y="198789"/>
                </a:lnTo>
                <a:lnTo>
                  <a:pt x="476628" y="204590"/>
                </a:lnTo>
                <a:lnTo>
                  <a:pt x="463485" y="210361"/>
                </a:lnTo>
                <a:lnTo>
                  <a:pt x="438721" y="221855"/>
                </a:lnTo>
                <a:lnTo>
                  <a:pt x="426783" y="227586"/>
                </a:lnTo>
                <a:lnTo>
                  <a:pt x="388119" y="244115"/>
                </a:lnTo>
                <a:lnTo>
                  <a:pt x="364473" y="253857"/>
                </a:lnTo>
                <a:lnTo>
                  <a:pt x="344900" y="261304"/>
                </a:lnTo>
                <a:lnTo>
                  <a:pt x="328041" y="267221"/>
                </a:lnTo>
                <a:lnTo>
                  <a:pt x="312991" y="272118"/>
                </a:lnTo>
                <a:lnTo>
                  <a:pt x="298196" y="277288"/>
                </a:lnTo>
                <a:lnTo>
                  <a:pt x="269056" y="288112"/>
                </a:lnTo>
                <a:lnTo>
                  <a:pt x="255571" y="291761"/>
                </a:lnTo>
                <a:lnTo>
                  <a:pt x="242771" y="294193"/>
                </a:lnTo>
                <a:lnTo>
                  <a:pt x="230427" y="295815"/>
                </a:lnTo>
                <a:lnTo>
                  <a:pt x="219340" y="297848"/>
                </a:lnTo>
                <a:lnTo>
                  <a:pt x="209092" y="300156"/>
                </a:lnTo>
                <a:lnTo>
                  <a:pt x="199402" y="302648"/>
                </a:lnTo>
                <a:lnTo>
                  <a:pt x="190085" y="305261"/>
                </a:lnTo>
                <a:lnTo>
                  <a:pt x="172112" y="310705"/>
                </a:lnTo>
                <a:lnTo>
                  <a:pt x="157139" y="313759"/>
                </a:lnTo>
                <a:lnTo>
                  <a:pt x="144135" y="315117"/>
                </a:lnTo>
                <a:lnTo>
                  <a:pt x="138000" y="315479"/>
                </a:lnTo>
                <a:lnTo>
                  <a:pt x="120015" y="3247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45"/>
          <p:cNvSpPr/>
          <p:nvPr/>
        </p:nvSpPr>
        <p:spPr>
          <a:xfrm>
            <a:off x="672304" y="2940921"/>
            <a:ext cx="194887" cy="202730"/>
          </a:xfrm>
          <a:custGeom>
            <a:avLst/>
            <a:gdLst/>
            <a:ahLst/>
            <a:cxnLst/>
            <a:rect l="0" t="0" r="0" b="0"/>
            <a:pathLst>
              <a:path w="194887" h="202730">
                <a:moveTo>
                  <a:pt x="67788" y="16591"/>
                </a:moveTo>
                <a:lnTo>
                  <a:pt x="63237" y="30243"/>
                </a:lnTo>
                <a:lnTo>
                  <a:pt x="59992" y="35218"/>
                </a:lnTo>
                <a:lnTo>
                  <a:pt x="55923" y="39486"/>
                </a:lnTo>
                <a:lnTo>
                  <a:pt x="51305" y="43285"/>
                </a:lnTo>
                <a:lnTo>
                  <a:pt x="48227" y="47722"/>
                </a:lnTo>
                <a:lnTo>
                  <a:pt x="46175" y="52585"/>
                </a:lnTo>
                <a:lnTo>
                  <a:pt x="44807" y="57732"/>
                </a:lnTo>
                <a:lnTo>
                  <a:pt x="40085" y="67831"/>
                </a:lnTo>
                <a:lnTo>
                  <a:pt x="33127" y="81231"/>
                </a:lnTo>
                <a:lnTo>
                  <a:pt x="12750" y="119246"/>
                </a:lnTo>
                <a:lnTo>
                  <a:pt x="8236" y="127890"/>
                </a:lnTo>
                <a:lnTo>
                  <a:pt x="5227" y="135558"/>
                </a:lnTo>
                <a:lnTo>
                  <a:pt x="3220" y="142575"/>
                </a:lnTo>
                <a:lnTo>
                  <a:pt x="1883" y="149158"/>
                </a:lnTo>
                <a:lnTo>
                  <a:pt x="991" y="154499"/>
                </a:lnTo>
                <a:lnTo>
                  <a:pt x="397" y="159012"/>
                </a:lnTo>
                <a:lnTo>
                  <a:pt x="0" y="162973"/>
                </a:lnTo>
                <a:lnTo>
                  <a:pt x="689" y="168472"/>
                </a:lnTo>
                <a:lnTo>
                  <a:pt x="2100" y="174995"/>
                </a:lnTo>
                <a:lnTo>
                  <a:pt x="3994" y="182201"/>
                </a:lnTo>
                <a:lnTo>
                  <a:pt x="8113" y="187958"/>
                </a:lnTo>
                <a:lnTo>
                  <a:pt x="13717" y="192748"/>
                </a:lnTo>
                <a:lnTo>
                  <a:pt x="20311" y="196894"/>
                </a:lnTo>
                <a:lnTo>
                  <a:pt x="26612" y="199658"/>
                </a:lnTo>
                <a:lnTo>
                  <a:pt x="32717" y="201501"/>
                </a:lnTo>
                <a:lnTo>
                  <a:pt x="38692" y="202729"/>
                </a:lnTo>
                <a:lnTo>
                  <a:pt x="44581" y="202596"/>
                </a:lnTo>
                <a:lnTo>
                  <a:pt x="50412" y="201554"/>
                </a:lnTo>
                <a:lnTo>
                  <a:pt x="56204" y="199907"/>
                </a:lnTo>
                <a:lnTo>
                  <a:pt x="82559" y="193039"/>
                </a:lnTo>
                <a:lnTo>
                  <a:pt x="90970" y="190421"/>
                </a:lnTo>
                <a:lnTo>
                  <a:pt x="98483" y="187722"/>
                </a:lnTo>
                <a:lnTo>
                  <a:pt x="105396" y="184971"/>
                </a:lnTo>
                <a:lnTo>
                  <a:pt x="111910" y="181232"/>
                </a:lnTo>
                <a:lnTo>
                  <a:pt x="118158" y="176834"/>
                </a:lnTo>
                <a:lnTo>
                  <a:pt x="124228" y="171997"/>
                </a:lnTo>
                <a:lnTo>
                  <a:pt x="130179" y="166868"/>
                </a:lnTo>
                <a:lnTo>
                  <a:pt x="136052" y="161543"/>
                </a:lnTo>
                <a:lnTo>
                  <a:pt x="147658" y="150547"/>
                </a:lnTo>
                <a:lnTo>
                  <a:pt x="176355" y="122273"/>
                </a:lnTo>
                <a:lnTo>
                  <a:pt x="180171" y="116573"/>
                </a:lnTo>
                <a:lnTo>
                  <a:pt x="182715" y="110868"/>
                </a:lnTo>
                <a:lnTo>
                  <a:pt x="184411" y="105160"/>
                </a:lnTo>
                <a:lnTo>
                  <a:pt x="186494" y="96592"/>
                </a:lnTo>
                <a:lnTo>
                  <a:pt x="191349" y="74372"/>
                </a:lnTo>
                <a:lnTo>
                  <a:pt x="193024" y="64637"/>
                </a:lnTo>
                <a:lnTo>
                  <a:pt x="194141" y="56241"/>
                </a:lnTo>
                <a:lnTo>
                  <a:pt x="194886" y="48740"/>
                </a:lnTo>
                <a:lnTo>
                  <a:pt x="192525" y="41833"/>
                </a:lnTo>
                <a:lnTo>
                  <a:pt x="188094" y="35324"/>
                </a:lnTo>
                <a:lnTo>
                  <a:pt x="182282" y="29080"/>
                </a:lnTo>
                <a:lnTo>
                  <a:pt x="176502" y="23965"/>
                </a:lnTo>
                <a:lnTo>
                  <a:pt x="170744" y="19602"/>
                </a:lnTo>
                <a:lnTo>
                  <a:pt x="165000" y="15740"/>
                </a:lnTo>
                <a:lnTo>
                  <a:pt x="159266" y="12214"/>
                </a:lnTo>
                <a:lnTo>
                  <a:pt x="153538" y="8911"/>
                </a:lnTo>
                <a:lnTo>
                  <a:pt x="147815" y="5756"/>
                </a:lnTo>
                <a:lnTo>
                  <a:pt x="141142" y="3652"/>
                </a:lnTo>
                <a:lnTo>
                  <a:pt x="133835" y="2251"/>
                </a:lnTo>
                <a:lnTo>
                  <a:pt x="126107" y="1316"/>
                </a:lnTo>
                <a:lnTo>
                  <a:pt x="119050" y="692"/>
                </a:lnTo>
                <a:lnTo>
                  <a:pt x="112440" y="277"/>
                </a:lnTo>
                <a:lnTo>
                  <a:pt x="106129" y="0"/>
                </a:lnTo>
                <a:lnTo>
                  <a:pt x="100016" y="768"/>
                </a:lnTo>
                <a:lnTo>
                  <a:pt x="94036" y="2232"/>
                </a:lnTo>
                <a:lnTo>
                  <a:pt x="88144" y="4161"/>
                </a:lnTo>
                <a:lnTo>
                  <a:pt x="83264" y="6399"/>
                </a:lnTo>
                <a:lnTo>
                  <a:pt x="50643" y="251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46"/>
          <p:cNvSpPr/>
          <p:nvPr/>
        </p:nvSpPr>
        <p:spPr>
          <a:xfrm>
            <a:off x="945832" y="2948939"/>
            <a:ext cx="94298" cy="197169"/>
          </a:xfrm>
          <a:custGeom>
            <a:avLst/>
            <a:gdLst/>
            <a:ahLst/>
            <a:cxnLst/>
            <a:rect l="0" t="0" r="0" b="0"/>
            <a:pathLst>
              <a:path w="94298" h="197169">
                <a:moveTo>
                  <a:pt x="0" y="0"/>
                </a:moveTo>
                <a:lnTo>
                  <a:pt x="13652" y="9102"/>
                </a:lnTo>
                <a:lnTo>
                  <a:pt x="17674" y="12736"/>
                </a:lnTo>
                <a:lnTo>
                  <a:pt x="20355" y="16111"/>
                </a:lnTo>
                <a:lnTo>
                  <a:pt x="22143" y="19313"/>
                </a:lnTo>
                <a:lnTo>
                  <a:pt x="26669" y="27951"/>
                </a:lnTo>
                <a:lnTo>
                  <a:pt x="29209" y="32922"/>
                </a:lnTo>
                <a:lnTo>
                  <a:pt x="31855" y="37188"/>
                </a:lnTo>
                <a:lnTo>
                  <a:pt x="34572" y="40985"/>
                </a:lnTo>
                <a:lnTo>
                  <a:pt x="37335" y="44468"/>
                </a:lnTo>
                <a:lnTo>
                  <a:pt x="41083" y="53458"/>
                </a:lnTo>
                <a:lnTo>
                  <a:pt x="45486" y="66119"/>
                </a:lnTo>
                <a:lnTo>
                  <a:pt x="66241" y="129795"/>
                </a:lnTo>
                <a:lnTo>
                  <a:pt x="70830" y="145585"/>
                </a:lnTo>
                <a:lnTo>
                  <a:pt x="74843" y="160875"/>
                </a:lnTo>
                <a:lnTo>
                  <a:pt x="94297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47"/>
          <p:cNvSpPr/>
          <p:nvPr/>
        </p:nvSpPr>
        <p:spPr>
          <a:xfrm>
            <a:off x="971549" y="288893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8"/>
          <p:cNvSpPr/>
          <p:nvPr/>
        </p:nvSpPr>
        <p:spPr>
          <a:xfrm>
            <a:off x="1108709" y="2915082"/>
            <a:ext cx="300039" cy="212442"/>
          </a:xfrm>
          <a:custGeom>
            <a:avLst/>
            <a:gdLst/>
            <a:ahLst/>
            <a:cxnLst/>
            <a:rect l="0" t="0" r="0" b="0"/>
            <a:pathLst>
              <a:path w="300039" h="212442">
                <a:moveTo>
                  <a:pt x="0" y="68148"/>
                </a:moveTo>
                <a:lnTo>
                  <a:pt x="0" y="81800"/>
                </a:lnTo>
                <a:lnTo>
                  <a:pt x="953" y="87727"/>
                </a:lnTo>
                <a:lnTo>
                  <a:pt x="2540" y="93583"/>
                </a:lnTo>
                <a:lnTo>
                  <a:pt x="4551" y="99392"/>
                </a:lnTo>
                <a:lnTo>
                  <a:pt x="6844" y="105170"/>
                </a:lnTo>
                <a:lnTo>
                  <a:pt x="9326" y="110926"/>
                </a:lnTo>
                <a:lnTo>
                  <a:pt x="11932" y="116669"/>
                </a:lnTo>
                <a:lnTo>
                  <a:pt x="14622" y="123355"/>
                </a:lnTo>
                <a:lnTo>
                  <a:pt x="20152" y="138405"/>
                </a:lnTo>
                <a:lnTo>
                  <a:pt x="22007" y="145465"/>
                </a:lnTo>
                <a:lnTo>
                  <a:pt x="23244" y="152078"/>
                </a:lnTo>
                <a:lnTo>
                  <a:pt x="24069" y="158391"/>
                </a:lnTo>
                <a:lnTo>
                  <a:pt x="24619" y="164505"/>
                </a:lnTo>
                <a:lnTo>
                  <a:pt x="24985" y="170486"/>
                </a:lnTo>
                <a:lnTo>
                  <a:pt x="25573" y="184671"/>
                </a:lnTo>
                <a:lnTo>
                  <a:pt x="25654" y="189151"/>
                </a:lnTo>
                <a:lnTo>
                  <a:pt x="25675" y="191679"/>
                </a:lnTo>
                <a:lnTo>
                  <a:pt x="25717" y="142692"/>
                </a:lnTo>
                <a:lnTo>
                  <a:pt x="26670" y="133084"/>
                </a:lnTo>
                <a:lnTo>
                  <a:pt x="28258" y="121916"/>
                </a:lnTo>
                <a:lnTo>
                  <a:pt x="30269" y="109708"/>
                </a:lnTo>
                <a:lnTo>
                  <a:pt x="33514" y="99665"/>
                </a:lnTo>
                <a:lnTo>
                  <a:pt x="37583" y="91064"/>
                </a:lnTo>
                <a:lnTo>
                  <a:pt x="42200" y="83425"/>
                </a:lnTo>
                <a:lnTo>
                  <a:pt x="46231" y="76428"/>
                </a:lnTo>
                <a:lnTo>
                  <a:pt x="53250" y="63573"/>
                </a:lnTo>
                <a:lnTo>
                  <a:pt x="57408" y="57478"/>
                </a:lnTo>
                <a:lnTo>
                  <a:pt x="62084" y="51509"/>
                </a:lnTo>
                <a:lnTo>
                  <a:pt x="67107" y="45625"/>
                </a:lnTo>
                <a:lnTo>
                  <a:pt x="72361" y="40750"/>
                </a:lnTo>
                <a:lnTo>
                  <a:pt x="77768" y="36548"/>
                </a:lnTo>
                <a:lnTo>
                  <a:pt x="104685" y="18408"/>
                </a:lnTo>
                <a:lnTo>
                  <a:pt x="110748" y="14985"/>
                </a:lnTo>
                <a:lnTo>
                  <a:pt x="120024" y="11183"/>
                </a:lnTo>
                <a:lnTo>
                  <a:pt x="124784" y="9216"/>
                </a:lnTo>
                <a:lnTo>
                  <a:pt x="129862" y="6952"/>
                </a:lnTo>
                <a:lnTo>
                  <a:pt x="135152" y="4491"/>
                </a:lnTo>
                <a:lnTo>
                  <a:pt x="140584" y="2850"/>
                </a:lnTo>
                <a:lnTo>
                  <a:pt x="146110" y="1756"/>
                </a:lnTo>
                <a:lnTo>
                  <a:pt x="159566" y="0"/>
                </a:lnTo>
                <a:lnTo>
                  <a:pt x="161622" y="808"/>
                </a:lnTo>
                <a:lnTo>
                  <a:pt x="169068" y="5544"/>
                </a:lnTo>
                <a:lnTo>
                  <a:pt x="174519" y="6987"/>
                </a:lnTo>
                <a:lnTo>
                  <a:pt x="176354" y="9276"/>
                </a:lnTo>
                <a:lnTo>
                  <a:pt x="177577" y="12707"/>
                </a:lnTo>
                <a:lnTo>
                  <a:pt x="184091" y="45555"/>
                </a:lnTo>
                <a:lnTo>
                  <a:pt x="185592" y="62611"/>
                </a:lnTo>
                <a:lnTo>
                  <a:pt x="186593" y="83506"/>
                </a:lnTo>
                <a:lnTo>
                  <a:pt x="187261" y="106962"/>
                </a:lnTo>
                <a:lnTo>
                  <a:pt x="188658" y="124504"/>
                </a:lnTo>
                <a:lnTo>
                  <a:pt x="190542" y="138103"/>
                </a:lnTo>
                <a:lnTo>
                  <a:pt x="192751" y="149075"/>
                </a:lnTo>
                <a:lnTo>
                  <a:pt x="195176" y="159247"/>
                </a:lnTo>
                <a:lnTo>
                  <a:pt x="197745" y="168885"/>
                </a:lnTo>
                <a:lnTo>
                  <a:pt x="200410" y="178168"/>
                </a:lnTo>
                <a:lnTo>
                  <a:pt x="203139" y="185310"/>
                </a:lnTo>
                <a:lnTo>
                  <a:pt x="205912" y="191023"/>
                </a:lnTo>
                <a:lnTo>
                  <a:pt x="208712" y="195785"/>
                </a:lnTo>
                <a:lnTo>
                  <a:pt x="212484" y="198959"/>
                </a:lnTo>
                <a:lnTo>
                  <a:pt x="216904" y="201075"/>
                </a:lnTo>
                <a:lnTo>
                  <a:pt x="225942" y="204379"/>
                </a:lnTo>
                <a:lnTo>
                  <a:pt x="233134" y="209022"/>
                </a:lnTo>
                <a:lnTo>
                  <a:pt x="239505" y="211721"/>
                </a:lnTo>
                <a:lnTo>
                  <a:pt x="242538" y="212441"/>
                </a:lnTo>
                <a:lnTo>
                  <a:pt x="246464" y="211968"/>
                </a:lnTo>
                <a:lnTo>
                  <a:pt x="250987" y="210700"/>
                </a:lnTo>
                <a:lnTo>
                  <a:pt x="255908" y="208903"/>
                </a:lnTo>
                <a:lnTo>
                  <a:pt x="261093" y="206752"/>
                </a:lnTo>
                <a:lnTo>
                  <a:pt x="266455" y="204365"/>
                </a:lnTo>
                <a:lnTo>
                  <a:pt x="271934" y="201822"/>
                </a:lnTo>
                <a:lnTo>
                  <a:pt x="280562" y="198996"/>
                </a:lnTo>
                <a:lnTo>
                  <a:pt x="284197" y="198242"/>
                </a:lnTo>
                <a:lnTo>
                  <a:pt x="290775" y="194865"/>
                </a:lnTo>
                <a:lnTo>
                  <a:pt x="300038" y="1881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9"/>
          <p:cNvSpPr/>
          <p:nvPr/>
        </p:nvSpPr>
        <p:spPr>
          <a:xfrm>
            <a:off x="1511617" y="2718347"/>
            <a:ext cx="162878" cy="383967"/>
          </a:xfrm>
          <a:custGeom>
            <a:avLst/>
            <a:gdLst/>
            <a:ahLst/>
            <a:cxnLst/>
            <a:rect l="0" t="0" r="0" b="0"/>
            <a:pathLst>
              <a:path w="162878" h="383967">
                <a:moveTo>
                  <a:pt x="0" y="67715"/>
                </a:moveTo>
                <a:lnTo>
                  <a:pt x="9102" y="54063"/>
                </a:lnTo>
                <a:lnTo>
                  <a:pt x="12735" y="46231"/>
                </a:lnTo>
                <a:lnTo>
                  <a:pt x="16110" y="37200"/>
                </a:lnTo>
                <a:lnTo>
                  <a:pt x="19313" y="27369"/>
                </a:lnTo>
                <a:lnTo>
                  <a:pt x="22400" y="19862"/>
                </a:lnTo>
                <a:lnTo>
                  <a:pt x="25411" y="13906"/>
                </a:lnTo>
                <a:lnTo>
                  <a:pt x="28371" y="8982"/>
                </a:lnTo>
                <a:lnTo>
                  <a:pt x="31296" y="5700"/>
                </a:lnTo>
                <a:lnTo>
                  <a:pt x="34199" y="3512"/>
                </a:lnTo>
                <a:lnTo>
                  <a:pt x="41151" y="0"/>
                </a:lnTo>
                <a:lnTo>
                  <a:pt x="42674" y="664"/>
                </a:lnTo>
                <a:lnTo>
                  <a:pt x="46906" y="3942"/>
                </a:lnTo>
                <a:lnTo>
                  <a:pt x="47463" y="7102"/>
                </a:lnTo>
                <a:lnTo>
                  <a:pt x="45542" y="15694"/>
                </a:lnTo>
                <a:lnTo>
                  <a:pt x="44054" y="25862"/>
                </a:lnTo>
                <a:lnTo>
                  <a:pt x="43392" y="37684"/>
                </a:lnTo>
                <a:lnTo>
                  <a:pt x="43098" y="52463"/>
                </a:lnTo>
                <a:lnTo>
                  <a:pt x="40162" y="66120"/>
                </a:lnTo>
                <a:lnTo>
                  <a:pt x="35347" y="83796"/>
                </a:lnTo>
                <a:lnTo>
                  <a:pt x="29280" y="104153"/>
                </a:lnTo>
                <a:lnTo>
                  <a:pt x="25235" y="121535"/>
                </a:lnTo>
                <a:lnTo>
                  <a:pt x="22538" y="136932"/>
                </a:lnTo>
                <a:lnTo>
                  <a:pt x="20740" y="151008"/>
                </a:lnTo>
                <a:lnTo>
                  <a:pt x="19542" y="166106"/>
                </a:lnTo>
                <a:lnTo>
                  <a:pt x="18743" y="181887"/>
                </a:lnTo>
                <a:lnTo>
                  <a:pt x="18210" y="198122"/>
                </a:lnTo>
                <a:lnTo>
                  <a:pt x="18808" y="214660"/>
                </a:lnTo>
                <a:lnTo>
                  <a:pt x="20158" y="231401"/>
                </a:lnTo>
                <a:lnTo>
                  <a:pt x="22011" y="248277"/>
                </a:lnTo>
                <a:lnTo>
                  <a:pt x="24199" y="261432"/>
                </a:lnTo>
                <a:lnTo>
                  <a:pt x="26610" y="272107"/>
                </a:lnTo>
                <a:lnTo>
                  <a:pt x="29170" y="281129"/>
                </a:lnTo>
                <a:lnTo>
                  <a:pt x="31829" y="289048"/>
                </a:lnTo>
                <a:lnTo>
                  <a:pt x="34554" y="296233"/>
                </a:lnTo>
                <a:lnTo>
                  <a:pt x="37324" y="302928"/>
                </a:lnTo>
                <a:lnTo>
                  <a:pt x="40123" y="309296"/>
                </a:lnTo>
                <a:lnTo>
                  <a:pt x="45772" y="321452"/>
                </a:lnTo>
                <a:lnTo>
                  <a:pt x="50517" y="328313"/>
                </a:lnTo>
                <a:lnTo>
                  <a:pt x="56538" y="335745"/>
                </a:lnTo>
                <a:lnTo>
                  <a:pt x="63410" y="343556"/>
                </a:lnTo>
                <a:lnTo>
                  <a:pt x="69896" y="349717"/>
                </a:lnTo>
                <a:lnTo>
                  <a:pt x="76125" y="354776"/>
                </a:lnTo>
                <a:lnTo>
                  <a:pt x="89078" y="363890"/>
                </a:lnTo>
                <a:lnTo>
                  <a:pt x="104360" y="374291"/>
                </a:lnTo>
                <a:lnTo>
                  <a:pt x="112436" y="377827"/>
                </a:lnTo>
                <a:lnTo>
                  <a:pt x="120677" y="380184"/>
                </a:lnTo>
                <a:lnTo>
                  <a:pt x="129029" y="381755"/>
                </a:lnTo>
                <a:lnTo>
                  <a:pt x="135549" y="382803"/>
                </a:lnTo>
                <a:lnTo>
                  <a:pt x="140849" y="383501"/>
                </a:lnTo>
                <a:lnTo>
                  <a:pt x="145334" y="383966"/>
                </a:lnTo>
                <a:lnTo>
                  <a:pt x="149277" y="383324"/>
                </a:lnTo>
                <a:lnTo>
                  <a:pt x="152858" y="381944"/>
                </a:lnTo>
                <a:lnTo>
                  <a:pt x="162877" y="3763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50"/>
          <p:cNvSpPr/>
          <p:nvPr/>
        </p:nvSpPr>
        <p:spPr>
          <a:xfrm>
            <a:off x="1400174" y="2854642"/>
            <a:ext cx="334329" cy="68581"/>
          </a:xfrm>
          <a:custGeom>
            <a:avLst/>
            <a:gdLst/>
            <a:ahLst/>
            <a:cxnLst/>
            <a:rect l="0" t="0" r="0" b="0"/>
            <a:pathLst>
              <a:path w="334329" h="68581">
                <a:moveTo>
                  <a:pt x="0" y="68580"/>
                </a:moveTo>
                <a:lnTo>
                  <a:pt x="13653" y="59479"/>
                </a:lnTo>
                <a:lnTo>
                  <a:pt x="19580" y="56797"/>
                </a:lnTo>
                <a:lnTo>
                  <a:pt x="25436" y="55010"/>
                </a:lnTo>
                <a:lnTo>
                  <a:pt x="31245" y="53818"/>
                </a:lnTo>
                <a:lnTo>
                  <a:pt x="108314" y="35639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51"/>
          <p:cNvSpPr/>
          <p:nvPr/>
        </p:nvSpPr>
        <p:spPr>
          <a:xfrm>
            <a:off x="2045939" y="2846070"/>
            <a:ext cx="176439" cy="205682"/>
          </a:xfrm>
          <a:custGeom>
            <a:avLst/>
            <a:gdLst/>
            <a:ahLst/>
            <a:cxnLst/>
            <a:rect l="0" t="0" r="0" b="0"/>
            <a:pathLst>
              <a:path w="176439" h="205682">
                <a:moveTo>
                  <a:pt x="168623" y="0"/>
                </a:moveTo>
                <a:lnTo>
                  <a:pt x="134549" y="0"/>
                </a:lnTo>
                <a:lnTo>
                  <a:pt x="129714" y="952"/>
                </a:lnTo>
                <a:lnTo>
                  <a:pt x="124586" y="2540"/>
                </a:lnTo>
                <a:lnTo>
                  <a:pt x="119263" y="4550"/>
                </a:lnTo>
                <a:lnTo>
                  <a:pt x="113809" y="6844"/>
                </a:lnTo>
                <a:lnTo>
                  <a:pt x="108268" y="9325"/>
                </a:lnTo>
                <a:lnTo>
                  <a:pt x="102668" y="11931"/>
                </a:lnTo>
                <a:lnTo>
                  <a:pt x="97031" y="15574"/>
                </a:lnTo>
                <a:lnTo>
                  <a:pt x="91367" y="19908"/>
                </a:lnTo>
                <a:lnTo>
                  <a:pt x="85687" y="24702"/>
                </a:lnTo>
                <a:lnTo>
                  <a:pt x="79042" y="30755"/>
                </a:lnTo>
                <a:lnTo>
                  <a:pt x="64039" y="45101"/>
                </a:lnTo>
                <a:lnTo>
                  <a:pt x="57943" y="52927"/>
                </a:lnTo>
                <a:lnTo>
                  <a:pt x="52926" y="61002"/>
                </a:lnTo>
                <a:lnTo>
                  <a:pt x="48629" y="69243"/>
                </a:lnTo>
                <a:lnTo>
                  <a:pt x="41955" y="80452"/>
                </a:lnTo>
                <a:lnTo>
                  <a:pt x="24379" y="108146"/>
                </a:lnTo>
                <a:lnTo>
                  <a:pt x="17215" y="120675"/>
                </a:lnTo>
                <a:lnTo>
                  <a:pt x="11487" y="131885"/>
                </a:lnTo>
                <a:lnTo>
                  <a:pt x="6715" y="142216"/>
                </a:lnTo>
                <a:lnTo>
                  <a:pt x="3535" y="151008"/>
                </a:lnTo>
                <a:lnTo>
                  <a:pt x="1414" y="158774"/>
                </a:lnTo>
                <a:lnTo>
                  <a:pt x="0" y="165857"/>
                </a:lnTo>
                <a:lnTo>
                  <a:pt x="10" y="172484"/>
                </a:lnTo>
                <a:lnTo>
                  <a:pt x="970" y="178806"/>
                </a:lnTo>
                <a:lnTo>
                  <a:pt x="2562" y="184927"/>
                </a:lnTo>
                <a:lnTo>
                  <a:pt x="4575" y="189959"/>
                </a:lnTo>
                <a:lnTo>
                  <a:pt x="6870" y="194267"/>
                </a:lnTo>
                <a:lnTo>
                  <a:pt x="9353" y="198091"/>
                </a:lnTo>
                <a:lnTo>
                  <a:pt x="11960" y="200641"/>
                </a:lnTo>
                <a:lnTo>
                  <a:pt x="14651" y="202341"/>
                </a:lnTo>
                <a:lnTo>
                  <a:pt x="17398" y="203473"/>
                </a:lnTo>
                <a:lnTo>
                  <a:pt x="21134" y="204229"/>
                </a:lnTo>
                <a:lnTo>
                  <a:pt x="25529" y="204732"/>
                </a:lnTo>
                <a:lnTo>
                  <a:pt x="30365" y="205068"/>
                </a:lnTo>
                <a:lnTo>
                  <a:pt x="38277" y="205441"/>
                </a:lnTo>
                <a:lnTo>
                  <a:pt x="45922" y="205607"/>
                </a:lnTo>
                <a:lnTo>
                  <a:pt x="55669" y="205681"/>
                </a:lnTo>
                <a:lnTo>
                  <a:pt x="60935" y="204748"/>
                </a:lnTo>
                <a:lnTo>
                  <a:pt x="66351" y="203173"/>
                </a:lnTo>
                <a:lnTo>
                  <a:pt x="71867" y="201171"/>
                </a:lnTo>
                <a:lnTo>
                  <a:pt x="78401" y="197931"/>
                </a:lnTo>
                <a:lnTo>
                  <a:pt x="85615" y="193867"/>
                </a:lnTo>
                <a:lnTo>
                  <a:pt x="93282" y="189252"/>
                </a:lnTo>
                <a:lnTo>
                  <a:pt x="100298" y="184270"/>
                </a:lnTo>
                <a:lnTo>
                  <a:pt x="106881" y="179044"/>
                </a:lnTo>
                <a:lnTo>
                  <a:pt x="113174" y="173655"/>
                </a:lnTo>
                <a:lnTo>
                  <a:pt x="119274" y="168157"/>
                </a:lnTo>
                <a:lnTo>
                  <a:pt x="131133" y="156969"/>
                </a:lnTo>
                <a:lnTo>
                  <a:pt x="137915" y="148461"/>
                </a:lnTo>
                <a:lnTo>
                  <a:pt x="145293" y="138026"/>
                </a:lnTo>
                <a:lnTo>
                  <a:pt x="153070" y="126307"/>
                </a:lnTo>
                <a:lnTo>
                  <a:pt x="159207" y="113732"/>
                </a:lnTo>
                <a:lnTo>
                  <a:pt x="164250" y="100586"/>
                </a:lnTo>
                <a:lnTo>
                  <a:pt x="168565" y="87060"/>
                </a:lnTo>
                <a:lnTo>
                  <a:pt x="171442" y="76137"/>
                </a:lnTo>
                <a:lnTo>
                  <a:pt x="173360" y="66951"/>
                </a:lnTo>
                <a:lnTo>
                  <a:pt x="174639" y="58921"/>
                </a:lnTo>
                <a:lnTo>
                  <a:pt x="175491" y="51663"/>
                </a:lnTo>
                <a:lnTo>
                  <a:pt x="176059" y="44919"/>
                </a:lnTo>
                <a:lnTo>
                  <a:pt x="176438" y="38519"/>
                </a:lnTo>
                <a:lnTo>
                  <a:pt x="175738" y="32347"/>
                </a:lnTo>
                <a:lnTo>
                  <a:pt x="174319" y="26327"/>
                </a:lnTo>
                <a:lnTo>
                  <a:pt x="172420" y="20408"/>
                </a:lnTo>
                <a:lnTo>
                  <a:pt x="171154" y="15510"/>
                </a:lnTo>
                <a:lnTo>
                  <a:pt x="170310" y="11293"/>
                </a:lnTo>
                <a:lnTo>
                  <a:pt x="169748" y="7528"/>
                </a:lnTo>
                <a:lnTo>
                  <a:pt x="167468" y="5019"/>
                </a:lnTo>
                <a:lnTo>
                  <a:pt x="164043" y="3345"/>
                </a:lnTo>
                <a:lnTo>
                  <a:pt x="159855" y="2230"/>
                </a:lnTo>
                <a:lnTo>
                  <a:pt x="156110" y="1487"/>
                </a:lnTo>
                <a:lnTo>
                  <a:pt x="152661" y="991"/>
                </a:lnTo>
                <a:lnTo>
                  <a:pt x="149409" y="660"/>
                </a:lnTo>
                <a:lnTo>
                  <a:pt x="145336" y="440"/>
                </a:lnTo>
                <a:lnTo>
                  <a:pt x="135731" y="195"/>
                </a:lnTo>
                <a:lnTo>
                  <a:pt x="107323" y="17"/>
                </a:lnTo>
                <a:lnTo>
                  <a:pt x="103944" y="964"/>
                </a:lnTo>
                <a:lnTo>
                  <a:pt x="100739" y="2547"/>
                </a:lnTo>
                <a:lnTo>
                  <a:pt x="9147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52"/>
          <p:cNvSpPr/>
          <p:nvPr/>
        </p:nvSpPr>
        <p:spPr>
          <a:xfrm>
            <a:off x="2274569" y="2839002"/>
            <a:ext cx="608649" cy="204188"/>
          </a:xfrm>
          <a:custGeom>
            <a:avLst/>
            <a:gdLst/>
            <a:ahLst/>
            <a:cxnLst/>
            <a:rect l="0" t="0" r="0" b="0"/>
            <a:pathLst>
              <a:path w="608649" h="204188">
                <a:moveTo>
                  <a:pt x="0" y="15640"/>
                </a:moveTo>
                <a:lnTo>
                  <a:pt x="13653" y="20191"/>
                </a:lnTo>
                <a:lnTo>
                  <a:pt x="22896" y="24965"/>
                </a:lnTo>
                <a:lnTo>
                  <a:pt x="26694" y="27572"/>
                </a:lnTo>
                <a:lnTo>
                  <a:pt x="30179" y="31215"/>
                </a:lnTo>
                <a:lnTo>
                  <a:pt x="33454" y="35548"/>
                </a:lnTo>
                <a:lnTo>
                  <a:pt x="36591" y="40342"/>
                </a:lnTo>
                <a:lnTo>
                  <a:pt x="39634" y="45443"/>
                </a:lnTo>
                <a:lnTo>
                  <a:pt x="42615" y="50749"/>
                </a:lnTo>
                <a:lnTo>
                  <a:pt x="45555" y="56191"/>
                </a:lnTo>
                <a:lnTo>
                  <a:pt x="48468" y="64581"/>
                </a:lnTo>
                <a:lnTo>
                  <a:pt x="51362" y="74938"/>
                </a:lnTo>
                <a:lnTo>
                  <a:pt x="54244" y="86604"/>
                </a:lnTo>
                <a:lnTo>
                  <a:pt x="56165" y="96287"/>
                </a:lnTo>
                <a:lnTo>
                  <a:pt x="57446" y="104647"/>
                </a:lnTo>
                <a:lnTo>
                  <a:pt x="65562" y="181137"/>
                </a:lnTo>
                <a:lnTo>
                  <a:pt x="66568" y="187884"/>
                </a:lnTo>
                <a:lnTo>
                  <a:pt x="67239" y="190477"/>
                </a:lnTo>
                <a:lnTo>
                  <a:pt x="68639" y="190300"/>
                </a:lnTo>
                <a:lnTo>
                  <a:pt x="70524" y="188278"/>
                </a:lnTo>
                <a:lnTo>
                  <a:pt x="72734" y="185024"/>
                </a:lnTo>
                <a:lnTo>
                  <a:pt x="76112" y="175236"/>
                </a:lnTo>
                <a:lnTo>
                  <a:pt x="80269" y="161090"/>
                </a:lnTo>
                <a:lnTo>
                  <a:pt x="84945" y="144039"/>
                </a:lnTo>
                <a:lnTo>
                  <a:pt x="90920" y="126957"/>
                </a:lnTo>
                <a:lnTo>
                  <a:pt x="97761" y="109854"/>
                </a:lnTo>
                <a:lnTo>
                  <a:pt x="111077" y="79420"/>
                </a:lnTo>
                <a:lnTo>
                  <a:pt x="120171" y="59544"/>
                </a:lnTo>
                <a:lnTo>
                  <a:pt x="125834" y="51577"/>
                </a:lnTo>
                <a:lnTo>
                  <a:pt x="132467" y="44361"/>
                </a:lnTo>
                <a:lnTo>
                  <a:pt x="139747" y="37645"/>
                </a:lnTo>
                <a:lnTo>
                  <a:pt x="145552" y="31262"/>
                </a:lnTo>
                <a:lnTo>
                  <a:pt x="150375" y="25102"/>
                </a:lnTo>
                <a:lnTo>
                  <a:pt x="154543" y="19091"/>
                </a:lnTo>
                <a:lnTo>
                  <a:pt x="159226" y="15083"/>
                </a:lnTo>
                <a:lnTo>
                  <a:pt x="164253" y="12411"/>
                </a:lnTo>
                <a:lnTo>
                  <a:pt x="180430" y="6111"/>
                </a:lnTo>
                <a:lnTo>
                  <a:pt x="190682" y="1880"/>
                </a:lnTo>
                <a:lnTo>
                  <a:pt x="198413" y="0"/>
                </a:lnTo>
                <a:lnTo>
                  <a:pt x="200855" y="451"/>
                </a:lnTo>
                <a:lnTo>
                  <a:pt x="202484" y="1704"/>
                </a:lnTo>
                <a:lnTo>
                  <a:pt x="205245" y="5636"/>
                </a:lnTo>
                <a:lnTo>
                  <a:pt x="209648" y="10559"/>
                </a:lnTo>
                <a:lnTo>
                  <a:pt x="214780" y="15922"/>
                </a:lnTo>
                <a:lnTo>
                  <a:pt x="217481" y="18685"/>
                </a:lnTo>
                <a:lnTo>
                  <a:pt x="219283" y="22433"/>
                </a:lnTo>
                <a:lnTo>
                  <a:pt x="220484" y="26836"/>
                </a:lnTo>
                <a:lnTo>
                  <a:pt x="221284" y="31677"/>
                </a:lnTo>
                <a:lnTo>
                  <a:pt x="220866" y="39666"/>
                </a:lnTo>
                <a:lnTo>
                  <a:pt x="219634" y="49755"/>
                </a:lnTo>
                <a:lnTo>
                  <a:pt x="217860" y="61244"/>
                </a:lnTo>
                <a:lnTo>
                  <a:pt x="216678" y="71760"/>
                </a:lnTo>
                <a:lnTo>
                  <a:pt x="215889" y="81628"/>
                </a:lnTo>
                <a:lnTo>
                  <a:pt x="215014" y="99261"/>
                </a:lnTo>
                <a:lnTo>
                  <a:pt x="214624" y="113447"/>
                </a:lnTo>
                <a:lnTo>
                  <a:pt x="214405" y="136695"/>
                </a:lnTo>
                <a:lnTo>
                  <a:pt x="215327" y="143968"/>
                </a:lnTo>
                <a:lnTo>
                  <a:pt x="216894" y="150722"/>
                </a:lnTo>
                <a:lnTo>
                  <a:pt x="218891" y="157130"/>
                </a:lnTo>
                <a:lnTo>
                  <a:pt x="221175" y="163307"/>
                </a:lnTo>
                <a:lnTo>
                  <a:pt x="223650" y="169330"/>
                </a:lnTo>
                <a:lnTo>
                  <a:pt x="226253" y="175250"/>
                </a:lnTo>
                <a:lnTo>
                  <a:pt x="228940" y="180149"/>
                </a:lnTo>
                <a:lnTo>
                  <a:pt x="231684" y="184368"/>
                </a:lnTo>
                <a:lnTo>
                  <a:pt x="234467" y="188132"/>
                </a:lnTo>
                <a:lnTo>
                  <a:pt x="238226" y="191595"/>
                </a:lnTo>
                <a:lnTo>
                  <a:pt x="242638" y="194856"/>
                </a:lnTo>
                <a:lnTo>
                  <a:pt x="247484" y="197982"/>
                </a:lnTo>
                <a:lnTo>
                  <a:pt x="257948" y="201456"/>
                </a:lnTo>
                <a:lnTo>
                  <a:pt x="274549" y="203412"/>
                </a:lnTo>
                <a:lnTo>
                  <a:pt x="286805" y="203869"/>
                </a:lnTo>
                <a:lnTo>
                  <a:pt x="321720" y="204187"/>
                </a:lnTo>
                <a:lnTo>
                  <a:pt x="336344" y="199134"/>
                </a:lnTo>
                <a:lnTo>
                  <a:pt x="364466" y="184918"/>
                </a:lnTo>
                <a:lnTo>
                  <a:pt x="371565" y="180880"/>
                </a:lnTo>
                <a:lnTo>
                  <a:pt x="379155" y="176282"/>
                </a:lnTo>
                <a:lnTo>
                  <a:pt x="387072" y="171313"/>
                </a:lnTo>
                <a:lnTo>
                  <a:pt x="394256" y="166094"/>
                </a:lnTo>
                <a:lnTo>
                  <a:pt x="400950" y="160710"/>
                </a:lnTo>
                <a:lnTo>
                  <a:pt x="407318" y="155216"/>
                </a:lnTo>
                <a:lnTo>
                  <a:pt x="414420" y="148696"/>
                </a:lnTo>
                <a:lnTo>
                  <a:pt x="429932" y="133831"/>
                </a:lnTo>
                <a:lnTo>
                  <a:pt x="436164" y="126819"/>
                </a:lnTo>
                <a:lnTo>
                  <a:pt x="441271" y="120239"/>
                </a:lnTo>
                <a:lnTo>
                  <a:pt x="445628" y="113948"/>
                </a:lnTo>
                <a:lnTo>
                  <a:pt x="458090" y="94258"/>
                </a:lnTo>
                <a:lnTo>
                  <a:pt x="465414" y="82339"/>
                </a:lnTo>
                <a:lnTo>
                  <a:pt x="471248" y="70584"/>
                </a:lnTo>
                <a:lnTo>
                  <a:pt x="476091" y="58937"/>
                </a:lnTo>
                <a:lnTo>
                  <a:pt x="480272" y="47362"/>
                </a:lnTo>
                <a:lnTo>
                  <a:pt x="482106" y="38693"/>
                </a:lnTo>
                <a:lnTo>
                  <a:pt x="482377" y="31961"/>
                </a:lnTo>
                <a:lnTo>
                  <a:pt x="480518" y="18864"/>
                </a:lnTo>
                <a:lnTo>
                  <a:pt x="477724" y="14533"/>
                </a:lnTo>
                <a:lnTo>
                  <a:pt x="475645" y="12044"/>
                </a:lnTo>
                <a:lnTo>
                  <a:pt x="473307" y="10386"/>
                </a:lnTo>
                <a:lnTo>
                  <a:pt x="468169" y="8542"/>
                </a:lnTo>
                <a:lnTo>
                  <a:pt x="459921" y="7504"/>
                </a:lnTo>
                <a:lnTo>
                  <a:pt x="457109" y="8311"/>
                </a:lnTo>
                <a:lnTo>
                  <a:pt x="447649" y="13998"/>
                </a:lnTo>
                <a:lnTo>
                  <a:pt x="438350" y="19038"/>
                </a:lnTo>
                <a:lnTo>
                  <a:pt x="433204" y="22668"/>
                </a:lnTo>
                <a:lnTo>
                  <a:pt x="427867" y="26993"/>
                </a:lnTo>
                <a:lnTo>
                  <a:pt x="422405" y="31781"/>
                </a:lnTo>
                <a:lnTo>
                  <a:pt x="416859" y="36878"/>
                </a:lnTo>
                <a:lnTo>
                  <a:pt x="405616" y="47621"/>
                </a:lnTo>
                <a:lnTo>
                  <a:pt x="400903" y="54106"/>
                </a:lnTo>
                <a:lnTo>
                  <a:pt x="396809" y="61287"/>
                </a:lnTo>
                <a:lnTo>
                  <a:pt x="383394" y="88792"/>
                </a:lnTo>
                <a:lnTo>
                  <a:pt x="381326" y="95840"/>
                </a:lnTo>
                <a:lnTo>
                  <a:pt x="379948" y="103397"/>
                </a:lnTo>
                <a:lnTo>
                  <a:pt x="379029" y="111292"/>
                </a:lnTo>
                <a:lnTo>
                  <a:pt x="378416" y="118461"/>
                </a:lnTo>
                <a:lnTo>
                  <a:pt x="378008" y="125144"/>
                </a:lnTo>
                <a:lnTo>
                  <a:pt x="377735" y="131506"/>
                </a:lnTo>
                <a:lnTo>
                  <a:pt x="378506" y="138604"/>
                </a:lnTo>
                <a:lnTo>
                  <a:pt x="379972" y="146193"/>
                </a:lnTo>
                <a:lnTo>
                  <a:pt x="381903" y="154111"/>
                </a:lnTo>
                <a:lnTo>
                  <a:pt x="385095" y="160341"/>
                </a:lnTo>
                <a:lnTo>
                  <a:pt x="389127" y="165447"/>
                </a:lnTo>
                <a:lnTo>
                  <a:pt x="401365" y="177185"/>
                </a:lnTo>
                <a:lnTo>
                  <a:pt x="404737" y="180487"/>
                </a:lnTo>
                <a:lnTo>
                  <a:pt x="408890" y="182688"/>
                </a:lnTo>
                <a:lnTo>
                  <a:pt x="418584" y="185133"/>
                </a:lnTo>
                <a:lnTo>
                  <a:pt x="431783" y="186220"/>
                </a:lnTo>
                <a:lnTo>
                  <a:pt x="447174" y="186704"/>
                </a:lnTo>
                <a:lnTo>
                  <a:pt x="463539" y="186918"/>
                </a:lnTo>
                <a:lnTo>
                  <a:pt x="480338" y="184474"/>
                </a:lnTo>
                <a:lnTo>
                  <a:pt x="552016" y="166934"/>
                </a:lnTo>
                <a:lnTo>
                  <a:pt x="563273" y="163175"/>
                </a:lnTo>
                <a:lnTo>
                  <a:pt x="574588" y="158765"/>
                </a:lnTo>
                <a:lnTo>
                  <a:pt x="608648" y="1442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53"/>
          <p:cNvSpPr/>
          <p:nvPr/>
        </p:nvSpPr>
        <p:spPr>
          <a:xfrm>
            <a:off x="3166110" y="2803207"/>
            <a:ext cx="17145" cy="137161"/>
          </a:xfrm>
          <a:custGeom>
            <a:avLst/>
            <a:gdLst/>
            <a:ahLst/>
            <a:cxnLst/>
            <a:rect l="0" t="0" r="0" b="0"/>
            <a:pathLst>
              <a:path w="17145" h="137161">
                <a:moveTo>
                  <a:pt x="0" y="0"/>
                </a:moveTo>
                <a:lnTo>
                  <a:pt x="0" y="18204"/>
                </a:lnTo>
                <a:lnTo>
                  <a:pt x="952" y="26423"/>
                </a:lnTo>
                <a:lnTo>
                  <a:pt x="2540" y="34760"/>
                </a:lnTo>
                <a:lnTo>
                  <a:pt x="4550" y="43176"/>
                </a:lnTo>
                <a:lnTo>
                  <a:pt x="6843" y="55454"/>
                </a:lnTo>
                <a:lnTo>
                  <a:pt x="9325" y="70307"/>
                </a:lnTo>
                <a:lnTo>
                  <a:pt x="17144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54"/>
          <p:cNvSpPr/>
          <p:nvPr/>
        </p:nvSpPr>
        <p:spPr>
          <a:xfrm>
            <a:off x="3200400" y="2752183"/>
            <a:ext cx="274321" cy="299628"/>
          </a:xfrm>
          <a:custGeom>
            <a:avLst/>
            <a:gdLst/>
            <a:ahLst/>
            <a:cxnLst/>
            <a:rect l="0" t="0" r="0" b="0"/>
            <a:pathLst>
              <a:path w="274321" h="299628">
                <a:moveTo>
                  <a:pt x="0" y="299627"/>
                </a:moveTo>
                <a:lnTo>
                  <a:pt x="0" y="262154"/>
                </a:lnTo>
                <a:lnTo>
                  <a:pt x="1904" y="247023"/>
                </a:lnTo>
                <a:lnTo>
                  <a:pt x="9101" y="202269"/>
                </a:lnTo>
                <a:lnTo>
                  <a:pt x="23863" y="122719"/>
                </a:lnTo>
                <a:lnTo>
                  <a:pt x="29243" y="101678"/>
                </a:lnTo>
                <a:lnTo>
                  <a:pt x="34736" y="84794"/>
                </a:lnTo>
                <a:lnTo>
                  <a:pt x="40302" y="70680"/>
                </a:lnTo>
                <a:lnTo>
                  <a:pt x="45918" y="60318"/>
                </a:lnTo>
                <a:lnTo>
                  <a:pt x="51567" y="52458"/>
                </a:lnTo>
                <a:lnTo>
                  <a:pt x="57237" y="46264"/>
                </a:lnTo>
                <a:lnTo>
                  <a:pt x="68619" y="34304"/>
                </a:lnTo>
                <a:lnTo>
                  <a:pt x="74321" y="28447"/>
                </a:lnTo>
                <a:lnTo>
                  <a:pt x="80027" y="23590"/>
                </a:lnTo>
                <a:lnTo>
                  <a:pt x="85736" y="19400"/>
                </a:lnTo>
                <a:lnTo>
                  <a:pt x="91447" y="15654"/>
                </a:lnTo>
                <a:lnTo>
                  <a:pt x="97160" y="13156"/>
                </a:lnTo>
                <a:lnTo>
                  <a:pt x="102873" y="11492"/>
                </a:lnTo>
                <a:lnTo>
                  <a:pt x="108587" y="10381"/>
                </a:lnTo>
                <a:lnTo>
                  <a:pt x="115253" y="8689"/>
                </a:lnTo>
                <a:lnTo>
                  <a:pt x="122556" y="6608"/>
                </a:lnTo>
                <a:lnTo>
                  <a:pt x="130281" y="4269"/>
                </a:lnTo>
                <a:lnTo>
                  <a:pt x="138289" y="2709"/>
                </a:lnTo>
                <a:lnTo>
                  <a:pt x="146485" y="1669"/>
                </a:lnTo>
                <a:lnTo>
                  <a:pt x="154806" y="976"/>
                </a:lnTo>
                <a:lnTo>
                  <a:pt x="162259" y="513"/>
                </a:lnTo>
                <a:lnTo>
                  <a:pt x="175620" y="0"/>
                </a:lnTo>
                <a:lnTo>
                  <a:pt x="182802" y="816"/>
                </a:lnTo>
                <a:lnTo>
                  <a:pt x="190448" y="2312"/>
                </a:lnTo>
                <a:lnTo>
                  <a:pt x="198403" y="4262"/>
                </a:lnTo>
                <a:lnTo>
                  <a:pt x="206563" y="6514"/>
                </a:lnTo>
                <a:lnTo>
                  <a:pt x="223251" y="11557"/>
                </a:lnTo>
                <a:lnTo>
                  <a:pt x="248711" y="19751"/>
                </a:lnTo>
                <a:lnTo>
                  <a:pt x="255342" y="22555"/>
                </a:lnTo>
                <a:lnTo>
                  <a:pt x="260715" y="25377"/>
                </a:lnTo>
                <a:lnTo>
                  <a:pt x="274320" y="33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55"/>
          <p:cNvSpPr/>
          <p:nvPr/>
        </p:nvSpPr>
        <p:spPr>
          <a:xfrm>
            <a:off x="3457575" y="2743467"/>
            <a:ext cx="342901" cy="270000"/>
          </a:xfrm>
          <a:custGeom>
            <a:avLst/>
            <a:gdLst/>
            <a:ahLst/>
            <a:cxnLst/>
            <a:rect l="0" t="0" r="0" b="0"/>
            <a:pathLst>
              <a:path w="342901" h="270000">
                <a:moveTo>
                  <a:pt x="0" y="188328"/>
                </a:moveTo>
                <a:lnTo>
                  <a:pt x="18203" y="183777"/>
                </a:lnTo>
                <a:lnTo>
                  <a:pt x="31185" y="181484"/>
                </a:lnTo>
                <a:lnTo>
                  <a:pt x="65930" y="176396"/>
                </a:lnTo>
                <a:lnTo>
                  <a:pt x="90625" y="171801"/>
                </a:lnTo>
                <a:lnTo>
                  <a:pt x="151085" y="159075"/>
                </a:lnTo>
                <a:lnTo>
                  <a:pt x="175018" y="152633"/>
                </a:lnTo>
                <a:lnTo>
                  <a:pt x="193831" y="146434"/>
                </a:lnTo>
                <a:lnTo>
                  <a:pt x="222355" y="135418"/>
                </a:lnTo>
                <a:lnTo>
                  <a:pt x="244556" y="127347"/>
                </a:lnTo>
                <a:lnTo>
                  <a:pt x="254477" y="122909"/>
                </a:lnTo>
                <a:lnTo>
                  <a:pt x="263949" y="118045"/>
                </a:lnTo>
                <a:lnTo>
                  <a:pt x="273121" y="112897"/>
                </a:lnTo>
                <a:lnTo>
                  <a:pt x="280188" y="107561"/>
                </a:lnTo>
                <a:lnTo>
                  <a:pt x="285852" y="102098"/>
                </a:lnTo>
                <a:lnTo>
                  <a:pt x="290580" y="96551"/>
                </a:lnTo>
                <a:lnTo>
                  <a:pt x="295638" y="89996"/>
                </a:lnTo>
                <a:lnTo>
                  <a:pt x="300914" y="82768"/>
                </a:lnTo>
                <a:lnTo>
                  <a:pt x="306337" y="75092"/>
                </a:lnTo>
                <a:lnTo>
                  <a:pt x="310904" y="68070"/>
                </a:lnTo>
                <a:lnTo>
                  <a:pt x="314902" y="61483"/>
                </a:lnTo>
                <a:lnTo>
                  <a:pt x="318520" y="55187"/>
                </a:lnTo>
                <a:lnTo>
                  <a:pt x="320931" y="49085"/>
                </a:lnTo>
                <a:lnTo>
                  <a:pt x="322539" y="43111"/>
                </a:lnTo>
                <a:lnTo>
                  <a:pt x="323611" y="37224"/>
                </a:lnTo>
                <a:lnTo>
                  <a:pt x="324325" y="32347"/>
                </a:lnTo>
                <a:lnTo>
                  <a:pt x="325119" y="24388"/>
                </a:lnTo>
                <a:lnTo>
                  <a:pt x="324379" y="19980"/>
                </a:lnTo>
                <a:lnTo>
                  <a:pt x="322932" y="15135"/>
                </a:lnTo>
                <a:lnTo>
                  <a:pt x="321016" y="10001"/>
                </a:lnTo>
                <a:lnTo>
                  <a:pt x="318785" y="6578"/>
                </a:lnTo>
                <a:lnTo>
                  <a:pt x="316346" y="4296"/>
                </a:lnTo>
                <a:lnTo>
                  <a:pt x="313767" y="2775"/>
                </a:lnTo>
                <a:lnTo>
                  <a:pt x="305822" y="1085"/>
                </a:lnTo>
                <a:lnTo>
                  <a:pt x="295941" y="333"/>
                </a:lnTo>
                <a:lnTo>
                  <a:pt x="285199" y="0"/>
                </a:lnTo>
                <a:lnTo>
                  <a:pt x="279667" y="863"/>
                </a:lnTo>
                <a:lnTo>
                  <a:pt x="274075" y="2391"/>
                </a:lnTo>
                <a:lnTo>
                  <a:pt x="268442" y="4363"/>
                </a:lnTo>
                <a:lnTo>
                  <a:pt x="262781" y="6629"/>
                </a:lnTo>
                <a:lnTo>
                  <a:pt x="257102" y="9093"/>
                </a:lnTo>
                <a:lnTo>
                  <a:pt x="251411" y="11688"/>
                </a:lnTo>
                <a:lnTo>
                  <a:pt x="244760" y="15323"/>
                </a:lnTo>
                <a:lnTo>
                  <a:pt x="237468" y="19651"/>
                </a:lnTo>
                <a:lnTo>
                  <a:pt x="229750" y="24441"/>
                </a:lnTo>
                <a:lnTo>
                  <a:pt x="222699" y="29540"/>
                </a:lnTo>
                <a:lnTo>
                  <a:pt x="216093" y="34844"/>
                </a:lnTo>
                <a:lnTo>
                  <a:pt x="209784" y="40285"/>
                </a:lnTo>
                <a:lnTo>
                  <a:pt x="203674" y="46770"/>
                </a:lnTo>
                <a:lnTo>
                  <a:pt x="197695" y="53951"/>
                </a:lnTo>
                <a:lnTo>
                  <a:pt x="191804" y="61596"/>
                </a:lnTo>
                <a:lnTo>
                  <a:pt x="185971" y="70502"/>
                </a:lnTo>
                <a:lnTo>
                  <a:pt x="180178" y="80250"/>
                </a:lnTo>
                <a:lnTo>
                  <a:pt x="174411" y="90558"/>
                </a:lnTo>
                <a:lnTo>
                  <a:pt x="168661" y="100288"/>
                </a:lnTo>
                <a:lnTo>
                  <a:pt x="157193" y="118719"/>
                </a:lnTo>
                <a:lnTo>
                  <a:pt x="152420" y="127634"/>
                </a:lnTo>
                <a:lnTo>
                  <a:pt x="148286" y="136436"/>
                </a:lnTo>
                <a:lnTo>
                  <a:pt x="144577" y="145160"/>
                </a:lnTo>
                <a:lnTo>
                  <a:pt x="141152" y="153834"/>
                </a:lnTo>
                <a:lnTo>
                  <a:pt x="134806" y="171092"/>
                </a:lnTo>
                <a:lnTo>
                  <a:pt x="132734" y="178742"/>
                </a:lnTo>
                <a:lnTo>
                  <a:pt x="131351" y="185748"/>
                </a:lnTo>
                <a:lnTo>
                  <a:pt x="130430" y="192323"/>
                </a:lnTo>
                <a:lnTo>
                  <a:pt x="130768" y="199563"/>
                </a:lnTo>
                <a:lnTo>
                  <a:pt x="131946" y="207248"/>
                </a:lnTo>
                <a:lnTo>
                  <a:pt x="133684" y="215229"/>
                </a:lnTo>
                <a:lnTo>
                  <a:pt x="134842" y="221502"/>
                </a:lnTo>
                <a:lnTo>
                  <a:pt x="135615" y="226636"/>
                </a:lnTo>
                <a:lnTo>
                  <a:pt x="136130" y="231012"/>
                </a:lnTo>
                <a:lnTo>
                  <a:pt x="138378" y="235834"/>
                </a:lnTo>
                <a:lnTo>
                  <a:pt x="141782" y="240953"/>
                </a:lnTo>
                <a:lnTo>
                  <a:pt x="145956" y="246271"/>
                </a:lnTo>
                <a:lnTo>
                  <a:pt x="150644" y="250769"/>
                </a:lnTo>
                <a:lnTo>
                  <a:pt x="160933" y="258307"/>
                </a:lnTo>
                <a:lnTo>
                  <a:pt x="166343" y="260698"/>
                </a:lnTo>
                <a:lnTo>
                  <a:pt x="171855" y="262292"/>
                </a:lnTo>
                <a:lnTo>
                  <a:pt x="177435" y="263355"/>
                </a:lnTo>
                <a:lnTo>
                  <a:pt x="183060" y="265016"/>
                </a:lnTo>
                <a:lnTo>
                  <a:pt x="188715" y="267075"/>
                </a:lnTo>
                <a:lnTo>
                  <a:pt x="194390" y="269401"/>
                </a:lnTo>
                <a:lnTo>
                  <a:pt x="201030" y="269999"/>
                </a:lnTo>
                <a:lnTo>
                  <a:pt x="208315" y="269445"/>
                </a:lnTo>
                <a:lnTo>
                  <a:pt x="216029" y="268124"/>
                </a:lnTo>
                <a:lnTo>
                  <a:pt x="224029" y="267243"/>
                </a:lnTo>
                <a:lnTo>
                  <a:pt x="232220" y="266655"/>
                </a:lnTo>
                <a:lnTo>
                  <a:pt x="240539" y="266263"/>
                </a:lnTo>
                <a:lnTo>
                  <a:pt x="248941" y="265050"/>
                </a:lnTo>
                <a:lnTo>
                  <a:pt x="257400" y="263288"/>
                </a:lnTo>
                <a:lnTo>
                  <a:pt x="265898" y="261161"/>
                </a:lnTo>
                <a:lnTo>
                  <a:pt x="273468" y="258791"/>
                </a:lnTo>
                <a:lnTo>
                  <a:pt x="280419" y="256258"/>
                </a:lnTo>
                <a:lnTo>
                  <a:pt x="286958" y="253617"/>
                </a:lnTo>
                <a:lnTo>
                  <a:pt x="301844" y="248143"/>
                </a:lnTo>
                <a:lnTo>
                  <a:pt x="309814" y="245349"/>
                </a:lnTo>
                <a:lnTo>
                  <a:pt x="316080" y="242535"/>
                </a:lnTo>
                <a:lnTo>
                  <a:pt x="325582" y="236867"/>
                </a:lnTo>
                <a:lnTo>
                  <a:pt x="332981" y="231173"/>
                </a:lnTo>
                <a:lnTo>
                  <a:pt x="342900" y="222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56"/>
          <p:cNvSpPr/>
          <p:nvPr/>
        </p:nvSpPr>
        <p:spPr>
          <a:xfrm>
            <a:off x="3975125" y="2728337"/>
            <a:ext cx="235886" cy="504519"/>
          </a:xfrm>
          <a:custGeom>
            <a:avLst/>
            <a:gdLst/>
            <a:ahLst/>
            <a:cxnLst/>
            <a:rect l="0" t="0" r="0" b="0"/>
            <a:pathLst>
              <a:path w="235886" h="504519">
                <a:moveTo>
                  <a:pt x="22517" y="32008"/>
                </a:moveTo>
                <a:lnTo>
                  <a:pt x="22517" y="84242"/>
                </a:lnTo>
                <a:lnTo>
                  <a:pt x="23470" y="97310"/>
                </a:lnTo>
                <a:lnTo>
                  <a:pt x="27068" y="132151"/>
                </a:lnTo>
                <a:lnTo>
                  <a:pt x="31266" y="159730"/>
                </a:lnTo>
                <a:lnTo>
                  <a:pt x="85167" y="474027"/>
                </a:lnTo>
                <a:lnTo>
                  <a:pt x="86191" y="486707"/>
                </a:lnTo>
                <a:lnTo>
                  <a:pt x="85921" y="495161"/>
                </a:lnTo>
                <a:lnTo>
                  <a:pt x="84034" y="503601"/>
                </a:lnTo>
                <a:lnTo>
                  <a:pt x="83531" y="504518"/>
                </a:lnTo>
                <a:lnTo>
                  <a:pt x="83195" y="504177"/>
                </a:lnTo>
                <a:lnTo>
                  <a:pt x="78172" y="494596"/>
                </a:lnTo>
                <a:lnTo>
                  <a:pt x="70652" y="479691"/>
                </a:lnTo>
                <a:lnTo>
                  <a:pt x="66989" y="473339"/>
                </a:lnTo>
                <a:lnTo>
                  <a:pt x="62643" y="466246"/>
                </a:lnTo>
                <a:lnTo>
                  <a:pt x="57840" y="458660"/>
                </a:lnTo>
                <a:lnTo>
                  <a:pt x="52733" y="445030"/>
                </a:lnTo>
                <a:lnTo>
                  <a:pt x="47424" y="427371"/>
                </a:lnTo>
                <a:lnTo>
                  <a:pt x="41979" y="407025"/>
                </a:lnTo>
                <a:lnTo>
                  <a:pt x="36444" y="388700"/>
                </a:lnTo>
                <a:lnTo>
                  <a:pt x="30849" y="371720"/>
                </a:lnTo>
                <a:lnTo>
                  <a:pt x="25215" y="355637"/>
                </a:lnTo>
                <a:lnTo>
                  <a:pt x="19553" y="329676"/>
                </a:lnTo>
                <a:lnTo>
                  <a:pt x="13873" y="297128"/>
                </a:lnTo>
                <a:lnTo>
                  <a:pt x="8182" y="260190"/>
                </a:lnTo>
                <a:lnTo>
                  <a:pt x="4388" y="231754"/>
                </a:lnTo>
                <a:lnTo>
                  <a:pt x="1858" y="208987"/>
                </a:lnTo>
                <a:lnTo>
                  <a:pt x="172" y="189999"/>
                </a:lnTo>
                <a:lnTo>
                  <a:pt x="0" y="171625"/>
                </a:lnTo>
                <a:lnTo>
                  <a:pt x="838" y="153661"/>
                </a:lnTo>
                <a:lnTo>
                  <a:pt x="2349" y="135970"/>
                </a:lnTo>
                <a:lnTo>
                  <a:pt x="4309" y="121318"/>
                </a:lnTo>
                <a:lnTo>
                  <a:pt x="6569" y="108693"/>
                </a:lnTo>
                <a:lnTo>
                  <a:pt x="9027" y="97419"/>
                </a:lnTo>
                <a:lnTo>
                  <a:pt x="13524" y="86092"/>
                </a:lnTo>
                <a:lnTo>
                  <a:pt x="19379" y="74732"/>
                </a:lnTo>
                <a:lnTo>
                  <a:pt x="26140" y="63348"/>
                </a:lnTo>
                <a:lnTo>
                  <a:pt x="33505" y="53854"/>
                </a:lnTo>
                <a:lnTo>
                  <a:pt x="41272" y="45619"/>
                </a:lnTo>
                <a:lnTo>
                  <a:pt x="49308" y="38224"/>
                </a:lnTo>
                <a:lnTo>
                  <a:pt x="59428" y="31390"/>
                </a:lnTo>
                <a:lnTo>
                  <a:pt x="70936" y="24928"/>
                </a:lnTo>
                <a:lnTo>
                  <a:pt x="83372" y="18716"/>
                </a:lnTo>
                <a:lnTo>
                  <a:pt x="94520" y="13621"/>
                </a:lnTo>
                <a:lnTo>
                  <a:pt x="104808" y="9272"/>
                </a:lnTo>
                <a:lnTo>
                  <a:pt x="114526" y="5421"/>
                </a:lnTo>
                <a:lnTo>
                  <a:pt x="123861" y="2853"/>
                </a:lnTo>
                <a:lnTo>
                  <a:pt x="132942" y="1141"/>
                </a:lnTo>
                <a:lnTo>
                  <a:pt x="141854" y="0"/>
                </a:lnTo>
                <a:lnTo>
                  <a:pt x="149700" y="192"/>
                </a:lnTo>
                <a:lnTo>
                  <a:pt x="156836" y="1272"/>
                </a:lnTo>
                <a:lnTo>
                  <a:pt x="163498" y="2945"/>
                </a:lnTo>
                <a:lnTo>
                  <a:pt x="170797" y="5012"/>
                </a:lnTo>
                <a:lnTo>
                  <a:pt x="186527" y="9850"/>
                </a:lnTo>
                <a:lnTo>
                  <a:pt x="192817" y="12473"/>
                </a:lnTo>
                <a:lnTo>
                  <a:pt x="197963" y="15175"/>
                </a:lnTo>
                <a:lnTo>
                  <a:pt x="202346" y="17928"/>
                </a:lnTo>
                <a:lnTo>
                  <a:pt x="207173" y="21669"/>
                </a:lnTo>
                <a:lnTo>
                  <a:pt x="212296" y="26068"/>
                </a:lnTo>
                <a:lnTo>
                  <a:pt x="217616" y="30905"/>
                </a:lnTo>
                <a:lnTo>
                  <a:pt x="222116" y="36035"/>
                </a:lnTo>
                <a:lnTo>
                  <a:pt x="226068" y="41360"/>
                </a:lnTo>
                <a:lnTo>
                  <a:pt x="229655" y="46815"/>
                </a:lnTo>
                <a:lnTo>
                  <a:pt x="233641" y="60496"/>
                </a:lnTo>
                <a:lnTo>
                  <a:pt x="235412" y="76102"/>
                </a:lnTo>
                <a:lnTo>
                  <a:pt x="235885" y="84264"/>
                </a:lnTo>
                <a:lnTo>
                  <a:pt x="235457" y="100000"/>
                </a:lnTo>
                <a:lnTo>
                  <a:pt x="232092" y="113344"/>
                </a:lnTo>
                <a:lnTo>
                  <a:pt x="228909" y="121474"/>
                </a:lnTo>
                <a:lnTo>
                  <a:pt x="224882" y="130705"/>
                </a:lnTo>
                <a:lnTo>
                  <a:pt x="220291" y="140668"/>
                </a:lnTo>
                <a:lnTo>
                  <a:pt x="213422" y="151120"/>
                </a:lnTo>
                <a:lnTo>
                  <a:pt x="205032" y="161899"/>
                </a:lnTo>
                <a:lnTo>
                  <a:pt x="195629" y="172894"/>
                </a:lnTo>
                <a:lnTo>
                  <a:pt x="187455" y="182129"/>
                </a:lnTo>
                <a:lnTo>
                  <a:pt x="173293" y="197471"/>
                </a:lnTo>
                <a:lnTo>
                  <a:pt x="165897" y="202324"/>
                </a:lnTo>
                <a:lnTo>
                  <a:pt x="158108" y="205559"/>
                </a:lnTo>
                <a:lnTo>
                  <a:pt x="150058" y="207716"/>
                </a:lnTo>
                <a:lnTo>
                  <a:pt x="133495" y="212653"/>
                </a:lnTo>
                <a:lnTo>
                  <a:pt x="125077" y="215303"/>
                </a:lnTo>
                <a:lnTo>
                  <a:pt x="117561" y="217070"/>
                </a:lnTo>
                <a:lnTo>
                  <a:pt x="110644" y="218247"/>
                </a:lnTo>
                <a:lnTo>
                  <a:pt x="104128" y="219032"/>
                </a:lnTo>
                <a:lnTo>
                  <a:pt x="98832" y="219556"/>
                </a:lnTo>
                <a:lnTo>
                  <a:pt x="94349" y="219905"/>
                </a:lnTo>
                <a:lnTo>
                  <a:pt x="90407" y="220137"/>
                </a:lnTo>
                <a:lnTo>
                  <a:pt x="86827" y="219340"/>
                </a:lnTo>
                <a:lnTo>
                  <a:pt x="80310" y="215914"/>
                </a:lnTo>
                <a:lnTo>
                  <a:pt x="74238" y="211216"/>
                </a:lnTo>
                <a:lnTo>
                  <a:pt x="68364" y="205953"/>
                </a:lnTo>
                <a:lnTo>
                  <a:pt x="65464" y="203216"/>
                </a:lnTo>
                <a:lnTo>
                  <a:pt x="56807" y="186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57"/>
          <p:cNvSpPr/>
          <p:nvPr/>
        </p:nvSpPr>
        <p:spPr>
          <a:xfrm>
            <a:off x="4315721" y="2718101"/>
            <a:ext cx="170359" cy="331939"/>
          </a:xfrm>
          <a:custGeom>
            <a:avLst/>
            <a:gdLst/>
            <a:ahLst/>
            <a:cxnLst/>
            <a:rect l="0" t="0" r="0" b="0"/>
            <a:pathLst>
              <a:path w="170359" h="331939">
                <a:moveTo>
                  <a:pt x="7676" y="170831"/>
                </a:moveTo>
                <a:lnTo>
                  <a:pt x="25879" y="166280"/>
                </a:lnTo>
                <a:lnTo>
                  <a:pt x="34099" y="163987"/>
                </a:lnTo>
                <a:lnTo>
                  <a:pt x="50852" y="158899"/>
                </a:lnTo>
                <a:lnTo>
                  <a:pt x="58367" y="155256"/>
                </a:lnTo>
                <a:lnTo>
                  <a:pt x="65283" y="150923"/>
                </a:lnTo>
                <a:lnTo>
                  <a:pt x="71798" y="146129"/>
                </a:lnTo>
                <a:lnTo>
                  <a:pt x="78046" y="141981"/>
                </a:lnTo>
                <a:lnTo>
                  <a:pt x="84117" y="138263"/>
                </a:lnTo>
                <a:lnTo>
                  <a:pt x="90070" y="134831"/>
                </a:lnTo>
                <a:lnTo>
                  <a:pt x="96895" y="130639"/>
                </a:lnTo>
                <a:lnTo>
                  <a:pt x="112099" y="120900"/>
                </a:lnTo>
                <a:lnTo>
                  <a:pt x="119201" y="115636"/>
                </a:lnTo>
                <a:lnTo>
                  <a:pt x="125842" y="110222"/>
                </a:lnTo>
                <a:lnTo>
                  <a:pt x="132173" y="104708"/>
                </a:lnTo>
                <a:lnTo>
                  <a:pt x="138299" y="99126"/>
                </a:lnTo>
                <a:lnTo>
                  <a:pt x="150186" y="87845"/>
                </a:lnTo>
                <a:lnTo>
                  <a:pt x="163037" y="75334"/>
                </a:lnTo>
                <a:lnTo>
                  <a:pt x="165543" y="70971"/>
                </a:lnTo>
                <a:lnTo>
                  <a:pt x="168326" y="61044"/>
                </a:lnTo>
                <a:lnTo>
                  <a:pt x="169069" y="55730"/>
                </a:lnTo>
                <a:lnTo>
                  <a:pt x="169564" y="50282"/>
                </a:lnTo>
                <a:lnTo>
                  <a:pt x="170114" y="40101"/>
                </a:lnTo>
                <a:lnTo>
                  <a:pt x="170358" y="32402"/>
                </a:lnTo>
                <a:lnTo>
                  <a:pt x="167927" y="23264"/>
                </a:lnTo>
                <a:lnTo>
                  <a:pt x="165945" y="18161"/>
                </a:lnTo>
                <a:lnTo>
                  <a:pt x="162719" y="13806"/>
                </a:lnTo>
                <a:lnTo>
                  <a:pt x="158663" y="9950"/>
                </a:lnTo>
                <a:lnTo>
                  <a:pt x="154054" y="6427"/>
                </a:lnTo>
                <a:lnTo>
                  <a:pt x="149076" y="4078"/>
                </a:lnTo>
                <a:lnTo>
                  <a:pt x="143853" y="2513"/>
                </a:lnTo>
                <a:lnTo>
                  <a:pt x="138466" y="1469"/>
                </a:lnTo>
                <a:lnTo>
                  <a:pt x="133922" y="773"/>
                </a:lnTo>
                <a:lnTo>
                  <a:pt x="129940" y="309"/>
                </a:lnTo>
                <a:lnTo>
                  <a:pt x="126333" y="0"/>
                </a:lnTo>
                <a:lnTo>
                  <a:pt x="122023" y="746"/>
                </a:lnTo>
                <a:lnTo>
                  <a:pt x="117245" y="2196"/>
                </a:lnTo>
                <a:lnTo>
                  <a:pt x="112154" y="4115"/>
                </a:lnTo>
                <a:lnTo>
                  <a:pt x="106856" y="6347"/>
                </a:lnTo>
                <a:lnTo>
                  <a:pt x="101418" y="8787"/>
                </a:lnTo>
                <a:lnTo>
                  <a:pt x="95888" y="11367"/>
                </a:lnTo>
                <a:lnTo>
                  <a:pt x="90297" y="14992"/>
                </a:lnTo>
                <a:lnTo>
                  <a:pt x="84664" y="19313"/>
                </a:lnTo>
                <a:lnTo>
                  <a:pt x="79004" y="24099"/>
                </a:lnTo>
                <a:lnTo>
                  <a:pt x="74278" y="29195"/>
                </a:lnTo>
                <a:lnTo>
                  <a:pt x="70174" y="34497"/>
                </a:lnTo>
                <a:lnTo>
                  <a:pt x="35895" y="85656"/>
                </a:lnTo>
                <a:lnTo>
                  <a:pt x="31252" y="94045"/>
                </a:lnTo>
                <a:lnTo>
                  <a:pt x="27203" y="102496"/>
                </a:lnTo>
                <a:lnTo>
                  <a:pt x="23551" y="110986"/>
                </a:lnTo>
                <a:lnTo>
                  <a:pt x="19212" y="123315"/>
                </a:lnTo>
                <a:lnTo>
                  <a:pt x="9311" y="154793"/>
                </a:lnTo>
                <a:lnTo>
                  <a:pt x="5909" y="169664"/>
                </a:lnTo>
                <a:lnTo>
                  <a:pt x="3640" y="183388"/>
                </a:lnTo>
                <a:lnTo>
                  <a:pt x="2128" y="196347"/>
                </a:lnTo>
                <a:lnTo>
                  <a:pt x="1120" y="207845"/>
                </a:lnTo>
                <a:lnTo>
                  <a:pt x="448" y="218367"/>
                </a:lnTo>
                <a:lnTo>
                  <a:pt x="0" y="228239"/>
                </a:lnTo>
                <a:lnTo>
                  <a:pt x="653" y="239583"/>
                </a:lnTo>
                <a:lnTo>
                  <a:pt x="2042" y="251908"/>
                </a:lnTo>
                <a:lnTo>
                  <a:pt x="3920" y="264888"/>
                </a:lnTo>
                <a:lnTo>
                  <a:pt x="6125" y="275445"/>
                </a:lnTo>
                <a:lnTo>
                  <a:pt x="8547" y="284389"/>
                </a:lnTo>
                <a:lnTo>
                  <a:pt x="11114" y="292256"/>
                </a:lnTo>
                <a:lnTo>
                  <a:pt x="13778" y="298454"/>
                </a:lnTo>
                <a:lnTo>
                  <a:pt x="16506" y="303538"/>
                </a:lnTo>
                <a:lnTo>
                  <a:pt x="19278" y="307880"/>
                </a:lnTo>
                <a:lnTo>
                  <a:pt x="23030" y="311727"/>
                </a:lnTo>
                <a:lnTo>
                  <a:pt x="27437" y="315244"/>
                </a:lnTo>
                <a:lnTo>
                  <a:pt x="32281" y="318541"/>
                </a:lnTo>
                <a:lnTo>
                  <a:pt x="36462" y="321692"/>
                </a:lnTo>
                <a:lnTo>
                  <a:pt x="40201" y="324745"/>
                </a:lnTo>
                <a:lnTo>
                  <a:pt x="43647" y="327733"/>
                </a:lnTo>
                <a:lnTo>
                  <a:pt x="47849" y="329725"/>
                </a:lnTo>
                <a:lnTo>
                  <a:pt x="52556" y="331053"/>
                </a:lnTo>
                <a:lnTo>
                  <a:pt x="57598" y="331938"/>
                </a:lnTo>
                <a:lnTo>
                  <a:pt x="62865" y="331576"/>
                </a:lnTo>
                <a:lnTo>
                  <a:pt x="68281" y="330382"/>
                </a:lnTo>
                <a:lnTo>
                  <a:pt x="95212" y="321621"/>
                </a:lnTo>
                <a:lnTo>
                  <a:pt x="102229" y="318983"/>
                </a:lnTo>
                <a:lnTo>
                  <a:pt x="108811" y="316272"/>
                </a:lnTo>
                <a:lnTo>
                  <a:pt x="115104" y="313511"/>
                </a:lnTo>
                <a:lnTo>
                  <a:pt x="132257" y="305365"/>
                </a:lnTo>
                <a:lnTo>
                  <a:pt x="161981" y="290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58"/>
          <p:cNvSpPr/>
          <p:nvPr/>
        </p:nvSpPr>
        <p:spPr>
          <a:xfrm>
            <a:off x="4649365" y="2735333"/>
            <a:ext cx="334115" cy="264741"/>
          </a:xfrm>
          <a:custGeom>
            <a:avLst/>
            <a:gdLst/>
            <a:ahLst/>
            <a:cxnLst/>
            <a:rect l="0" t="0" r="0" b="0"/>
            <a:pathLst>
              <a:path w="334115" h="264741">
                <a:moveTo>
                  <a:pt x="128375" y="16439"/>
                </a:moveTo>
                <a:lnTo>
                  <a:pt x="114722" y="7338"/>
                </a:lnTo>
                <a:lnTo>
                  <a:pt x="105479" y="2869"/>
                </a:lnTo>
                <a:lnTo>
                  <a:pt x="98197" y="883"/>
                </a:lnTo>
                <a:lnTo>
                  <a:pt x="91784" y="0"/>
                </a:lnTo>
                <a:lnTo>
                  <a:pt x="83220" y="2148"/>
                </a:lnTo>
                <a:lnTo>
                  <a:pt x="74016" y="6277"/>
                </a:lnTo>
                <a:lnTo>
                  <a:pt x="66750" y="11288"/>
                </a:lnTo>
                <a:lnTo>
                  <a:pt x="57806" y="19230"/>
                </a:lnTo>
                <a:lnTo>
                  <a:pt x="52753" y="24015"/>
                </a:lnTo>
                <a:lnTo>
                  <a:pt x="48433" y="29109"/>
                </a:lnTo>
                <a:lnTo>
                  <a:pt x="44600" y="34411"/>
                </a:lnTo>
                <a:lnTo>
                  <a:pt x="41092" y="39850"/>
                </a:lnTo>
                <a:lnTo>
                  <a:pt x="35896" y="49191"/>
                </a:lnTo>
                <a:lnTo>
                  <a:pt x="22503" y="74811"/>
                </a:lnTo>
                <a:lnTo>
                  <a:pt x="16836" y="86786"/>
                </a:lnTo>
                <a:lnTo>
                  <a:pt x="12106" y="97627"/>
                </a:lnTo>
                <a:lnTo>
                  <a:pt x="7999" y="107712"/>
                </a:lnTo>
                <a:lnTo>
                  <a:pt x="5262" y="117293"/>
                </a:lnTo>
                <a:lnTo>
                  <a:pt x="3437" y="126537"/>
                </a:lnTo>
                <a:lnTo>
                  <a:pt x="2220" y="135558"/>
                </a:lnTo>
                <a:lnTo>
                  <a:pt x="1410" y="145382"/>
                </a:lnTo>
                <a:lnTo>
                  <a:pt x="868" y="155741"/>
                </a:lnTo>
                <a:lnTo>
                  <a:pt x="268" y="176459"/>
                </a:lnTo>
                <a:lnTo>
                  <a:pt x="0" y="195191"/>
                </a:lnTo>
                <a:lnTo>
                  <a:pt x="882" y="203235"/>
                </a:lnTo>
                <a:lnTo>
                  <a:pt x="2422" y="210502"/>
                </a:lnTo>
                <a:lnTo>
                  <a:pt x="4401" y="217252"/>
                </a:lnTo>
                <a:lnTo>
                  <a:pt x="6673" y="223657"/>
                </a:lnTo>
                <a:lnTo>
                  <a:pt x="9140" y="229832"/>
                </a:lnTo>
                <a:lnTo>
                  <a:pt x="11738" y="235854"/>
                </a:lnTo>
                <a:lnTo>
                  <a:pt x="17163" y="247624"/>
                </a:lnTo>
                <a:lnTo>
                  <a:pt x="19944" y="253430"/>
                </a:lnTo>
                <a:lnTo>
                  <a:pt x="23702" y="257300"/>
                </a:lnTo>
                <a:lnTo>
                  <a:pt x="28113" y="259881"/>
                </a:lnTo>
                <a:lnTo>
                  <a:pt x="38094" y="262748"/>
                </a:lnTo>
                <a:lnTo>
                  <a:pt x="43422" y="263513"/>
                </a:lnTo>
                <a:lnTo>
                  <a:pt x="53471" y="264362"/>
                </a:lnTo>
                <a:lnTo>
                  <a:pt x="61111" y="264740"/>
                </a:lnTo>
                <a:lnTo>
                  <a:pt x="70222" y="262367"/>
                </a:lnTo>
                <a:lnTo>
                  <a:pt x="75319" y="260401"/>
                </a:lnTo>
                <a:lnTo>
                  <a:pt x="80621" y="257186"/>
                </a:lnTo>
                <a:lnTo>
                  <a:pt x="86062" y="253137"/>
                </a:lnTo>
                <a:lnTo>
                  <a:pt x="91594" y="248533"/>
                </a:lnTo>
                <a:lnTo>
                  <a:pt x="96234" y="243558"/>
                </a:lnTo>
                <a:lnTo>
                  <a:pt x="100280" y="238337"/>
                </a:lnTo>
                <a:lnTo>
                  <a:pt x="118168" y="211718"/>
                </a:lnTo>
                <a:lnTo>
                  <a:pt x="122523" y="204728"/>
                </a:lnTo>
                <a:lnTo>
                  <a:pt x="126378" y="198162"/>
                </a:lnTo>
                <a:lnTo>
                  <a:pt x="129901" y="191880"/>
                </a:lnTo>
                <a:lnTo>
                  <a:pt x="132250" y="184835"/>
                </a:lnTo>
                <a:lnTo>
                  <a:pt x="133815" y="177280"/>
                </a:lnTo>
                <a:lnTo>
                  <a:pt x="134859" y="169387"/>
                </a:lnTo>
                <a:lnTo>
                  <a:pt x="135555" y="161267"/>
                </a:lnTo>
                <a:lnTo>
                  <a:pt x="136019" y="152996"/>
                </a:lnTo>
                <a:lnTo>
                  <a:pt x="136535" y="136186"/>
                </a:lnTo>
                <a:lnTo>
                  <a:pt x="136893" y="84454"/>
                </a:lnTo>
                <a:lnTo>
                  <a:pt x="136931" y="62204"/>
                </a:lnTo>
                <a:lnTo>
                  <a:pt x="135984" y="57426"/>
                </a:lnTo>
                <a:lnTo>
                  <a:pt x="132391" y="49578"/>
                </a:lnTo>
                <a:lnTo>
                  <a:pt x="127620" y="42915"/>
                </a:lnTo>
                <a:lnTo>
                  <a:pt x="125014" y="39805"/>
                </a:lnTo>
                <a:lnTo>
                  <a:pt x="123277" y="38684"/>
                </a:lnTo>
                <a:lnTo>
                  <a:pt x="122118" y="38889"/>
                </a:lnTo>
                <a:lnTo>
                  <a:pt x="121346" y="39978"/>
                </a:lnTo>
                <a:lnTo>
                  <a:pt x="121784" y="42609"/>
                </a:lnTo>
                <a:lnTo>
                  <a:pt x="124810" y="50613"/>
                </a:lnTo>
                <a:lnTo>
                  <a:pt x="125998" y="55414"/>
                </a:lnTo>
                <a:lnTo>
                  <a:pt x="126791" y="60520"/>
                </a:lnTo>
                <a:lnTo>
                  <a:pt x="127319" y="65829"/>
                </a:lnTo>
                <a:lnTo>
                  <a:pt x="128623" y="72225"/>
                </a:lnTo>
                <a:lnTo>
                  <a:pt x="130445" y="79348"/>
                </a:lnTo>
                <a:lnTo>
                  <a:pt x="132613" y="86953"/>
                </a:lnTo>
                <a:lnTo>
                  <a:pt x="137561" y="103024"/>
                </a:lnTo>
                <a:lnTo>
                  <a:pt x="140213" y="111309"/>
                </a:lnTo>
                <a:lnTo>
                  <a:pt x="153049" y="154827"/>
                </a:lnTo>
                <a:lnTo>
                  <a:pt x="158159" y="168705"/>
                </a:lnTo>
                <a:lnTo>
                  <a:pt x="163471" y="180815"/>
                </a:lnTo>
                <a:lnTo>
                  <a:pt x="168917" y="191745"/>
                </a:lnTo>
                <a:lnTo>
                  <a:pt x="174453" y="200937"/>
                </a:lnTo>
                <a:lnTo>
                  <a:pt x="180049" y="208971"/>
                </a:lnTo>
                <a:lnTo>
                  <a:pt x="185684" y="216231"/>
                </a:lnTo>
                <a:lnTo>
                  <a:pt x="191346" y="222024"/>
                </a:lnTo>
                <a:lnTo>
                  <a:pt x="197026" y="226838"/>
                </a:lnTo>
                <a:lnTo>
                  <a:pt x="202717" y="231000"/>
                </a:lnTo>
                <a:lnTo>
                  <a:pt x="208416" y="234727"/>
                </a:lnTo>
                <a:lnTo>
                  <a:pt x="214121" y="238165"/>
                </a:lnTo>
                <a:lnTo>
                  <a:pt x="219828" y="241408"/>
                </a:lnTo>
                <a:lnTo>
                  <a:pt x="225539" y="243571"/>
                </a:lnTo>
                <a:lnTo>
                  <a:pt x="231251" y="245013"/>
                </a:lnTo>
                <a:lnTo>
                  <a:pt x="236963" y="245974"/>
                </a:lnTo>
                <a:lnTo>
                  <a:pt x="245851" y="247042"/>
                </a:lnTo>
                <a:lnTo>
                  <a:pt x="249555" y="247327"/>
                </a:lnTo>
                <a:lnTo>
                  <a:pt x="253929" y="245612"/>
                </a:lnTo>
                <a:lnTo>
                  <a:pt x="263869" y="238626"/>
                </a:lnTo>
                <a:lnTo>
                  <a:pt x="269187" y="235049"/>
                </a:lnTo>
                <a:lnTo>
                  <a:pt x="274637" y="231711"/>
                </a:lnTo>
                <a:lnTo>
                  <a:pt x="280175" y="228534"/>
                </a:lnTo>
                <a:lnTo>
                  <a:pt x="284820" y="224511"/>
                </a:lnTo>
                <a:lnTo>
                  <a:pt x="288869" y="219924"/>
                </a:lnTo>
                <a:lnTo>
                  <a:pt x="292521" y="214960"/>
                </a:lnTo>
                <a:lnTo>
                  <a:pt x="295907" y="208794"/>
                </a:lnTo>
                <a:lnTo>
                  <a:pt x="299118" y="201826"/>
                </a:lnTo>
                <a:lnTo>
                  <a:pt x="302211" y="194323"/>
                </a:lnTo>
                <a:lnTo>
                  <a:pt x="305226" y="186463"/>
                </a:lnTo>
                <a:lnTo>
                  <a:pt x="311115" y="170110"/>
                </a:lnTo>
                <a:lnTo>
                  <a:pt x="314019" y="160797"/>
                </a:lnTo>
                <a:lnTo>
                  <a:pt x="316908" y="150777"/>
                </a:lnTo>
                <a:lnTo>
                  <a:pt x="334114" y="850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59"/>
          <p:cNvSpPr/>
          <p:nvPr/>
        </p:nvSpPr>
        <p:spPr>
          <a:xfrm>
            <a:off x="4992052" y="2532178"/>
            <a:ext cx="205741" cy="433741"/>
          </a:xfrm>
          <a:custGeom>
            <a:avLst/>
            <a:gdLst/>
            <a:ahLst/>
            <a:cxnLst/>
            <a:rect l="0" t="0" r="0" b="0"/>
            <a:pathLst>
              <a:path w="205741" h="433741">
                <a:moveTo>
                  <a:pt x="0" y="65289"/>
                </a:moveTo>
                <a:lnTo>
                  <a:pt x="0" y="47086"/>
                </a:lnTo>
                <a:lnTo>
                  <a:pt x="953" y="39819"/>
                </a:lnTo>
                <a:lnTo>
                  <a:pt x="4551" y="26664"/>
                </a:lnTo>
                <a:lnTo>
                  <a:pt x="6785" y="14467"/>
                </a:lnTo>
                <a:lnTo>
                  <a:pt x="7381" y="8548"/>
                </a:lnTo>
                <a:lnTo>
                  <a:pt x="8731" y="4602"/>
                </a:lnTo>
                <a:lnTo>
                  <a:pt x="10583" y="1971"/>
                </a:lnTo>
                <a:lnTo>
                  <a:pt x="12770" y="217"/>
                </a:lnTo>
                <a:lnTo>
                  <a:pt x="14228" y="0"/>
                </a:lnTo>
                <a:lnTo>
                  <a:pt x="15201" y="808"/>
                </a:lnTo>
                <a:lnTo>
                  <a:pt x="21312" y="13500"/>
                </a:lnTo>
                <a:lnTo>
                  <a:pt x="23760" y="26079"/>
                </a:lnTo>
                <a:lnTo>
                  <a:pt x="24412" y="33434"/>
                </a:lnTo>
                <a:lnTo>
                  <a:pt x="25137" y="82246"/>
                </a:lnTo>
                <a:lnTo>
                  <a:pt x="25331" y="116599"/>
                </a:lnTo>
                <a:lnTo>
                  <a:pt x="27365" y="151883"/>
                </a:lnTo>
                <a:lnTo>
                  <a:pt x="30626" y="187789"/>
                </a:lnTo>
                <a:lnTo>
                  <a:pt x="34704" y="224108"/>
                </a:lnTo>
                <a:lnTo>
                  <a:pt x="38376" y="252131"/>
                </a:lnTo>
                <a:lnTo>
                  <a:pt x="41777" y="274623"/>
                </a:lnTo>
                <a:lnTo>
                  <a:pt x="44996" y="293428"/>
                </a:lnTo>
                <a:lnTo>
                  <a:pt x="49048" y="311679"/>
                </a:lnTo>
                <a:lnTo>
                  <a:pt x="53653" y="329561"/>
                </a:lnTo>
                <a:lnTo>
                  <a:pt x="58629" y="347198"/>
                </a:lnTo>
                <a:lnTo>
                  <a:pt x="63851" y="360861"/>
                </a:lnTo>
                <a:lnTo>
                  <a:pt x="69237" y="371874"/>
                </a:lnTo>
                <a:lnTo>
                  <a:pt x="74733" y="381122"/>
                </a:lnTo>
                <a:lnTo>
                  <a:pt x="79350" y="389192"/>
                </a:lnTo>
                <a:lnTo>
                  <a:pt x="87019" y="403238"/>
                </a:lnTo>
                <a:lnTo>
                  <a:pt x="91350" y="408699"/>
                </a:lnTo>
                <a:lnTo>
                  <a:pt x="96142" y="413291"/>
                </a:lnTo>
                <a:lnTo>
                  <a:pt x="101243" y="417305"/>
                </a:lnTo>
                <a:lnTo>
                  <a:pt x="105595" y="420934"/>
                </a:lnTo>
                <a:lnTo>
                  <a:pt x="109449" y="424306"/>
                </a:lnTo>
                <a:lnTo>
                  <a:pt x="112971" y="427506"/>
                </a:lnTo>
                <a:lnTo>
                  <a:pt x="117224" y="429640"/>
                </a:lnTo>
                <a:lnTo>
                  <a:pt x="121964" y="431062"/>
                </a:lnTo>
                <a:lnTo>
                  <a:pt x="127030" y="432010"/>
                </a:lnTo>
                <a:lnTo>
                  <a:pt x="131359" y="432642"/>
                </a:lnTo>
                <a:lnTo>
                  <a:pt x="135198" y="433064"/>
                </a:lnTo>
                <a:lnTo>
                  <a:pt x="138709" y="433345"/>
                </a:lnTo>
                <a:lnTo>
                  <a:pt x="142955" y="433532"/>
                </a:lnTo>
                <a:lnTo>
                  <a:pt x="152753" y="433740"/>
                </a:lnTo>
                <a:lnTo>
                  <a:pt x="158033" y="432843"/>
                </a:lnTo>
                <a:lnTo>
                  <a:pt x="163458" y="431293"/>
                </a:lnTo>
                <a:lnTo>
                  <a:pt x="168979" y="429306"/>
                </a:lnTo>
                <a:lnTo>
                  <a:pt x="173613" y="426077"/>
                </a:lnTo>
                <a:lnTo>
                  <a:pt x="177654" y="422020"/>
                </a:lnTo>
                <a:lnTo>
                  <a:pt x="181302" y="417409"/>
                </a:lnTo>
                <a:lnTo>
                  <a:pt x="185638" y="412431"/>
                </a:lnTo>
                <a:lnTo>
                  <a:pt x="190433" y="407207"/>
                </a:lnTo>
                <a:lnTo>
                  <a:pt x="205740" y="391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60"/>
          <p:cNvSpPr/>
          <p:nvPr/>
        </p:nvSpPr>
        <p:spPr>
          <a:xfrm>
            <a:off x="4923472" y="2683413"/>
            <a:ext cx="351474" cy="299818"/>
          </a:xfrm>
          <a:custGeom>
            <a:avLst/>
            <a:gdLst/>
            <a:ahLst/>
            <a:cxnLst/>
            <a:rect l="0" t="0" r="0" b="0"/>
            <a:pathLst>
              <a:path w="351474" h="299818">
                <a:moveTo>
                  <a:pt x="0" y="102649"/>
                </a:moveTo>
                <a:lnTo>
                  <a:pt x="13653" y="98098"/>
                </a:lnTo>
                <a:lnTo>
                  <a:pt x="167450" y="31000"/>
                </a:lnTo>
                <a:lnTo>
                  <a:pt x="201105" y="17465"/>
                </a:lnTo>
                <a:lnTo>
                  <a:pt x="225588" y="8275"/>
                </a:lnTo>
                <a:lnTo>
                  <a:pt x="235164" y="5443"/>
                </a:lnTo>
                <a:lnTo>
                  <a:pt x="243454" y="3555"/>
                </a:lnTo>
                <a:lnTo>
                  <a:pt x="250885" y="2296"/>
                </a:lnTo>
                <a:lnTo>
                  <a:pt x="261682" y="898"/>
                </a:lnTo>
                <a:lnTo>
                  <a:pt x="269655" y="276"/>
                </a:lnTo>
                <a:lnTo>
                  <a:pt x="276375" y="0"/>
                </a:lnTo>
                <a:lnTo>
                  <a:pt x="279500" y="879"/>
                </a:lnTo>
                <a:lnTo>
                  <a:pt x="285512" y="4396"/>
                </a:lnTo>
                <a:lnTo>
                  <a:pt x="294252" y="11730"/>
                </a:lnTo>
                <a:lnTo>
                  <a:pt x="296181" y="15366"/>
                </a:lnTo>
                <a:lnTo>
                  <a:pt x="298323" y="24487"/>
                </a:lnTo>
                <a:lnTo>
                  <a:pt x="304081" y="53984"/>
                </a:lnTo>
                <a:lnTo>
                  <a:pt x="305590" y="67348"/>
                </a:lnTo>
                <a:lnTo>
                  <a:pt x="306597" y="81973"/>
                </a:lnTo>
                <a:lnTo>
                  <a:pt x="307715" y="110605"/>
                </a:lnTo>
                <a:lnTo>
                  <a:pt x="308212" y="132855"/>
                </a:lnTo>
                <a:lnTo>
                  <a:pt x="309298" y="142789"/>
                </a:lnTo>
                <a:lnTo>
                  <a:pt x="310973" y="152269"/>
                </a:lnTo>
                <a:lnTo>
                  <a:pt x="313043" y="161446"/>
                </a:lnTo>
                <a:lnTo>
                  <a:pt x="314423" y="170422"/>
                </a:lnTo>
                <a:lnTo>
                  <a:pt x="315343" y="179264"/>
                </a:lnTo>
                <a:lnTo>
                  <a:pt x="315956" y="188015"/>
                </a:lnTo>
                <a:lnTo>
                  <a:pt x="317317" y="196707"/>
                </a:lnTo>
                <a:lnTo>
                  <a:pt x="319178" y="205360"/>
                </a:lnTo>
                <a:lnTo>
                  <a:pt x="329007" y="244328"/>
                </a:lnTo>
                <a:lnTo>
                  <a:pt x="331733" y="253300"/>
                </a:lnTo>
                <a:lnTo>
                  <a:pt x="334503" y="261185"/>
                </a:lnTo>
                <a:lnTo>
                  <a:pt x="337302" y="268347"/>
                </a:lnTo>
                <a:lnTo>
                  <a:pt x="340121" y="275027"/>
                </a:lnTo>
                <a:lnTo>
                  <a:pt x="351473" y="2998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61"/>
          <p:cNvSpPr/>
          <p:nvPr/>
        </p:nvSpPr>
        <p:spPr>
          <a:xfrm>
            <a:off x="5180647" y="26317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62"/>
          <p:cNvSpPr/>
          <p:nvPr/>
        </p:nvSpPr>
        <p:spPr>
          <a:xfrm>
            <a:off x="5300662" y="2708910"/>
            <a:ext cx="342901" cy="282893"/>
          </a:xfrm>
          <a:custGeom>
            <a:avLst/>
            <a:gdLst/>
            <a:ahLst/>
            <a:cxnLst/>
            <a:rect l="0" t="0" r="0" b="0"/>
            <a:pathLst>
              <a:path w="342901" h="282893">
                <a:moveTo>
                  <a:pt x="0" y="0"/>
                </a:moveTo>
                <a:lnTo>
                  <a:pt x="11931" y="35795"/>
                </a:lnTo>
                <a:lnTo>
                  <a:pt x="16527" y="47676"/>
                </a:lnTo>
                <a:lnTo>
                  <a:pt x="29253" y="78656"/>
                </a:lnTo>
                <a:lnTo>
                  <a:pt x="33789" y="92443"/>
                </a:lnTo>
                <a:lnTo>
                  <a:pt x="36814" y="104491"/>
                </a:lnTo>
                <a:lnTo>
                  <a:pt x="38830" y="115380"/>
                </a:lnTo>
                <a:lnTo>
                  <a:pt x="50769" y="171664"/>
                </a:lnTo>
                <a:lnTo>
                  <a:pt x="54801" y="187785"/>
                </a:lnTo>
                <a:lnTo>
                  <a:pt x="58441" y="200437"/>
                </a:lnTo>
                <a:lnTo>
                  <a:pt x="61821" y="210777"/>
                </a:lnTo>
                <a:lnTo>
                  <a:pt x="64074" y="220528"/>
                </a:lnTo>
                <a:lnTo>
                  <a:pt x="65576" y="229886"/>
                </a:lnTo>
                <a:lnTo>
                  <a:pt x="66578" y="238982"/>
                </a:lnTo>
                <a:lnTo>
                  <a:pt x="67245" y="242189"/>
                </a:lnTo>
                <a:lnTo>
                  <a:pt x="67690" y="241469"/>
                </a:lnTo>
                <a:lnTo>
                  <a:pt x="67987" y="238132"/>
                </a:lnTo>
                <a:lnTo>
                  <a:pt x="65777" y="229343"/>
                </a:lnTo>
                <a:lnTo>
                  <a:pt x="63854" y="224333"/>
                </a:lnTo>
                <a:lnTo>
                  <a:pt x="62571" y="215278"/>
                </a:lnTo>
                <a:lnTo>
                  <a:pt x="61717" y="203526"/>
                </a:lnTo>
                <a:lnTo>
                  <a:pt x="61147" y="189976"/>
                </a:lnTo>
                <a:lnTo>
                  <a:pt x="61719" y="178086"/>
                </a:lnTo>
                <a:lnTo>
                  <a:pt x="63054" y="167301"/>
                </a:lnTo>
                <a:lnTo>
                  <a:pt x="64896" y="157254"/>
                </a:lnTo>
                <a:lnTo>
                  <a:pt x="67076" y="146746"/>
                </a:lnTo>
                <a:lnTo>
                  <a:pt x="72039" y="124910"/>
                </a:lnTo>
                <a:lnTo>
                  <a:pt x="75649" y="114706"/>
                </a:lnTo>
                <a:lnTo>
                  <a:pt x="79960" y="105045"/>
                </a:lnTo>
                <a:lnTo>
                  <a:pt x="84739" y="95748"/>
                </a:lnTo>
                <a:lnTo>
                  <a:pt x="89830" y="87644"/>
                </a:lnTo>
                <a:lnTo>
                  <a:pt x="95129" y="80337"/>
                </a:lnTo>
                <a:lnTo>
                  <a:pt x="100567" y="73560"/>
                </a:lnTo>
                <a:lnTo>
                  <a:pt x="107050" y="67137"/>
                </a:lnTo>
                <a:lnTo>
                  <a:pt x="114229" y="60951"/>
                </a:lnTo>
                <a:lnTo>
                  <a:pt x="121873" y="54921"/>
                </a:lnTo>
                <a:lnTo>
                  <a:pt x="129826" y="48997"/>
                </a:lnTo>
                <a:lnTo>
                  <a:pt x="146283" y="37334"/>
                </a:lnTo>
                <a:lnTo>
                  <a:pt x="154672" y="32509"/>
                </a:lnTo>
                <a:lnTo>
                  <a:pt x="163122" y="28340"/>
                </a:lnTo>
                <a:lnTo>
                  <a:pt x="171613" y="24608"/>
                </a:lnTo>
                <a:lnTo>
                  <a:pt x="180131" y="21168"/>
                </a:lnTo>
                <a:lnTo>
                  <a:pt x="197216" y="14805"/>
                </a:lnTo>
                <a:lnTo>
                  <a:pt x="205772" y="12727"/>
                </a:lnTo>
                <a:lnTo>
                  <a:pt x="214334" y="11342"/>
                </a:lnTo>
                <a:lnTo>
                  <a:pt x="222899" y="10419"/>
                </a:lnTo>
                <a:lnTo>
                  <a:pt x="231467" y="10756"/>
                </a:lnTo>
                <a:lnTo>
                  <a:pt x="240036" y="11933"/>
                </a:lnTo>
                <a:lnTo>
                  <a:pt x="248607" y="13670"/>
                </a:lnTo>
                <a:lnTo>
                  <a:pt x="257178" y="16733"/>
                </a:lnTo>
                <a:lnTo>
                  <a:pt x="265750" y="20680"/>
                </a:lnTo>
                <a:lnTo>
                  <a:pt x="274321" y="25217"/>
                </a:lnTo>
                <a:lnTo>
                  <a:pt x="281941" y="30146"/>
                </a:lnTo>
                <a:lnTo>
                  <a:pt x="288926" y="35337"/>
                </a:lnTo>
                <a:lnTo>
                  <a:pt x="295487" y="40703"/>
                </a:lnTo>
                <a:lnTo>
                  <a:pt x="301766" y="47138"/>
                </a:lnTo>
                <a:lnTo>
                  <a:pt x="307858" y="54285"/>
                </a:lnTo>
                <a:lnTo>
                  <a:pt x="313823" y="61907"/>
                </a:lnTo>
                <a:lnTo>
                  <a:pt x="318753" y="70799"/>
                </a:lnTo>
                <a:lnTo>
                  <a:pt x="322992" y="80537"/>
                </a:lnTo>
                <a:lnTo>
                  <a:pt x="330242" y="100564"/>
                </a:lnTo>
                <a:lnTo>
                  <a:pt x="336639" y="118990"/>
                </a:lnTo>
                <a:lnTo>
                  <a:pt x="338726" y="128857"/>
                </a:lnTo>
                <a:lnTo>
                  <a:pt x="340118" y="139244"/>
                </a:lnTo>
                <a:lnTo>
                  <a:pt x="341045" y="149979"/>
                </a:lnTo>
                <a:lnTo>
                  <a:pt x="341663" y="168566"/>
                </a:lnTo>
                <a:lnTo>
                  <a:pt x="34290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63"/>
          <p:cNvSpPr/>
          <p:nvPr/>
        </p:nvSpPr>
        <p:spPr>
          <a:xfrm>
            <a:off x="5669279" y="2674620"/>
            <a:ext cx="308060" cy="702383"/>
          </a:xfrm>
          <a:custGeom>
            <a:avLst/>
            <a:gdLst/>
            <a:ahLst/>
            <a:cxnLst/>
            <a:rect l="0" t="0" r="0" b="0"/>
            <a:pathLst>
              <a:path w="308060" h="702383">
                <a:moveTo>
                  <a:pt x="171450" y="0"/>
                </a:moveTo>
                <a:lnTo>
                  <a:pt x="157798" y="4550"/>
                </a:lnTo>
                <a:lnTo>
                  <a:pt x="148555" y="9325"/>
                </a:lnTo>
                <a:lnTo>
                  <a:pt x="140320" y="15574"/>
                </a:lnTo>
                <a:lnTo>
                  <a:pt x="135457" y="19908"/>
                </a:lnTo>
                <a:lnTo>
                  <a:pt x="125926" y="29803"/>
                </a:lnTo>
                <a:lnTo>
                  <a:pt x="118515" y="40550"/>
                </a:lnTo>
                <a:lnTo>
                  <a:pt x="113300" y="49893"/>
                </a:lnTo>
                <a:lnTo>
                  <a:pt x="93261" y="88443"/>
                </a:lnTo>
                <a:lnTo>
                  <a:pt x="80820" y="112968"/>
                </a:lnTo>
                <a:lnTo>
                  <a:pt x="75787" y="124842"/>
                </a:lnTo>
                <a:lnTo>
                  <a:pt x="71480" y="136568"/>
                </a:lnTo>
                <a:lnTo>
                  <a:pt x="67656" y="148195"/>
                </a:lnTo>
                <a:lnTo>
                  <a:pt x="64154" y="160709"/>
                </a:lnTo>
                <a:lnTo>
                  <a:pt x="60867" y="173814"/>
                </a:lnTo>
                <a:lnTo>
                  <a:pt x="48748" y="224516"/>
                </a:lnTo>
                <a:lnTo>
                  <a:pt x="45479" y="242977"/>
                </a:lnTo>
                <a:lnTo>
                  <a:pt x="43638" y="264080"/>
                </a:lnTo>
                <a:lnTo>
                  <a:pt x="43380" y="270351"/>
                </a:lnTo>
                <a:lnTo>
                  <a:pt x="44160" y="275484"/>
                </a:lnTo>
                <a:lnTo>
                  <a:pt x="47567" y="283727"/>
                </a:lnTo>
                <a:lnTo>
                  <a:pt x="54840" y="293723"/>
                </a:lnTo>
                <a:lnTo>
                  <a:pt x="57516" y="294875"/>
                </a:lnTo>
                <a:lnTo>
                  <a:pt x="60251" y="294691"/>
                </a:lnTo>
                <a:lnTo>
                  <a:pt x="65831" y="292898"/>
                </a:lnTo>
                <a:lnTo>
                  <a:pt x="71486" y="292102"/>
                </a:lnTo>
                <a:lnTo>
                  <a:pt x="79715" y="286668"/>
                </a:lnTo>
                <a:lnTo>
                  <a:pt x="84575" y="282552"/>
                </a:lnTo>
                <a:lnTo>
                  <a:pt x="89721" y="277903"/>
                </a:lnTo>
                <a:lnTo>
                  <a:pt x="100519" y="267657"/>
                </a:lnTo>
                <a:lnTo>
                  <a:pt x="108923" y="257495"/>
                </a:lnTo>
                <a:lnTo>
                  <a:pt x="119288" y="244053"/>
                </a:lnTo>
                <a:lnTo>
                  <a:pt x="130961" y="228425"/>
                </a:lnTo>
                <a:lnTo>
                  <a:pt x="141600" y="213243"/>
                </a:lnTo>
                <a:lnTo>
                  <a:pt x="151550" y="198360"/>
                </a:lnTo>
                <a:lnTo>
                  <a:pt x="161041" y="183674"/>
                </a:lnTo>
                <a:lnTo>
                  <a:pt x="169273" y="169122"/>
                </a:lnTo>
                <a:lnTo>
                  <a:pt x="176666" y="154658"/>
                </a:lnTo>
                <a:lnTo>
                  <a:pt x="183500" y="140253"/>
                </a:lnTo>
                <a:lnTo>
                  <a:pt x="188056" y="127792"/>
                </a:lnTo>
                <a:lnTo>
                  <a:pt x="193118" y="106326"/>
                </a:lnTo>
                <a:lnTo>
                  <a:pt x="195368" y="89801"/>
                </a:lnTo>
                <a:lnTo>
                  <a:pt x="195968" y="82727"/>
                </a:lnTo>
                <a:lnTo>
                  <a:pt x="194094" y="67247"/>
                </a:lnTo>
                <a:lnTo>
                  <a:pt x="190225" y="47547"/>
                </a:lnTo>
                <a:lnTo>
                  <a:pt x="189319" y="41134"/>
                </a:lnTo>
                <a:lnTo>
                  <a:pt x="189078" y="40758"/>
                </a:lnTo>
                <a:lnTo>
                  <a:pt x="188917" y="41459"/>
                </a:lnTo>
                <a:lnTo>
                  <a:pt x="191279" y="44779"/>
                </a:lnTo>
                <a:lnTo>
                  <a:pt x="195503" y="50381"/>
                </a:lnTo>
                <a:lnTo>
                  <a:pt x="203236" y="64246"/>
                </a:lnTo>
                <a:lnTo>
                  <a:pt x="212513" y="80419"/>
                </a:lnTo>
                <a:lnTo>
                  <a:pt x="221768" y="91622"/>
                </a:lnTo>
                <a:lnTo>
                  <a:pt x="229691" y="105490"/>
                </a:lnTo>
                <a:lnTo>
                  <a:pt x="236388" y="122132"/>
                </a:lnTo>
                <a:lnTo>
                  <a:pt x="242539" y="142228"/>
                </a:lnTo>
                <a:lnTo>
                  <a:pt x="247418" y="155778"/>
                </a:lnTo>
                <a:lnTo>
                  <a:pt x="260459" y="188615"/>
                </a:lnTo>
                <a:lnTo>
                  <a:pt x="266985" y="203848"/>
                </a:lnTo>
                <a:lnTo>
                  <a:pt x="279315" y="230934"/>
                </a:lnTo>
                <a:lnTo>
                  <a:pt x="284318" y="243491"/>
                </a:lnTo>
                <a:lnTo>
                  <a:pt x="288606" y="255672"/>
                </a:lnTo>
                <a:lnTo>
                  <a:pt x="292416" y="267603"/>
                </a:lnTo>
                <a:lnTo>
                  <a:pt x="295909" y="280319"/>
                </a:lnTo>
                <a:lnTo>
                  <a:pt x="299190" y="293560"/>
                </a:lnTo>
                <a:lnTo>
                  <a:pt x="302331" y="307148"/>
                </a:lnTo>
                <a:lnTo>
                  <a:pt x="304424" y="320970"/>
                </a:lnTo>
                <a:lnTo>
                  <a:pt x="305820" y="334948"/>
                </a:lnTo>
                <a:lnTo>
                  <a:pt x="306750" y="349028"/>
                </a:lnTo>
                <a:lnTo>
                  <a:pt x="307784" y="374833"/>
                </a:lnTo>
                <a:lnTo>
                  <a:pt x="308059" y="387049"/>
                </a:lnTo>
                <a:lnTo>
                  <a:pt x="307291" y="399955"/>
                </a:lnTo>
                <a:lnTo>
                  <a:pt x="305826" y="413322"/>
                </a:lnTo>
                <a:lnTo>
                  <a:pt x="303896" y="426995"/>
                </a:lnTo>
                <a:lnTo>
                  <a:pt x="300705" y="440873"/>
                </a:lnTo>
                <a:lnTo>
                  <a:pt x="296673" y="454888"/>
                </a:lnTo>
                <a:lnTo>
                  <a:pt x="292080" y="468993"/>
                </a:lnTo>
                <a:lnTo>
                  <a:pt x="287112" y="483160"/>
                </a:lnTo>
                <a:lnTo>
                  <a:pt x="276513" y="511600"/>
                </a:lnTo>
                <a:lnTo>
                  <a:pt x="270067" y="525852"/>
                </a:lnTo>
                <a:lnTo>
                  <a:pt x="262913" y="540115"/>
                </a:lnTo>
                <a:lnTo>
                  <a:pt x="255286" y="554386"/>
                </a:lnTo>
                <a:lnTo>
                  <a:pt x="247343" y="566758"/>
                </a:lnTo>
                <a:lnTo>
                  <a:pt x="239191" y="577864"/>
                </a:lnTo>
                <a:lnTo>
                  <a:pt x="222512" y="598776"/>
                </a:lnTo>
                <a:lnTo>
                  <a:pt x="205575" y="620770"/>
                </a:lnTo>
                <a:lnTo>
                  <a:pt x="196105" y="631016"/>
                </a:lnTo>
                <a:lnTo>
                  <a:pt x="185982" y="640705"/>
                </a:lnTo>
                <a:lnTo>
                  <a:pt x="175423" y="650022"/>
                </a:lnTo>
                <a:lnTo>
                  <a:pt x="165526" y="658137"/>
                </a:lnTo>
                <a:lnTo>
                  <a:pt x="156072" y="665453"/>
                </a:lnTo>
                <a:lnTo>
                  <a:pt x="146910" y="672235"/>
                </a:lnTo>
                <a:lnTo>
                  <a:pt x="136992" y="677709"/>
                </a:lnTo>
                <a:lnTo>
                  <a:pt x="126571" y="682311"/>
                </a:lnTo>
                <a:lnTo>
                  <a:pt x="105784" y="689964"/>
                </a:lnTo>
                <a:lnTo>
                  <a:pt x="87020" y="696540"/>
                </a:lnTo>
                <a:lnTo>
                  <a:pt x="78969" y="698675"/>
                </a:lnTo>
                <a:lnTo>
                  <a:pt x="71696" y="700098"/>
                </a:lnTo>
                <a:lnTo>
                  <a:pt x="64943" y="701047"/>
                </a:lnTo>
                <a:lnTo>
                  <a:pt x="57583" y="701680"/>
                </a:lnTo>
                <a:lnTo>
                  <a:pt x="49819" y="702101"/>
                </a:lnTo>
                <a:lnTo>
                  <a:pt x="41785" y="702382"/>
                </a:lnTo>
                <a:lnTo>
                  <a:pt x="35477" y="701617"/>
                </a:lnTo>
                <a:lnTo>
                  <a:pt x="25928" y="698227"/>
                </a:lnTo>
                <a:lnTo>
                  <a:pt x="15969" y="693545"/>
                </a:lnTo>
                <a:lnTo>
                  <a:pt x="10646" y="690964"/>
                </a:lnTo>
                <a:lnTo>
                  <a:pt x="7098" y="688290"/>
                </a:lnTo>
                <a:lnTo>
                  <a:pt x="4732" y="685555"/>
                </a:lnTo>
                <a:lnTo>
                  <a:pt x="0" y="6686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64"/>
          <p:cNvSpPr/>
          <p:nvPr/>
        </p:nvSpPr>
        <p:spPr>
          <a:xfrm>
            <a:off x="6307513" y="2494597"/>
            <a:ext cx="330460" cy="479981"/>
          </a:xfrm>
          <a:custGeom>
            <a:avLst/>
            <a:gdLst/>
            <a:ahLst/>
            <a:cxnLst/>
            <a:rect l="0" t="0" r="0" b="0"/>
            <a:pathLst>
              <a:path w="330460" h="479981">
                <a:moveTo>
                  <a:pt x="13277" y="0"/>
                </a:moveTo>
                <a:lnTo>
                  <a:pt x="8726" y="13653"/>
                </a:lnTo>
                <a:lnTo>
                  <a:pt x="6491" y="25435"/>
                </a:lnTo>
                <a:lnTo>
                  <a:pt x="4546" y="39880"/>
                </a:lnTo>
                <a:lnTo>
                  <a:pt x="506" y="62174"/>
                </a:lnTo>
                <a:lnTo>
                  <a:pt x="0" y="96695"/>
                </a:lnTo>
                <a:lnTo>
                  <a:pt x="1979" y="206170"/>
                </a:lnTo>
                <a:lnTo>
                  <a:pt x="3840" y="249842"/>
                </a:lnTo>
                <a:lnTo>
                  <a:pt x="6033" y="282766"/>
                </a:lnTo>
                <a:lnTo>
                  <a:pt x="8447" y="308526"/>
                </a:lnTo>
                <a:lnTo>
                  <a:pt x="11009" y="331414"/>
                </a:lnTo>
                <a:lnTo>
                  <a:pt x="18214" y="387122"/>
                </a:lnTo>
                <a:lnTo>
                  <a:pt x="19426" y="399051"/>
                </a:lnTo>
                <a:lnTo>
                  <a:pt x="20234" y="408909"/>
                </a:lnTo>
                <a:lnTo>
                  <a:pt x="21725" y="417386"/>
                </a:lnTo>
                <a:lnTo>
                  <a:pt x="25921" y="431885"/>
                </a:lnTo>
                <a:lnTo>
                  <a:pt x="30962" y="444679"/>
                </a:lnTo>
                <a:lnTo>
                  <a:pt x="36376" y="455763"/>
                </a:lnTo>
                <a:lnTo>
                  <a:pt x="41958" y="463864"/>
                </a:lnTo>
                <a:lnTo>
                  <a:pt x="45732" y="466405"/>
                </a:lnTo>
                <a:lnTo>
                  <a:pt x="55006" y="469229"/>
                </a:lnTo>
                <a:lnTo>
                  <a:pt x="62938" y="470484"/>
                </a:lnTo>
                <a:lnTo>
                  <a:pt x="66387" y="470818"/>
                </a:lnTo>
                <a:lnTo>
                  <a:pt x="75298" y="468650"/>
                </a:lnTo>
                <a:lnTo>
                  <a:pt x="80342" y="466739"/>
                </a:lnTo>
                <a:lnTo>
                  <a:pt x="85609" y="463559"/>
                </a:lnTo>
                <a:lnTo>
                  <a:pt x="91026" y="459534"/>
                </a:lnTo>
                <a:lnTo>
                  <a:pt x="96543" y="454946"/>
                </a:lnTo>
                <a:lnTo>
                  <a:pt x="102125" y="450935"/>
                </a:lnTo>
                <a:lnTo>
                  <a:pt x="107751" y="447308"/>
                </a:lnTo>
                <a:lnTo>
                  <a:pt x="113407" y="443938"/>
                </a:lnTo>
                <a:lnTo>
                  <a:pt x="119083" y="439786"/>
                </a:lnTo>
                <a:lnTo>
                  <a:pt x="124772" y="435113"/>
                </a:lnTo>
                <a:lnTo>
                  <a:pt x="130469" y="430093"/>
                </a:lnTo>
                <a:lnTo>
                  <a:pt x="136172" y="423889"/>
                </a:lnTo>
                <a:lnTo>
                  <a:pt x="141880" y="416895"/>
                </a:lnTo>
                <a:lnTo>
                  <a:pt x="155206" y="399599"/>
                </a:lnTo>
                <a:lnTo>
                  <a:pt x="173829" y="376037"/>
                </a:lnTo>
                <a:lnTo>
                  <a:pt x="181272" y="364992"/>
                </a:lnTo>
                <a:lnTo>
                  <a:pt x="187186" y="354770"/>
                </a:lnTo>
                <a:lnTo>
                  <a:pt x="203522" y="322385"/>
                </a:lnTo>
                <a:lnTo>
                  <a:pt x="207367" y="309652"/>
                </a:lnTo>
                <a:lnTo>
                  <a:pt x="209077" y="296691"/>
                </a:lnTo>
                <a:lnTo>
                  <a:pt x="209533" y="289234"/>
                </a:lnTo>
                <a:lnTo>
                  <a:pt x="209837" y="281405"/>
                </a:lnTo>
                <a:lnTo>
                  <a:pt x="209086" y="273328"/>
                </a:lnTo>
                <a:lnTo>
                  <a:pt x="207634" y="265086"/>
                </a:lnTo>
                <a:lnTo>
                  <a:pt x="203480" y="250214"/>
                </a:lnTo>
                <a:lnTo>
                  <a:pt x="198459" y="240429"/>
                </a:lnTo>
                <a:lnTo>
                  <a:pt x="196739" y="238391"/>
                </a:lnTo>
                <a:lnTo>
                  <a:pt x="195593" y="237985"/>
                </a:lnTo>
                <a:lnTo>
                  <a:pt x="194828" y="238666"/>
                </a:lnTo>
                <a:lnTo>
                  <a:pt x="189201" y="248728"/>
                </a:lnTo>
                <a:lnTo>
                  <a:pt x="186715" y="258501"/>
                </a:lnTo>
                <a:lnTo>
                  <a:pt x="186053" y="263774"/>
                </a:lnTo>
                <a:lnTo>
                  <a:pt x="183706" y="274909"/>
                </a:lnTo>
                <a:lnTo>
                  <a:pt x="176017" y="307602"/>
                </a:lnTo>
                <a:lnTo>
                  <a:pt x="172253" y="325083"/>
                </a:lnTo>
                <a:lnTo>
                  <a:pt x="165531" y="359746"/>
                </a:lnTo>
                <a:lnTo>
                  <a:pt x="164309" y="373181"/>
                </a:lnTo>
                <a:lnTo>
                  <a:pt x="164447" y="384042"/>
                </a:lnTo>
                <a:lnTo>
                  <a:pt x="165492" y="393188"/>
                </a:lnTo>
                <a:lnTo>
                  <a:pt x="166189" y="402143"/>
                </a:lnTo>
                <a:lnTo>
                  <a:pt x="166653" y="410970"/>
                </a:lnTo>
                <a:lnTo>
                  <a:pt x="166963" y="419713"/>
                </a:lnTo>
                <a:lnTo>
                  <a:pt x="169847" y="434507"/>
                </a:lnTo>
                <a:lnTo>
                  <a:pt x="171949" y="441119"/>
                </a:lnTo>
                <a:lnTo>
                  <a:pt x="175256" y="446479"/>
                </a:lnTo>
                <a:lnTo>
                  <a:pt x="188059" y="459527"/>
                </a:lnTo>
                <a:lnTo>
                  <a:pt x="198308" y="473129"/>
                </a:lnTo>
                <a:lnTo>
                  <a:pt x="201401" y="475440"/>
                </a:lnTo>
                <a:lnTo>
                  <a:pt x="204415" y="476980"/>
                </a:lnTo>
                <a:lnTo>
                  <a:pt x="209283" y="478007"/>
                </a:lnTo>
                <a:lnTo>
                  <a:pt x="215384" y="478691"/>
                </a:lnTo>
                <a:lnTo>
                  <a:pt x="227880" y="479452"/>
                </a:lnTo>
                <a:lnTo>
                  <a:pt x="236608" y="479790"/>
                </a:lnTo>
                <a:lnTo>
                  <a:pt x="251428" y="479980"/>
                </a:lnTo>
                <a:lnTo>
                  <a:pt x="256817" y="478102"/>
                </a:lnTo>
                <a:lnTo>
                  <a:pt x="262314" y="474944"/>
                </a:lnTo>
                <a:lnTo>
                  <a:pt x="267884" y="470935"/>
                </a:lnTo>
                <a:lnTo>
                  <a:pt x="274455" y="467309"/>
                </a:lnTo>
                <a:lnTo>
                  <a:pt x="281693" y="463939"/>
                </a:lnTo>
                <a:lnTo>
                  <a:pt x="289376" y="460741"/>
                </a:lnTo>
                <a:lnTo>
                  <a:pt x="297355" y="455750"/>
                </a:lnTo>
                <a:lnTo>
                  <a:pt x="305532" y="449566"/>
                </a:lnTo>
                <a:lnTo>
                  <a:pt x="330459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65"/>
          <p:cNvSpPr/>
          <p:nvPr/>
        </p:nvSpPr>
        <p:spPr>
          <a:xfrm>
            <a:off x="6725497" y="2691764"/>
            <a:ext cx="177570" cy="334313"/>
          </a:xfrm>
          <a:custGeom>
            <a:avLst/>
            <a:gdLst/>
            <a:ahLst/>
            <a:cxnLst/>
            <a:rect l="0" t="0" r="0" b="0"/>
            <a:pathLst>
              <a:path w="177570" h="334313">
                <a:moveTo>
                  <a:pt x="66780" y="0"/>
                </a:moveTo>
                <a:lnTo>
                  <a:pt x="57678" y="4552"/>
                </a:lnTo>
                <a:lnTo>
                  <a:pt x="54044" y="7797"/>
                </a:lnTo>
                <a:lnTo>
                  <a:pt x="50670" y="11866"/>
                </a:lnTo>
                <a:lnTo>
                  <a:pt x="47467" y="16483"/>
                </a:lnTo>
                <a:lnTo>
                  <a:pt x="44380" y="21466"/>
                </a:lnTo>
                <a:lnTo>
                  <a:pt x="41369" y="26694"/>
                </a:lnTo>
                <a:lnTo>
                  <a:pt x="38409" y="32083"/>
                </a:lnTo>
                <a:lnTo>
                  <a:pt x="34531" y="37582"/>
                </a:lnTo>
                <a:lnTo>
                  <a:pt x="30041" y="43152"/>
                </a:lnTo>
                <a:lnTo>
                  <a:pt x="25142" y="48771"/>
                </a:lnTo>
                <a:lnTo>
                  <a:pt x="20924" y="56327"/>
                </a:lnTo>
                <a:lnTo>
                  <a:pt x="17160" y="65174"/>
                </a:lnTo>
                <a:lnTo>
                  <a:pt x="13697" y="74882"/>
                </a:lnTo>
                <a:lnTo>
                  <a:pt x="10436" y="83259"/>
                </a:lnTo>
                <a:lnTo>
                  <a:pt x="7310" y="90749"/>
                </a:lnTo>
                <a:lnTo>
                  <a:pt x="4274" y="97647"/>
                </a:lnTo>
                <a:lnTo>
                  <a:pt x="2249" y="104151"/>
                </a:lnTo>
                <a:lnTo>
                  <a:pt x="900" y="110391"/>
                </a:lnTo>
                <a:lnTo>
                  <a:pt x="0" y="116457"/>
                </a:lnTo>
                <a:lnTo>
                  <a:pt x="352" y="121453"/>
                </a:lnTo>
                <a:lnTo>
                  <a:pt x="1540" y="125736"/>
                </a:lnTo>
                <a:lnTo>
                  <a:pt x="5399" y="133988"/>
                </a:lnTo>
                <a:lnTo>
                  <a:pt x="10290" y="144006"/>
                </a:lnTo>
                <a:lnTo>
                  <a:pt x="15638" y="152268"/>
                </a:lnTo>
                <a:lnTo>
                  <a:pt x="18398" y="155805"/>
                </a:lnTo>
                <a:lnTo>
                  <a:pt x="22143" y="158163"/>
                </a:lnTo>
                <a:lnTo>
                  <a:pt x="26545" y="159734"/>
                </a:lnTo>
                <a:lnTo>
                  <a:pt x="31384" y="160782"/>
                </a:lnTo>
                <a:lnTo>
                  <a:pt x="56398" y="166808"/>
                </a:lnTo>
                <a:lnTo>
                  <a:pt x="64621" y="169308"/>
                </a:lnTo>
                <a:lnTo>
                  <a:pt x="72009" y="171927"/>
                </a:lnTo>
                <a:lnTo>
                  <a:pt x="78838" y="174626"/>
                </a:lnTo>
                <a:lnTo>
                  <a:pt x="94047" y="180164"/>
                </a:lnTo>
                <a:lnTo>
                  <a:pt x="102103" y="182975"/>
                </a:lnTo>
                <a:lnTo>
                  <a:pt x="109379" y="185801"/>
                </a:lnTo>
                <a:lnTo>
                  <a:pt x="116135" y="188637"/>
                </a:lnTo>
                <a:lnTo>
                  <a:pt x="122543" y="191481"/>
                </a:lnTo>
                <a:lnTo>
                  <a:pt x="134743" y="197181"/>
                </a:lnTo>
                <a:lnTo>
                  <a:pt x="140664" y="200034"/>
                </a:lnTo>
                <a:lnTo>
                  <a:pt x="146516" y="203841"/>
                </a:lnTo>
                <a:lnTo>
                  <a:pt x="152322" y="208284"/>
                </a:lnTo>
                <a:lnTo>
                  <a:pt x="158099" y="213151"/>
                </a:lnTo>
                <a:lnTo>
                  <a:pt x="162901" y="217349"/>
                </a:lnTo>
                <a:lnTo>
                  <a:pt x="170778" y="224552"/>
                </a:lnTo>
                <a:lnTo>
                  <a:pt x="173260" y="227807"/>
                </a:lnTo>
                <a:lnTo>
                  <a:pt x="176017" y="233963"/>
                </a:lnTo>
                <a:lnTo>
                  <a:pt x="177242" y="242414"/>
                </a:lnTo>
                <a:lnTo>
                  <a:pt x="177569" y="247334"/>
                </a:lnTo>
                <a:lnTo>
                  <a:pt x="176835" y="252520"/>
                </a:lnTo>
                <a:lnTo>
                  <a:pt x="175392" y="257882"/>
                </a:lnTo>
                <a:lnTo>
                  <a:pt x="173478" y="263361"/>
                </a:lnTo>
                <a:lnTo>
                  <a:pt x="171250" y="268920"/>
                </a:lnTo>
                <a:lnTo>
                  <a:pt x="168811" y="274530"/>
                </a:lnTo>
                <a:lnTo>
                  <a:pt x="166233" y="280175"/>
                </a:lnTo>
                <a:lnTo>
                  <a:pt x="162609" y="284891"/>
                </a:lnTo>
                <a:lnTo>
                  <a:pt x="158289" y="288987"/>
                </a:lnTo>
                <a:lnTo>
                  <a:pt x="153504" y="292671"/>
                </a:lnTo>
                <a:lnTo>
                  <a:pt x="148409" y="296079"/>
                </a:lnTo>
                <a:lnTo>
                  <a:pt x="143107" y="299304"/>
                </a:lnTo>
                <a:lnTo>
                  <a:pt x="137667" y="302406"/>
                </a:lnTo>
                <a:lnTo>
                  <a:pt x="132135" y="306379"/>
                </a:lnTo>
                <a:lnTo>
                  <a:pt x="126542" y="310933"/>
                </a:lnTo>
                <a:lnTo>
                  <a:pt x="120909" y="315874"/>
                </a:lnTo>
                <a:lnTo>
                  <a:pt x="115249" y="320120"/>
                </a:lnTo>
                <a:lnTo>
                  <a:pt x="109571" y="323904"/>
                </a:lnTo>
                <a:lnTo>
                  <a:pt x="103879" y="327379"/>
                </a:lnTo>
                <a:lnTo>
                  <a:pt x="98181" y="329695"/>
                </a:lnTo>
                <a:lnTo>
                  <a:pt x="92476" y="331240"/>
                </a:lnTo>
                <a:lnTo>
                  <a:pt x="86768" y="332269"/>
                </a:lnTo>
                <a:lnTo>
                  <a:pt x="82010" y="332955"/>
                </a:lnTo>
                <a:lnTo>
                  <a:pt x="77886" y="333413"/>
                </a:lnTo>
                <a:lnTo>
                  <a:pt x="74184" y="333718"/>
                </a:lnTo>
                <a:lnTo>
                  <a:pt x="70764" y="333922"/>
                </a:lnTo>
                <a:lnTo>
                  <a:pt x="64423" y="334147"/>
                </a:lnTo>
                <a:lnTo>
                  <a:pt x="43992" y="334312"/>
                </a:lnTo>
                <a:lnTo>
                  <a:pt x="43015" y="333365"/>
                </a:lnTo>
                <a:lnTo>
                  <a:pt x="42365" y="331781"/>
                </a:lnTo>
                <a:lnTo>
                  <a:pt x="41448" y="325001"/>
                </a:lnTo>
                <a:lnTo>
                  <a:pt x="41062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66"/>
          <p:cNvSpPr/>
          <p:nvPr/>
        </p:nvSpPr>
        <p:spPr>
          <a:xfrm>
            <a:off x="7042911" y="2640330"/>
            <a:ext cx="245630" cy="351102"/>
          </a:xfrm>
          <a:custGeom>
            <a:avLst/>
            <a:gdLst/>
            <a:ahLst/>
            <a:cxnLst/>
            <a:rect l="0" t="0" r="0" b="0"/>
            <a:pathLst>
              <a:path w="245630" h="351102">
                <a:moveTo>
                  <a:pt x="117983" y="0"/>
                </a:moveTo>
                <a:lnTo>
                  <a:pt x="104331" y="9101"/>
                </a:lnTo>
                <a:lnTo>
                  <a:pt x="99356" y="12735"/>
                </a:lnTo>
                <a:lnTo>
                  <a:pt x="95088" y="16110"/>
                </a:lnTo>
                <a:lnTo>
                  <a:pt x="91290" y="19312"/>
                </a:lnTo>
                <a:lnTo>
                  <a:pt x="83995" y="27162"/>
                </a:lnTo>
                <a:lnTo>
                  <a:pt x="63190" y="51124"/>
                </a:lnTo>
                <a:lnTo>
                  <a:pt x="52879" y="64563"/>
                </a:lnTo>
                <a:lnTo>
                  <a:pt x="43148" y="78284"/>
                </a:lnTo>
                <a:lnTo>
                  <a:pt x="33803" y="92194"/>
                </a:lnTo>
                <a:lnTo>
                  <a:pt x="26621" y="103373"/>
                </a:lnTo>
                <a:lnTo>
                  <a:pt x="20880" y="112730"/>
                </a:lnTo>
                <a:lnTo>
                  <a:pt x="16100" y="120873"/>
                </a:lnTo>
                <a:lnTo>
                  <a:pt x="11961" y="127255"/>
                </a:lnTo>
                <a:lnTo>
                  <a:pt x="4823" y="136885"/>
                </a:lnTo>
                <a:lnTo>
                  <a:pt x="1014" y="144340"/>
                </a:lnTo>
                <a:lnTo>
                  <a:pt x="0" y="147662"/>
                </a:lnTo>
                <a:lnTo>
                  <a:pt x="275" y="151781"/>
                </a:lnTo>
                <a:lnTo>
                  <a:pt x="3121" y="161438"/>
                </a:lnTo>
                <a:lnTo>
                  <a:pt x="5528" y="168483"/>
                </a:lnTo>
                <a:lnTo>
                  <a:pt x="7771" y="169472"/>
                </a:lnTo>
                <a:lnTo>
                  <a:pt x="15342" y="170571"/>
                </a:lnTo>
                <a:lnTo>
                  <a:pt x="22518" y="171059"/>
                </a:lnTo>
                <a:lnTo>
                  <a:pt x="25765" y="171189"/>
                </a:lnTo>
                <a:lnTo>
                  <a:pt x="53089" y="171372"/>
                </a:lnTo>
                <a:lnTo>
                  <a:pt x="63290" y="170445"/>
                </a:lnTo>
                <a:lnTo>
                  <a:pt x="72949" y="168875"/>
                </a:lnTo>
                <a:lnTo>
                  <a:pt x="82246" y="166876"/>
                </a:lnTo>
                <a:lnTo>
                  <a:pt x="91300" y="165543"/>
                </a:lnTo>
                <a:lnTo>
                  <a:pt x="100195" y="164654"/>
                </a:lnTo>
                <a:lnTo>
                  <a:pt x="108982" y="164062"/>
                </a:lnTo>
                <a:lnTo>
                  <a:pt x="120555" y="164619"/>
                </a:lnTo>
                <a:lnTo>
                  <a:pt x="133985" y="165944"/>
                </a:lnTo>
                <a:lnTo>
                  <a:pt x="148654" y="167779"/>
                </a:lnTo>
                <a:lnTo>
                  <a:pt x="160338" y="169002"/>
                </a:lnTo>
                <a:lnTo>
                  <a:pt x="170032" y="169818"/>
                </a:lnTo>
                <a:lnTo>
                  <a:pt x="178400" y="170362"/>
                </a:lnTo>
                <a:lnTo>
                  <a:pt x="186836" y="171677"/>
                </a:lnTo>
                <a:lnTo>
                  <a:pt x="195318" y="173506"/>
                </a:lnTo>
                <a:lnTo>
                  <a:pt x="203830" y="175678"/>
                </a:lnTo>
                <a:lnTo>
                  <a:pt x="210457" y="179031"/>
                </a:lnTo>
                <a:lnTo>
                  <a:pt x="215828" y="183171"/>
                </a:lnTo>
                <a:lnTo>
                  <a:pt x="235842" y="203504"/>
                </a:lnTo>
                <a:lnTo>
                  <a:pt x="241802" y="212048"/>
                </a:lnTo>
                <a:lnTo>
                  <a:pt x="243393" y="215660"/>
                </a:lnTo>
                <a:lnTo>
                  <a:pt x="245158" y="224754"/>
                </a:lnTo>
                <a:lnTo>
                  <a:pt x="245629" y="229846"/>
                </a:lnTo>
                <a:lnTo>
                  <a:pt x="244990" y="236098"/>
                </a:lnTo>
                <a:lnTo>
                  <a:pt x="243613" y="243123"/>
                </a:lnTo>
                <a:lnTo>
                  <a:pt x="241742" y="250665"/>
                </a:lnTo>
                <a:lnTo>
                  <a:pt x="238589" y="257597"/>
                </a:lnTo>
                <a:lnTo>
                  <a:pt x="234581" y="264124"/>
                </a:lnTo>
                <a:lnTo>
                  <a:pt x="230006" y="270380"/>
                </a:lnTo>
                <a:lnTo>
                  <a:pt x="225050" y="276456"/>
                </a:lnTo>
                <a:lnTo>
                  <a:pt x="219841" y="282411"/>
                </a:lnTo>
                <a:lnTo>
                  <a:pt x="214464" y="288286"/>
                </a:lnTo>
                <a:lnTo>
                  <a:pt x="203409" y="299895"/>
                </a:lnTo>
                <a:lnTo>
                  <a:pt x="197794" y="305657"/>
                </a:lnTo>
                <a:lnTo>
                  <a:pt x="191193" y="310451"/>
                </a:lnTo>
                <a:lnTo>
                  <a:pt x="183935" y="314600"/>
                </a:lnTo>
                <a:lnTo>
                  <a:pt x="138102" y="337204"/>
                </a:lnTo>
                <a:lnTo>
                  <a:pt x="126634" y="341960"/>
                </a:lnTo>
                <a:lnTo>
                  <a:pt x="117082" y="345130"/>
                </a:lnTo>
                <a:lnTo>
                  <a:pt x="108810" y="347244"/>
                </a:lnTo>
                <a:lnTo>
                  <a:pt x="101390" y="348654"/>
                </a:lnTo>
                <a:lnTo>
                  <a:pt x="94539" y="349593"/>
                </a:lnTo>
                <a:lnTo>
                  <a:pt x="88066" y="350220"/>
                </a:lnTo>
                <a:lnTo>
                  <a:pt x="80894" y="350637"/>
                </a:lnTo>
                <a:lnTo>
                  <a:pt x="65305" y="351101"/>
                </a:lnTo>
                <a:lnTo>
                  <a:pt x="58099" y="350272"/>
                </a:lnTo>
                <a:lnTo>
                  <a:pt x="51390" y="348767"/>
                </a:lnTo>
                <a:lnTo>
                  <a:pt x="45013" y="346811"/>
                </a:lnTo>
                <a:lnTo>
                  <a:pt x="38856" y="345507"/>
                </a:lnTo>
                <a:lnTo>
                  <a:pt x="32847" y="344638"/>
                </a:lnTo>
                <a:lnTo>
                  <a:pt x="15114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67"/>
          <p:cNvSpPr/>
          <p:nvPr/>
        </p:nvSpPr>
        <p:spPr>
          <a:xfrm>
            <a:off x="508634" y="3360420"/>
            <a:ext cx="128589" cy="456927"/>
          </a:xfrm>
          <a:custGeom>
            <a:avLst/>
            <a:gdLst/>
            <a:ahLst/>
            <a:cxnLst/>
            <a:rect l="0" t="0" r="0" b="0"/>
            <a:pathLst>
              <a:path w="128589" h="456927">
                <a:moveTo>
                  <a:pt x="128588" y="0"/>
                </a:moveTo>
                <a:lnTo>
                  <a:pt x="114935" y="0"/>
                </a:lnTo>
                <a:lnTo>
                  <a:pt x="110914" y="952"/>
                </a:lnTo>
                <a:lnTo>
                  <a:pt x="108233" y="2540"/>
                </a:lnTo>
                <a:lnTo>
                  <a:pt x="106445" y="4550"/>
                </a:lnTo>
                <a:lnTo>
                  <a:pt x="105254" y="6844"/>
                </a:lnTo>
                <a:lnTo>
                  <a:pt x="103930" y="11931"/>
                </a:lnTo>
                <a:lnTo>
                  <a:pt x="103184" y="24702"/>
                </a:lnTo>
                <a:lnTo>
                  <a:pt x="102932" y="52927"/>
                </a:lnTo>
                <a:lnTo>
                  <a:pt x="102898" y="69243"/>
                </a:lnTo>
                <a:lnTo>
                  <a:pt x="103841" y="82357"/>
                </a:lnTo>
                <a:lnTo>
                  <a:pt x="109720" y="142935"/>
                </a:lnTo>
                <a:lnTo>
                  <a:pt x="114805" y="207037"/>
                </a:lnTo>
                <a:lnTo>
                  <a:pt x="117494" y="233274"/>
                </a:lnTo>
                <a:lnTo>
                  <a:pt x="120239" y="254576"/>
                </a:lnTo>
                <a:lnTo>
                  <a:pt x="123022" y="272587"/>
                </a:lnTo>
                <a:lnTo>
                  <a:pt x="124877" y="288405"/>
                </a:lnTo>
                <a:lnTo>
                  <a:pt x="126114" y="302760"/>
                </a:lnTo>
                <a:lnTo>
                  <a:pt x="126939" y="316140"/>
                </a:lnTo>
                <a:lnTo>
                  <a:pt x="127855" y="338627"/>
                </a:lnTo>
                <a:lnTo>
                  <a:pt x="128262" y="361955"/>
                </a:lnTo>
                <a:lnTo>
                  <a:pt x="128443" y="394549"/>
                </a:lnTo>
                <a:lnTo>
                  <a:pt x="126586" y="409717"/>
                </a:lnTo>
                <a:lnTo>
                  <a:pt x="123444" y="423640"/>
                </a:lnTo>
                <a:lnTo>
                  <a:pt x="119443" y="436731"/>
                </a:lnTo>
                <a:lnTo>
                  <a:pt x="115824" y="445459"/>
                </a:lnTo>
                <a:lnTo>
                  <a:pt x="112459" y="451277"/>
                </a:lnTo>
                <a:lnTo>
                  <a:pt x="109263" y="455157"/>
                </a:lnTo>
                <a:lnTo>
                  <a:pt x="107132" y="456790"/>
                </a:lnTo>
                <a:lnTo>
                  <a:pt x="105711" y="456926"/>
                </a:lnTo>
                <a:lnTo>
                  <a:pt x="103181" y="454538"/>
                </a:lnTo>
                <a:lnTo>
                  <a:pt x="98881" y="450302"/>
                </a:lnTo>
                <a:lnTo>
                  <a:pt x="96401" y="446886"/>
                </a:lnTo>
                <a:lnTo>
                  <a:pt x="93795" y="442704"/>
                </a:lnTo>
                <a:lnTo>
                  <a:pt x="91105" y="438011"/>
                </a:lnTo>
                <a:lnTo>
                  <a:pt x="85576" y="427716"/>
                </a:lnTo>
                <a:lnTo>
                  <a:pt x="82769" y="422304"/>
                </a:lnTo>
                <a:lnTo>
                  <a:pt x="78992" y="415838"/>
                </a:lnTo>
                <a:lnTo>
                  <a:pt x="69715" y="401034"/>
                </a:lnTo>
                <a:lnTo>
                  <a:pt x="65527" y="393086"/>
                </a:lnTo>
                <a:lnTo>
                  <a:pt x="61782" y="384930"/>
                </a:lnTo>
                <a:lnTo>
                  <a:pt x="58333" y="376635"/>
                </a:lnTo>
                <a:lnTo>
                  <a:pt x="55081" y="368247"/>
                </a:lnTo>
                <a:lnTo>
                  <a:pt x="48928" y="351308"/>
                </a:lnTo>
                <a:lnTo>
                  <a:pt x="40109" y="325706"/>
                </a:lnTo>
                <a:lnTo>
                  <a:pt x="35312" y="31524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68"/>
          <p:cNvSpPr/>
          <p:nvPr/>
        </p:nvSpPr>
        <p:spPr>
          <a:xfrm>
            <a:off x="363410" y="3346638"/>
            <a:ext cx="736728" cy="408117"/>
          </a:xfrm>
          <a:custGeom>
            <a:avLst/>
            <a:gdLst/>
            <a:ahLst/>
            <a:cxnLst/>
            <a:rect l="0" t="0" r="0" b="0"/>
            <a:pathLst>
              <a:path w="736728" h="408117">
                <a:moveTo>
                  <a:pt x="50927" y="210949"/>
                </a:moveTo>
                <a:lnTo>
                  <a:pt x="14022" y="210949"/>
                </a:lnTo>
                <a:lnTo>
                  <a:pt x="11084" y="211902"/>
                </a:lnTo>
                <a:lnTo>
                  <a:pt x="0" y="219169"/>
                </a:lnTo>
                <a:lnTo>
                  <a:pt x="5484" y="226296"/>
                </a:lnTo>
                <a:lnTo>
                  <a:pt x="6917" y="231422"/>
                </a:lnTo>
                <a:lnTo>
                  <a:pt x="8252" y="233171"/>
                </a:lnTo>
                <a:lnTo>
                  <a:pt x="10095" y="234336"/>
                </a:lnTo>
                <a:lnTo>
                  <a:pt x="29463" y="243204"/>
                </a:lnTo>
                <a:lnTo>
                  <a:pt x="45626" y="250245"/>
                </a:lnTo>
                <a:lnTo>
                  <a:pt x="64384" y="252755"/>
                </a:lnTo>
                <a:lnTo>
                  <a:pt x="82943" y="253342"/>
                </a:lnTo>
                <a:lnTo>
                  <a:pt x="101351" y="251063"/>
                </a:lnTo>
                <a:lnTo>
                  <a:pt x="120010" y="246875"/>
                </a:lnTo>
                <a:lnTo>
                  <a:pt x="141003" y="241839"/>
                </a:lnTo>
                <a:lnTo>
                  <a:pt x="160493" y="233885"/>
                </a:lnTo>
                <a:lnTo>
                  <a:pt x="200840" y="213257"/>
                </a:lnTo>
                <a:lnTo>
                  <a:pt x="220425" y="202132"/>
                </a:lnTo>
                <a:lnTo>
                  <a:pt x="279036" y="165816"/>
                </a:lnTo>
                <a:lnTo>
                  <a:pt x="294439" y="155143"/>
                </a:lnTo>
                <a:lnTo>
                  <a:pt x="307566" y="145170"/>
                </a:lnTo>
                <a:lnTo>
                  <a:pt x="319175" y="135664"/>
                </a:lnTo>
                <a:lnTo>
                  <a:pt x="329771" y="126469"/>
                </a:lnTo>
                <a:lnTo>
                  <a:pt x="339693" y="117481"/>
                </a:lnTo>
                <a:lnTo>
                  <a:pt x="349165" y="108632"/>
                </a:lnTo>
                <a:lnTo>
                  <a:pt x="385250" y="73424"/>
                </a:lnTo>
                <a:lnTo>
                  <a:pt x="458781" y="253"/>
                </a:lnTo>
                <a:lnTo>
                  <a:pt x="459990" y="0"/>
                </a:lnTo>
                <a:lnTo>
                  <a:pt x="460795" y="784"/>
                </a:lnTo>
                <a:lnTo>
                  <a:pt x="461333" y="2259"/>
                </a:lnTo>
                <a:lnTo>
                  <a:pt x="459389" y="11518"/>
                </a:lnTo>
                <a:lnTo>
                  <a:pt x="457538" y="17988"/>
                </a:lnTo>
                <a:lnTo>
                  <a:pt x="456303" y="30873"/>
                </a:lnTo>
                <a:lnTo>
                  <a:pt x="455480" y="48036"/>
                </a:lnTo>
                <a:lnTo>
                  <a:pt x="454932" y="68050"/>
                </a:lnTo>
                <a:lnTo>
                  <a:pt x="453613" y="85203"/>
                </a:lnTo>
                <a:lnTo>
                  <a:pt x="451782" y="100449"/>
                </a:lnTo>
                <a:lnTo>
                  <a:pt x="449609" y="114422"/>
                </a:lnTo>
                <a:lnTo>
                  <a:pt x="448160" y="131358"/>
                </a:lnTo>
                <a:lnTo>
                  <a:pt x="447194" y="150268"/>
                </a:lnTo>
                <a:lnTo>
                  <a:pt x="445834" y="203129"/>
                </a:lnTo>
                <a:lnTo>
                  <a:pt x="445643" y="217166"/>
                </a:lnTo>
                <a:lnTo>
                  <a:pt x="447421" y="234144"/>
                </a:lnTo>
                <a:lnTo>
                  <a:pt x="450512" y="253082"/>
                </a:lnTo>
                <a:lnTo>
                  <a:pt x="464608" y="324576"/>
                </a:lnTo>
                <a:lnTo>
                  <a:pt x="467684" y="338135"/>
                </a:lnTo>
                <a:lnTo>
                  <a:pt x="470688" y="350032"/>
                </a:lnTo>
                <a:lnTo>
                  <a:pt x="473642" y="360821"/>
                </a:lnTo>
                <a:lnTo>
                  <a:pt x="476565" y="368966"/>
                </a:lnTo>
                <a:lnTo>
                  <a:pt x="482352" y="380556"/>
                </a:lnTo>
                <a:lnTo>
                  <a:pt x="485228" y="384028"/>
                </a:lnTo>
                <a:lnTo>
                  <a:pt x="488099" y="386343"/>
                </a:lnTo>
                <a:lnTo>
                  <a:pt x="490965" y="387886"/>
                </a:lnTo>
                <a:lnTo>
                  <a:pt x="493828" y="387962"/>
                </a:lnTo>
                <a:lnTo>
                  <a:pt x="496689" y="387060"/>
                </a:lnTo>
                <a:lnTo>
                  <a:pt x="499549" y="385507"/>
                </a:lnTo>
                <a:lnTo>
                  <a:pt x="501456" y="383518"/>
                </a:lnTo>
                <a:lnTo>
                  <a:pt x="502727" y="381240"/>
                </a:lnTo>
                <a:lnTo>
                  <a:pt x="506045" y="372359"/>
                </a:lnTo>
                <a:lnTo>
                  <a:pt x="513869" y="352537"/>
                </a:lnTo>
                <a:lnTo>
                  <a:pt x="517670" y="341536"/>
                </a:lnTo>
                <a:lnTo>
                  <a:pt x="521156" y="330392"/>
                </a:lnTo>
                <a:lnTo>
                  <a:pt x="524433" y="319153"/>
                </a:lnTo>
                <a:lnTo>
                  <a:pt x="528523" y="308802"/>
                </a:lnTo>
                <a:lnTo>
                  <a:pt x="533154" y="299044"/>
                </a:lnTo>
                <a:lnTo>
                  <a:pt x="543380" y="279630"/>
                </a:lnTo>
                <a:lnTo>
                  <a:pt x="554275" y="258302"/>
                </a:lnTo>
                <a:lnTo>
                  <a:pt x="559847" y="248232"/>
                </a:lnTo>
                <a:lnTo>
                  <a:pt x="565467" y="238662"/>
                </a:lnTo>
                <a:lnTo>
                  <a:pt x="571119" y="229424"/>
                </a:lnTo>
                <a:lnTo>
                  <a:pt x="577744" y="220409"/>
                </a:lnTo>
                <a:lnTo>
                  <a:pt x="585018" y="211540"/>
                </a:lnTo>
                <a:lnTo>
                  <a:pt x="592725" y="202771"/>
                </a:lnTo>
                <a:lnTo>
                  <a:pt x="606369" y="187947"/>
                </a:lnTo>
                <a:lnTo>
                  <a:pt x="617830" y="176913"/>
                </a:lnTo>
                <a:lnTo>
                  <a:pt x="626099" y="172010"/>
                </a:lnTo>
                <a:lnTo>
                  <a:pt x="635489" y="169830"/>
                </a:lnTo>
                <a:lnTo>
                  <a:pt x="640660" y="169249"/>
                </a:lnTo>
                <a:lnTo>
                  <a:pt x="645060" y="169814"/>
                </a:lnTo>
                <a:lnTo>
                  <a:pt x="648946" y="171143"/>
                </a:lnTo>
                <a:lnTo>
                  <a:pt x="652489" y="172982"/>
                </a:lnTo>
                <a:lnTo>
                  <a:pt x="654851" y="176112"/>
                </a:lnTo>
                <a:lnTo>
                  <a:pt x="656425" y="180105"/>
                </a:lnTo>
                <a:lnTo>
                  <a:pt x="659127" y="190573"/>
                </a:lnTo>
                <a:lnTo>
                  <a:pt x="663503" y="204751"/>
                </a:lnTo>
                <a:lnTo>
                  <a:pt x="665051" y="213485"/>
                </a:lnTo>
                <a:lnTo>
                  <a:pt x="666083" y="223116"/>
                </a:lnTo>
                <a:lnTo>
                  <a:pt x="666771" y="233348"/>
                </a:lnTo>
                <a:lnTo>
                  <a:pt x="667230" y="243980"/>
                </a:lnTo>
                <a:lnTo>
                  <a:pt x="667739" y="265952"/>
                </a:lnTo>
                <a:lnTo>
                  <a:pt x="668828" y="280003"/>
                </a:lnTo>
                <a:lnTo>
                  <a:pt x="670506" y="296037"/>
                </a:lnTo>
                <a:lnTo>
                  <a:pt x="672577" y="313394"/>
                </a:lnTo>
                <a:lnTo>
                  <a:pt x="673958" y="326871"/>
                </a:lnTo>
                <a:lnTo>
                  <a:pt x="674878" y="337761"/>
                </a:lnTo>
                <a:lnTo>
                  <a:pt x="675492" y="346925"/>
                </a:lnTo>
                <a:lnTo>
                  <a:pt x="677806" y="356845"/>
                </a:lnTo>
                <a:lnTo>
                  <a:pt x="681254" y="367268"/>
                </a:lnTo>
                <a:lnTo>
                  <a:pt x="685458" y="378027"/>
                </a:lnTo>
                <a:lnTo>
                  <a:pt x="689212" y="386151"/>
                </a:lnTo>
                <a:lnTo>
                  <a:pt x="695924" y="397719"/>
                </a:lnTo>
                <a:lnTo>
                  <a:pt x="700000" y="401185"/>
                </a:lnTo>
                <a:lnTo>
                  <a:pt x="704622" y="403496"/>
                </a:lnTo>
                <a:lnTo>
                  <a:pt x="717689" y="406748"/>
                </a:lnTo>
                <a:lnTo>
                  <a:pt x="736727" y="4081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69"/>
          <p:cNvSpPr/>
          <p:nvPr/>
        </p:nvSpPr>
        <p:spPr>
          <a:xfrm>
            <a:off x="1181439" y="3422587"/>
            <a:ext cx="707369" cy="364870"/>
          </a:xfrm>
          <a:custGeom>
            <a:avLst/>
            <a:gdLst/>
            <a:ahLst/>
            <a:cxnLst/>
            <a:rect l="0" t="0" r="0" b="0"/>
            <a:pathLst>
              <a:path w="707369" h="364870">
                <a:moveTo>
                  <a:pt x="133010" y="74992"/>
                </a:moveTo>
                <a:lnTo>
                  <a:pt x="114384" y="69101"/>
                </a:lnTo>
                <a:lnTo>
                  <a:pt x="101880" y="67215"/>
                </a:lnTo>
                <a:lnTo>
                  <a:pt x="91870" y="66773"/>
                </a:lnTo>
                <a:lnTo>
                  <a:pt x="87486" y="67608"/>
                </a:lnTo>
                <a:lnTo>
                  <a:pt x="80075" y="71076"/>
                </a:lnTo>
                <a:lnTo>
                  <a:pt x="70547" y="78383"/>
                </a:lnTo>
                <a:lnTo>
                  <a:pt x="65651" y="83920"/>
                </a:lnTo>
                <a:lnTo>
                  <a:pt x="59529" y="91422"/>
                </a:lnTo>
                <a:lnTo>
                  <a:pt x="52590" y="100233"/>
                </a:lnTo>
                <a:lnTo>
                  <a:pt x="45107" y="110870"/>
                </a:lnTo>
                <a:lnTo>
                  <a:pt x="37261" y="122723"/>
                </a:lnTo>
                <a:lnTo>
                  <a:pt x="29172" y="135388"/>
                </a:lnTo>
                <a:lnTo>
                  <a:pt x="22827" y="146688"/>
                </a:lnTo>
                <a:lnTo>
                  <a:pt x="17645" y="157080"/>
                </a:lnTo>
                <a:lnTo>
                  <a:pt x="13238" y="166865"/>
                </a:lnTo>
                <a:lnTo>
                  <a:pt x="10299" y="177198"/>
                </a:lnTo>
                <a:lnTo>
                  <a:pt x="8341" y="187897"/>
                </a:lnTo>
                <a:lnTo>
                  <a:pt x="5212" y="215660"/>
                </a:lnTo>
                <a:lnTo>
                  <a:pt x="646" y="259749"/>
                </a:lnTo>
                <a:lnTo>
                  <a:pt x="0" y="280078"/>
                </a:lnTo>
                <a:lnTo>
                  <a:pt x="522" y="298394"/>
                </a:lnTo>
                <a:lnTo>
                  <a:pt x="1822" y="315367"/>
                </a:lnTo>
                <a:lnTo>
                  <a:pt x="4594" y="328587"/>
                </a:lnTo>
                <a:lnTo>
                  <a:pt x="8347" y="339306"/>
                </a:lnTo>
                <a:lnTo>
                  <a:pt x="12754" y="348356"/>
                </a:lnTo>
                <a:lnTo>
                  <a:pt x="16645" y="354390"/>
                </a:lnTo>
                <a:lnTo>
                  <a:pt x="20191" y="358413"/>
                </a:lnTo>
                <a:lnTo>
                  <a:pt x="23507" y="361094"/>
                </a:lnTo>
                <a:lnTo>
                  <a:pt x="29732" y="364074"/>
                </a:lnTo>
                <a:lnTo>
                  <a:pt x="32726" y="364869"/>
                </a:lnTo>
                <a:lnTo>
                  <a:pt x="36627" y="364446"/>
                </a:lnTo>
                <a:lnTo>
                  <a:pt x="46041" y="361436"/>
                </a:lnTo>
                <a:lnTo>
                  <a:pt x="54035" y="356923"/>
                </a:lnTo>
                <a:lnTo>
                  <a:pt x="57500" y="354386"/>
                </a:lnTo>
                <a:lnTo>
                  <a:pt x="63890" y="346488"/>
                </a:lnTo>
                <a:lnTo>
                  <a:pt x="69905" y="335675"/>
                </a:lnTo>
                <a:lnTo>
                  <a:pt x="72843" y="328790"/>
                </a:lnTo>
                <a:lnTo>
                  <a:pt x="75754" y="321344"/>
                </a:lnTo>
                <a:lnTo>
                  <a:pt x="81528" y="305449"/>
                </a:lnTo>
                <a:lnTo>
                  <a:pt x="84401" y="297211"/>
                </a:lnTo>
                <a:lnTo>
                  <a:pt x="88222" y="288860"/>
                </a:lnTo>
                <a:lnTo>
                  <a:pt x="92674" y="280436"/>
                </a:lnTo>
                <a:lnTo>
                  <a:pt x="97547" y="271963"/>
                </a:lnTo>
                <a:lnTo>
                  <a:pt x="100796" y="262503"/>
                </a:lnTo>
                <a:lnTo>
                  <a:pt x="102961" y="252387"/>
                </a:lnTo>
                <a:lnTo>
                  <a:pt x="104405" y="241833"/>
                </a:lnTo>
                <a:lnTo>
                  <a:pt x="106320" y="231939"/>
                </a:lnTo>
                <a:lnTo>
                  <a:pt x="108549" y="222487"/>
                </a:lnTo>
                <a:lnTo>
                  <a:pt x="118971" y="182232"/>
                </a:lnTo>
                <a:lnTo>
                  <a:pt x="120793" y="170298"/>
                </a:lnTo>
                <a:lnTo>
                  <a:pt x="122008" y="157580"/>
                </a:lnTo>
                <a:lnTo>
                  <a:pt x="122818" y="144338"/>
                </a:lnTo>
                <a:lnTo>
                  <a:pt x="122406" y="132653"/>
                </a:lnTo>
                <a:lnTo>
                  <a:pt x="121178" y="122005"/>
                </a:lnTo>
                <a:lnTo>
                  <a:pt x="116176" y="93886"/>
                </a:lnTo>
                <a:lnTo>
                  <a:pt x="115927" y="105218"/>
                </a:lnTo>
                <a:lnTo>
                  <a:pt x="115893" y="111604"/>
                </a:lnTo>
                <a:lnTo>
                  <a:pt x="118418" y="122697"/>
                </a:lnTo>
                <a:lnTo>
                  <a:pt x="120424" y="129655"/>
                </a:lnTo>
                <a:lnTo>
                  <a:pt x="121762" y="136199"/>
                </a:lnTo>
                <a:lnTo>
                  <a:pt x="122654" y="142467"/>
                </a:lnTo>
                <a:lnTo>
                  <a:pt x="123249" y="148550"/>
                </a:lnTo>
                <a:lnTo>
                  <a:pt x="124598" y="155464"/>
                </a:lnTo>
                <a:lnTo>
                  <a:pt x="126449" y="162930"/>
                </a:lnTo>
                <a:lnTo>
                  <a:pt x="128637" y="170765"/>
                </a:lnTo>
                <a:lnTo>
                  <a:pt x="132952" y="181703"/>
                </a:lnTo>
                <a:lnTo>
                  <a:pt x="138686" y="194711"/>
                </a:lnTo>
                <a:lnTo>
                  <a:pt x="145367" y="209097"/>
                </a:lnTo>
                <a:lnTo>
                  <a:pt x="150773" y="221545"/>
                </a:lnTo>
                <a:lnTo>
                  <a:pt x="155330" y="232702"/>
                </a:lnTo>
                <a:lnTo>
                  <a:pt x="159320" y="242997"/>
                </a:lnTo>
                <a:lnTo>
                  <a:pt x="165790" y="253671"/>
                </a:lnTo>
                <a:lnTo>
                  <a:pt x="173914" y="264596"/>
                </a:lnTo>
                <a:lnTo>
                  <a:pt x="183139" y="275690"/>
                </a:lnTo>
                <a:lnTo>
                  <a:pt x="191194" y="284039"/>
                </a:lnTo>
                <a:lnTo>
                  <a:pt x="198470" y="290557"/>
                </a:lnTo>
                <a:lnTo>
                  <a:pt x="205225" y="295854"/>
                </a:lnTo>
                <a:lnTo>
                  <a:pt x="217811" y="301741"/>
                </a:lnTo>
                <a:lnTo>
                  <a:pt x="235606" y="307595"/>
                </a:lnTo>
                <a:lnTo>
                  <a:pt x="250404" y="312822"/>
                </a:lnTo>
                <a:lnTo>
                  <a:pt x="254135" y="313555"/>
                </a:lnTo>
                <a:lnTo>
                  <a:pt x="258528" y="313092"/>
                </a:lnTo>
                <a:lnTo>
                  <a:pt x="268488" y="310037"/>
                </a:lnTo>
                <a:lnTo>
                  <a:pt x="271907" y="307889"/>
                </a:lnTo>
                <a:lnTo>
                  <a:pt x="274185" y="305504"/>
                </a:lnTo>
                <a:lnTo>
                  <a:pt x="278622" y="297457"/>
                </a:lnTo>
                <a:lnTo>
                  <a:pt x="297789" y="259699"/>
                </a:lnTo>
                <a:lnTo>
                  <a:pt x="300013" y="252423"/>
                </a:lnTo>
                <a:lnTo>
                  <a:pt x="301495" y="244714"/>
                </a:lnTo>
                <a:lnTo>
                  <a:pt x="302484" y="236718"/>
                </a:lnTo>
                <a:lnTo>
                  <a:pt x="304095" y="227577"/>
                </a:lnTo>
                <a:lnTo>
                  <a:pt x="306122" y="217673"/>
                </a:lnTo>
                <a:lnTo>
                  <a:pt x="308426" y="207260"/>
                </a:lnTo>
                <a:lnTo>
                  <a:pt x="320770" y="142546"/>
                </a:lnTo>
                <a:lnTo>
                  <a:pt x="325811" y="120028"/>
                </a:lnTo>
                <a:lnTo>
                  <a:pt x="331077" y="99301"/>
                </a:lnTo>
                <a:lnTo>
                  <a:pt x="336492" y="79768"/>
                </a:lnTo>
                <a:lnTo>
                  <a:pt x="342007" y="63889"/>
                </a:lnTo>
                <a:lnTo>
                  <a:pt x="347589" y="50445"/>
                </a:lnTo>
                <a:lnTo>
                  <a:pt x="353215" y="38625"/>
                </a:lnTo>
                <a:lnTo>
                  <a:pt x="357919" y="29792"/>
                </a:lnTo>
                <a:lnTo>
                  <a:pt x="362007" y="22952"/>
                </a:lnTo>
                <a:lnTo>
                  <a:pt x="369089" y="12811"/>
                </a:lnTo>
                <a:lnTo>
                  <a:pt x="375412" y="5129"/>
                </a:lnTo>
                <a:lnTo>
                  <a:pt x="378431" y="2699"/>
                </a:lnTo>
                <a:lnTo>
                  <a:pt x="384326" y="0"/>
                </a:lnTo>
                <a:lnTo>
                  <a:pt x="387232" y="232"/>
                </a:lnTo>
                <a:lnTo>
                  <a:pt x="390121" y="1340"/>
                </a:lnTo>
                <a:lnTo>
                  <a:pt x="393000" y="3031"/>
                </a:lnTo>
                <a:lnTo>
                  <a:pt x="401279" y="12530"/>
                </a:lnTo>
                <a:lnTo>
                  <a:pt x="406154" y="19063"/>
                </a:lnTo>
                <a:lnTo>
                  <a:pt x="409403" y="26276"/>
                </a:lnTo>
                <a:lnTo>
                  <a:pt x="411570" y="33943"/>
                </a:lnTo>
                <a:lnTo>
                  <a:pt x="413014" y="41911"/>
                </a:lnTo>
                <a:lnTo>
                  <a:pt x="414930" y="49128"/>
                </a:lnTo>
                <a:lnTo>
                  <a:pt x="417159" y="55845"/>
                </a:lnTo>
                <a:lnTo>
                  <a:pt x="419598" y="62227"/>
                </a:lnTo>
                <a:lnTo>
                  <a:pt x="421224" y="70292"/>
                </a:lnTo>
                <a:lnTo>
                  <a:pt x="422308" y="79479"/>
                </a:lnTo>
                <a:lnTo>
                  <a:pt x="423030" y="89414"/>
                </a:lnTo>
                <a:lnTo>
                  <a:pt x="423512" y="99846"/>
                </a:lnTo>
                <a:lnTo>
                  <a:pt x="424047" y="121599"/>
                </a:lnTo>
                <a:lnTo>
                  <a:pt x="424349" y="155265"/>
                </a:lnTo>
                <a:lnTo>
                  <a:pt x="425343" y="169465"/>
                </a:lnTo>
                <a:lnTo>
                  <a:pt x="426959" y="185599"/>
                </a:lnTo>
                <a:lnTo>
                  <a:pt x="428989" y="203023"/>
                </a:lnTo>
                <a:lnTo>
                  <a:pt x="431294" y="216544"/>
                </a:lnTo>
                <a:lnTo>
                  <a:pt x="433784" y="227462"/>
                </a:lnTo>
                <a:lnTo>
                  <a:pt x="436396" y="236647"/>
                </a:lnTo>
                <a:lnTo>
                  <a:pt x="438138" y="245627"/>
                </a:lnTo>
                <a:lnTo>
                  <a:pt x="439299" y="254471"/>
                </a:lnTo>
                <a:lnTo>
                  <a:pt x="440072" y="263225"/>
                </a:lnTo>
                <a:lnTo>
                  <a:pt x="441541" y="269061"/>
                </a:lnTo>
                <a:lnTo>
                  <a:pt x="443472" y="272951"/>
                </a:lnTo>
                <a:lnTo>
                  <a:pt x="445713" y="275545"/>
                </a:lnTo>
                <a:lnTo>
                  <a:pt x="447206" y="276322"/>
                </a:lnTo>
                <a:lnTo>
                  <a:pt x="448202" y="275887"/>
                </a:lnTo>
                <a:lnTo>
                  <a:pt x="448865" y="274645"/>
                </a:lnTo>
                <a:lnTo>
                  <a:pt x="448355" y="271911"/>
                </a:lnTo>
                <a:lnTo>
                  <a:pt x="445249" y="263795"/>
                </a:lnTo>
                <a:lnTo>
                  <a:pt x="443233" y="253837"/>
                </a:lnTo>
                <a:lnTo>
                  <a:pt x="442696" y="248515"/>
                </a:lnTo>
                <a:lnTo>
                  <a:pt x="443290" y="242109"/>
                </a:lnTo>
                <a:lnTo>
                  <a:pt x="444638" y="234981"/>
                </a:lnTo>
                <a:lnTo>
                  <a:pt x="446490" y="227371"/>
                </a:lnTo>
                <a:lnTo>
                  <a:pt x="448677" y="216584"/>
                </a:lnTo>
                <a:lnTo>
                  <a:pt x="453647" y="189357"/>
                </a:lnTo>
                <a:lnTo>
                  <a:pt x="456305" y="176953"/>
                </a:lnTo>
                <a:lnTo>
                  <a:pt x="459031" y="165826"/>
                </a:lnTo>
                <a:lnTo>
                  <a:pt x="461800" y="155551"/>
                </a:lnTo>
                <a:lnTo>
                  <a:pt x="466503" y="142986"/>
                </a:lnTo>
                <a:lnTo>
                  <a:pt x="472496" y="128894"/>
                </a:lnTo>
                <a:lnTo>
                  <a:pt x="479350" y="113784"/>
                </a:lnTo>
                <a:lnTo>
                  <a:pt x="485823" y="100854"/>
                </a:lnTo>
                <a:lnTo>
                  <a:pt x="492044" y="89376"/>
                </a:lnTo>
                <a:lnTo>
                  <a:pt x="498096" y="78867"/>
                </a:lnTo>
                <a:lnTo>
                  <a:pt x="504036" y="70908"/>
                </a:lnTo>
                <a:lnTo>
                  <a:pt x="515716" y="59524"/>
                </a:lnTo>
                <a:lnTo>
                  <a:pt x="527257" y="51290"/>
                </a:lnTo>
                <a:lnTo>
                  <a:pt x="544464" y="41300"/>
                </a:lnTo>
                <a:lnTo>
                  <a:pt x="550188" y="38243"/>
                </a:lnTo>
                <a:lnTo>
                  <a:pt x="555909" y="37158"/>
                </a:lnTo>
                <a:lnTo>
                  <a:pt x="561628" y="37387"/>
                </a:lnTo>
                <a:lnTo>
                  <a:pt x="567345" y="38492"/>
                </a:lnTo>
                <a:lnTo>
                  <a:pt x="576238" y="42260"/>
                </a:lnTo>
                <a:lnTo>
                  <a:pt x="584318" y="48062"/>
                </a:lnTo>
                <a:lnTo>
                  <a:pt x="594259" y="56991"/>
                </a:lnTo>
                <a:lnTo>
                  <a:pt x="602487" y="67310"/>
                </a:lnTo>
                <a:lnTo>
                  <a:pt x="606015" y="72728"/>
                </a:lnTo>
                <a:lnTo>
                  <a:pt x="608367" y="79198"/>
                </a:lnTo>
                <a:lnTo>
                  <a:pt x="609935" y="86368"/>
                </a:lnTo>
                <a:lnTo>
                  <a:pt x="610980" y="94006"/>
                </a:lnTo>
                <a:lnTo>
                  <a:pt x="613582" y="101956"/>
                </a:lnTo>
                <a:lnTo>
                  <a:pt x="617221" y="110113"/>
                </a:lnTo>
                <a:lnTo>
                  <a:pt x="621553" y="118409"/>
                </a:lnTo>
                <a:lnTo>
                  <a:pt x="624440" y="126797"/>
                </a:lnTo>
                <a:lnTo>
                  <a:pt x="626365" y="135246"/>
                </a:lnTo>
                <a:lnTo>
                  <a:pt x="627649" y="143737"/>
                </a:lnTo>
                <a:lnTo>
                  <a:pt x="630409" y="154159"/>
                </a:lnTo>
                <a:lnTo>
                  <a:pt x="634155" y="165871"/>
                </a:lnTo>
                <a:lnTo>
                  <a:pt x="638557" y="178440"/>
                </a:lnTo>
                <a:lnTo>
                  <a:pt x="644349" y="192535"/>
                </a:lnTo>
                <a:lnTo>
                  <a:pt x="651068" y="207647"/>
                </a:lnTo>
                <a:lnTo>
                  <a:pt x="658404" y="223436"/>
                </a:lnTo>
                <a:lnTo>
                  <a:pt x="665200" y="234915"/>
                </a:lnTo>
                <a:lnTo>
                  <a:pt x="671637" y="243520"/>
                </a:lnTo>
                <a:lnTo>
                  <a:pt x="686552" y="259624"/>
                </a:lnTo>
                <a:lnTo>
                  <a:pt x="689680" y="260945"/>
                </a:lnTo>
                <a:lnTo>
                  <a:pt x="707368" y="263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70"/>
          <p:cNvSpPr/>
          <p:nvPr/>
        </p:nvSpPr>
        <p:spPr>
          <a:xfrm>
            <a:off x="2292251" y="3258100"/>
            <a:ext cx="162342" cy="616671"/>
          </a:xfrm>
          <a:custGeom>
            <a:avLst/>
            <a:gdLst/>
            <a:ahLst/>
            <a:cxnLst/>
            <a:rect l="0" t="0" r="0" b="0"/>
            <a:pathLst>
              <a:path w="162342" h="616671">
                <a:moveTo>
                  <a:pt x="162341" y="42312"/>
                </a:moveTo>
                <a:lnTo>
                  <a:pt x="157790" y="28660"/>
                </a:lnTo>
                <a:lnTo>
                  <a:pt x="153016" y="19417"/>
                </a:lnTo>
                <a:lnTo>
                  <a:pt x="150409" y="15619"/>
                </a:lnTo>
                <a:lnTo>
                  <a:pt x="146766" y="12134"/>
                </a:lnTo>
                <a:lnTo>
                  <a:pt x="142433" y="8858"/>
                </a:lnTo>
                <a:lnTo>
                  <a:pt x="137639" y="5722"/>
                </a:lnTo>
                <a:lnTo>
                  <a:pt x="132538" y="3631"/>
                </a:lnTo>
                <a:lnTo>
                  <a:pt x="127232" y="2237"/>
                </a:lnTo>
                <a:lnTo>
                  <a:pt x="121790" y="1308"/>
                </a:lnTo>
                <a:lnTo>
                  <a:pt x="117210" y="689"/>
                </a:lnTo>
                <a:lnTo>
                  <a:pt x="113203" y="276"/>
                </a:lnTo>
                <a:lnTo>
                  <a:pt x="109580" y="0"/>
                </a:lnTo>
                <a:lnTo>
                  <a:pt x="106212" y="769"/>
                </a:lnTo>
                <a:lnTo>
                  <a:pt x="103014" y="2235"/>
                </a:lnTo>
                <a:lnTo>
                  <a:pt x="99930" y="4164"/>
                </a:lnTo>
                <a:lnTo>
                  <a:pt x="95969" y="6402"/>
                </a:lnTo>
                <a:lnTo>
                  <a:pt x="86487" y="11429"/>
                </a:lnTo>
                <a:lnTo>
                  <a:pt x="70439" y="19615"/>
                </a:lnTo>
                <a:lnTo>
                  <a:pt x="64878" y="23371"/>
                </a:lnTo>
                <a:lnTo>
                  <a:pt x="59266" y="27780"/>
                </a:lnTo>
                <a:lnTo>
                  <a:pt x="53619" y="32624"/>
                </a:lnTo>
                <a:lnTo>
                  <a:pt x="48902" y="37758"/>
                </a:lnTo>
                <a:lnTo>
                  <a:pt x="44805" y="43086"/>
                </a:lnTo>
                <a:lnTo>
                  <a:pt x="41121" y="48543"/>
                </a:lnTo>
                <a:lnTo>
                  <a:pt x="36760" y="54086"/>
                </a:lnTo>
                <a:lnTo>
                  <a:pt x="31948" y="59687"/>
                </a:lnTo>
                <a:lnTo>
                  <a:pt x="26835" y="65325"/>
                </a:lnTo>
                <a:lnTo>
                  <a:pt x="22473" y="71942"/>
                </a:lnTo>
                <a:lnTo>
                  <a:pt x="18613" y="79210"/>
                </a:lnTo>
                <a:lnTo>
                  <a:pt x="15088" y="86913"/>
                </a:lnTo>
                <a:lnTo>
                  <a:pt x="11785" y="97764"/>
                </a:lnTo>
                <a:lnTo>
                  <a:pt x="8630" y="110712"/>
                </a:lnTo>
                <a:lnTo>
                  <a:pt x="5574" y="125060"/>
                </a:lnTo>
                <a:lnTo>
                  <a:pt x="3537" y="142245"/>
                </a:lnTo>
                <a:lnTo>
                  <a:pt x="2180" y="161321"/>
                </a:lnTo>
                <a:lnTo>
                  <a:pt x="1274" y="181659"/>
                </a:lnTo>
                <a:lnTo>
                  <a:pt x="268" y="227117"/>
                </a:lnTo>
                <a:lnTo>
                  <a:pt x="0" y="251240"/>
                </a:lnTo>
                <a:lnTo>
                  <a:pt x="774" y="272085"/>
                </a:lnTo>
                <a:lnTo>
                  <a:pt x="2242" y="290744"/>
                </a:lnTo>
                <a:lnTo>
                  <a:pt x="4173" y="307946"/>
                </a:lnTo>
                <a:lnTo>
                  <a:pt x="6413" y="324176"/>
                </a:lnTo>
                <a:lnTo>
                  <a:pt x="11442" y="354910"/>
                </a:lnTo>
                <a:lnTo>
                  <a:pt x="19629" y="398988"/>
                </a:lnTo>
                <a:lnTo>
                  <a:pt x="25253" y="425307"/>
                </a:lnTo>
                <a:lnTo>
                  <a:pt x="28087" y="437660"/>
                </a:lnTo>
                <a:lnTo>
                  <a:pt x="31880" y="449705"/>
                </a:lnTo>
                <a:lnTo>
                  <a:pt x="36315" y="461545"/>
                </a:lnTo>
                <a:lnTo>
                  <a:pt x="41176" y="473248"/>
                </a:lnTo>
                <a:lnTo>
                  <a:pt x="47274" y="492480"/>
                </a:lnTo>
                <a:lnTo>
                  <a:pt x="61670" y="544329"/>
                </a:lnTo>
                <a:lnTo>
                  <a:pt x="66652" y="564633"/>
                </a:lnTo>
                <a:lnTo>
                  <a:pt x="69973" y="580073"/>
                </a:lnTo>
                <a:lnTo>
                  <a:pt x="76616" y="616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71"/>
          <p:cNvSpPr/>
          <p:nvPr/>
        </p:nvSpPr>
        <p:spPr>
          <a:xfrm>
            <a:off x="2145982" y="3429359"/>
            <a:ext cx="445771" cy="213954"/>
          </a:xfrm>
          <a:custGeom>
            <a:avLst/>
            <a:gdLst/>
            <a:ahLst/>
            <a:cxnLst/>
            <a:rect l="0" t="0" r="0" b="0"/>
            <a:pathLst>
              <a:path w="445771" h="213954">
                <a:moveTo>
                  <a:pt x="0" y="171091"/>
                </a:moveTo>
                <a:lnTo>
                  <a:pt x="4551" y="161989"/>
                </a:lnTo>
                <a:lnTo>
                  <a:pt x="6844" y="159308"/>
                </a:lnTo>
                <a:lnTo>
                  <a:pt x="9325" y="157520"/>
                </a:lnTo>
                <a:lnTo>
                  <a:pt x="20337" y="152677"/>
                </a:lnTo>
                <a:lnTo>
                  <a:pt x="47456" y="140999"/>
                </a:lnTo>
                <a:lnTo>
                  <a:pt x="61165" y="135790"/>
                </a:lnTo>
                <a:lnTo>
                  <a:pt x="74114" y="131364"/>
                </a:lnTo>
                <a:lnTo>
                  <a:pt x="86557" y="127461"/>
                </a:lnTo>
                <a:lnTo>
                  <a:pt x="97710" y="122955"/>
                </a:lnTo>
                <a:lnTo>
                  <a:pt x="108002" y="118045"/>
                </a:lnTo>
                <a:lnTo>
                  <a:pt x="128011" y="107510"/>
                </a:lnTo>
                <a:lnTo>
                  <a:pt x="217259" y="62478"/>
                </a:lnTo>
                <a:lnTo>
                  <a:pt x="247689" y="45983"/>
                </a:lnTo>
                <a:lnTo>
                  <a:pt x="265139" y="36251"/>
                </a:lnTo>
                <a:lnTo>
                  <a:pt x="282487" y="27857"/>
                </a:lnTo>
                <a:lnTo>
                  <a:pt x="299767" y="20357"/>
                </a:lnTo>
                <a:lnTo>
                  <a:pt x="317002" y="13451"/>
                </a:lnTo>
                <a:lnTo>
                  <a:pt x="330397" y="8848"/>
                </a:lnTo>
                <a:lnTo>
                  <a:pt x="341232" y="5779"/>
                </a:lnTo>
                <a:lnTo>
                  <a:pt x="350361" y="3733"/>
                </a:lnTo>
                <a:lnTo>
                  <a:pt x="363043" y="1459"/>
                </a:lnTo>
                <a:lnTo>
                  <a:pt x="375538" y="180"/>
                </a:lnTo>
                <a:lnTo>
                  <a:pt x="378946" y="0"/>
                </a:lnTo>
                <a:lnTo>
                  <a:pt x="381218" y="832"/>
                </a:lnTo>
                <a:lnTo>
                  <a:pt x="382733" y="2340"/>
                </a:lnTo>
                <a:lnTo>
                  <a:pt x="383743" y="4298"/>
                </a:lnTo>
                <a:lnTo>
                  <a:pt x="387405" y="9013"/>
                </a:lnTo>
                <a:lnTo>
                  <a:pt x="389715" y="11604"/>
                </a:lnTo>
                <a:lnTo>
                  <a:pt x="391255" y="15236"/>
                </a:lnTo>
                <a:lnTo>
                  <a:pt x="392282" y="19563"/>
                </a:lnTo>
                <a:lnTo>
                  <a:pt x="392966" y="24352"/>
                </a:lnTo>
                <a:lnTo>
                  <a:pt x="398480" y="58397"/>
                </a:lnTo>
                <a:lnTo>
                  <a:pt x="401861" y="74054"/>
                </a:lnTo>
                <a:lnTo>
                  <a:pt x="406020" y="91160"/>
                </a:lnTo>
                <a:lnTo>
                  <a:pt x="410697" y="109231"/>
                </a:lnTo>
                <a:lnTo>
                  <a:pt x="413816" y="123183"/>
                </a:lnTo>
                <a:lnTo>
                  <a:pt x="415895" y="134390"/>
                </a:lnTo>
                <a:lnTo>
                  <a:pt x="417281" y="143766"/>
                </a:lnTo>
                <a:lnTo>
                  <a:pt x="419157" y="151922"/>
                </a:lnTo>
                <a:lnTo>
                  <a:pt x="421360" y="159264"/>
                </a:lnTo>
                <a:lnTo>
                  <a:pt x="423782" y="166064"/>
                </a:lnTo>
                <a:lnTo>
                  <a:pt x="425396" y="172502"/>
                </a:lnTo>
                <a:lnTo>
                  <a:pt x="426473" y="178699"/>
                </a:lnTo>
                <a:lnTo>
                  <a:pt x="427190" y="184735"/>
                </a:lnTo>
                <a:lnTo>
                  <a:pt x="427668" y="189712"/>
                </a:lnTo>
                <a:lnTo>
                  <a:pt x="427987" y="193983"/>
                </a:lnTo>
                <a:lnTo>
                  <a:pt x="428200" y="197782"/>
                </a:lnTo>
                <a:lnTo>
                  <a:pt x="429294" y="201267"/>
                </a:lnTo>
                <a:lnTo>
                  <a:pt x="433050" y="207680"/>
                </a:lnTo>
                <a:lnTo>
                  <a:pt x="435385" y="209771"/>
                </a:lnTo>
                <a:lnTo>
                  <a:pt x="437894" y="211165"/>
                </a:lnTo>
                <a:lnTo>
                  <a:pt x="445770" y="213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72"/>
          <p:cNvSpPr/>
          <p:nvPr/>
        </p:nvSpPr>
        <p:spPr>
          <a:xfrm>
            <a:off x="2463164" y="3334702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73"/>
          <p:cNvSpPr/>
          <p:nvPr/>
        </p:nvSpPr>
        <p:spPr>
          <a:xfrm>
            <a:off x="2677477" y="3411854"/>
            <a:ext cx="197168" cy="239797"/>
          </a:xfrm>
          <a:custGeom>
            <a:avLst/>
            <a:gdLst/>
            <a:ahLst/>
            <a:cxnLst/>
            <a:rect l="0" t="0" r="0" b="0"/>
            <a:pathLst>
              <a:path w="197168" h="239797">
                <a:moveTo>
                  <a:pt x="0" y="8573"/>
                </a:moveTo>
                <a:lnTo>
                  <a:pt x="0" y="13124"/>
                </a:lnTo>
                <a:lnTo>
                  <a:pt x="2540" y="20438"/>
                </a:lnTo>
                <a:lnTo>
                  <a:pt x="4551" y="25055"/>
                </a:lnTo>
                <a:lnTo>
                  <a:pt x="9325" y="35266"/>
                </a:lnTo>
                <a:lnTo>
                  <a:pt x="33804" y="84648"/>
                </a:lnTo>
                <a:lnTo>
                  <a:pt x="40633" y="99295"/>
                </a:lnTo>
                <a:lnTo>
                  <a:pt x="46139" y="111917"/>
                </a:lnTo>
                <a:lnTo>
                  <a:pt x="50762" y="123189"/>
                </a:lnTo>
                <a:lnTo>
                  <a:pt x="56701" y="135466"/>
                </a:lnTo>
                <a:lnTo>
                  <a:pt x="63518" y="148413"/>
                </a:lnTo>
                <a:lnTo>
                  <a:pt x="81685" y="181770"/>
                </a:lnTo>
                <a:lnTo>
                  <a:pt x="85889" y="189760"/>
                </a:lnTo>
                <a:lnTo>
                  <a:pt x="90597" y="197944"/>
                </a:lnTo>
                <a:lnTo>
                  <a:pt x="95641" y="206258"/>
                </a:lnTo>
                <a:lnTo>
                  <a:pt x="100908" y="214658"/>
                </a:lnTo>
                <a:lnTo>
                  <a:pt x="105372" y="221211"/>
                </a:lnTo>
                <a:lnTo>
                  <a:pt x="109300" y="226532"/>
                </a:lnTo>
                <a:lnTo>
                  <a:pt x="112872" y="231031"/>
                </a:lnTo>
                <a:lnTo>
                  <a:pt x="117158" y="234031"/>
                </a:lnTo>
                <a:lnTo>
                  <a:pt x="121920" y="236031"/>
                </a:lnTo>
                <a:lnTo>
                  <a:pt x="127000" y="237364"/>
                </a:lnTo>
                <a:lnTo>
                  <a:pt x="131339" y="238253"/>
                </a:lnTo>
                <a:lnTo>
                  <a:pt x="135185" y="238846"/>
                </a:lnTo>
                <a:lnTo>
                  <a:pt x="143649" y="239796"/>
                </a:lnTo>
                <a:lnTo>
                  <a:pt x="144343" y="238922"/>
                </a:lnTo>
                <a:lnTo>
                  <a:pt x="145115" y="235410"/>
                </a:lnTo>
                <a:lnTo>
                  <a:pt x="145458" y="228135"/>
                </a:lnTo>
                <a:lnTo>
                  <a:pt x="145651" y="213328"/>
                </a:lnTo>
                <a:lnTo>
                  <a:pt x="145728" y="166870"/>
                </a:lnTo>
                <a:lnTo>
                  <a:pt x="146682" y="156967"/>
                </a:lnTo>
                <a:lnTo>
                  <a:pt x="148270" y="144650"/>
                </a:lnTo>
                <a:lnTo>
                  <a:pt x="150282" y="130723"/>
                </a:lnTo>
                <a:lnTo>
                  <a:pt x="153528" y="115724"/>
                </a:lnTo>
                <a:lnTo>
                  <a:pt x="157597" y="100009"/>
                </a:lnTo>
                <a:lnTo>
                  <a:pt x="162215" y="83818"/>
                </a:lnTo>
                <a:lnTo>
                  <a:pt x="167198" y="68262"/>
                </a:lnTo>
                <a:lnTo>
                  <a:pt x="172425" y="5312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74"/>
          <p:cNvSpPr/>
          <p:nvPr/>
        </p:nvSpPr>
        <p:spPr>
          <a:xfrm>
            <a:off x="2960369" y="3369045"/>
            <a:ext cx="317184" cy="316851"/>
          </a:xfrm>
          <a:custGeom>
            <a:avLst/>
            <a:gdLst/>
            <a:ahLst/>
            <a:cxnLst/>
            <a:rect l="0" t="0" r="0" b="0"/>
            <a:pathLst>
              <a:path w="317184" h="316851">
                <a:moveTo>
                  <a:pt x="0" y="128534"/>
                </a:moveTo>
                <a:lnTo>
                  <a:pt x="13653" y="133086"/>
                </a:lnTo>
                <a:lnTo>
                  <a:pt x="22896" y="135320"/>
                </a:lnTo>
                <a:lnTo>
                  <a:pt x="30179" y="136313"/>
                </a:lnTo>
                <a:lnTo>
                  <a:pt x="36591" y="136754"/>
                </a:lnTo>
                <a:lnTo>
                  <a:pt x="45155" y="136950"/>
                </a:lnTo>
                <a:lnTo>
                  <a:pt x="50106" y="137003"/>
                </a:lnTo>
                <a:lnTo>
                  <a:pt x="55312" y="136085"/>
                </a:lnTo>
                <a:lnTo>
                  <a:pt x="60687" y="134520"/>
                </a:lnTo>
                <a:lnTo>
                  <a:pt x="66176" y="132525"/>
                </a:lnTo>
                <a:lnTo>
                  <a:pt x="96655" y="120615"/>
                </a:lnTo>
                <a:lnTo>
                  <a:pt x="106347" y="116587"/>
                </a:lnTo>
                <a:lnTo>
                  <a:pt x="122195" y="109572"/>
                </a:lnTo>
                <a:lnTo>
                  <a:pt x="130994" y="104463"/>
                </a:lnTo>
                <a:lnTo>
                  <a:pt x="140670" y="98199"/>
                </a:lnTo>
                <a:lnTo>
                  <a:pt x="150930" y="91166"/>
                </a:lnTo>
                <a:lnTo>
                  <a:pt x="159675" y="84572"/>
                </a:lnTo>
                <a:lnTo>
                  <a:pt x="167410" y="78271"/>
                </a:lnTo>
                <a:lnTo>
                  <a:pt x="174472" y="72166"/>
                </a:lnTo>
                <a:lnTo>
                  <a:pt x="182318" y="62842"/>
                </a:lnTo>
                <a:lnTo>
                  <a:pt x="185806" y="55523"/>
                </a:lnTo>
                <a:lnTo>
                  <a:pt x="187769" y="46047"/>
                </a:lnTo>
                <a:lnTo>
                  <a:pt x="188351" y="37207"/>
                </a:lnTo>
                <a:lnTo>
                  <a:pt x="188487" y="31430"/>
                </a:lnTo>
                <a:lnTo>
                  <a:pt x="186618" y="27603"/>
                </a:lnTo>
                <a:lnTo>
                  <a:pt x="179462" y="18271"/>
                </a:lnTo>
                <a:lnTo>
                  <a:pt x="172471" y="10314"/>
                </a:lnTo>
                <a:lnTo>
                  <a:pt x="169273" y="6858"/>
                </a:lnTo>
                <a:lnTo>
                  <a:pt x="166189" y="4554"/>
                </a:lnTo>
                <a:lnTo>
                  <a:pt x="160222" y="1995"/>
                </a:lnTo>
                <a:lnTo>
                  <a:pt x="155392" y="1312"/>
                </a:lnTo>
                <a:lnTo>
                  <a:pt x="149315" y="857"/>
                </a:lnTo>
                <a:lnTo>
                  <a:pt x="136848" y="352"/>
                </a:lnTo>
                <a:lnTo>
                  <a:pt x="124474" y="67"/>
                </a:lnTo>
                <a:lnTo>
                  <a:pt x="117869" y="0"/>
                </a:lnTo>
                <a:lnTo>
                  <a:pt x="109219" y="2511"/>
                </a:lnTo>
                <a:lnTo>
                  <a:pt x="99977" y="6802"/>
                </a:lnTo>
                <a:lnTo>
                  <a:pt x="92695" y="11884"/>
                </a:lnTo>
                <a:lnTo>
                  <a:pt x="86283" y="19857"/>
                </a:lnTo>
                <a:lnTo>
                  <a:pt x="79306" y="30704"/>
                </a:lnTo>
                <a:lnTo>
                  <a:pt x="69855" y="45049"/>
                </a:lnTo>
                <a:lnTo>
                  <a:pt x="65620" y="52875"/>
                </a:lnTo>
                <a:lnTo>
                  <a:pt x="61844" y="60950"/>
                </a:lnTo>
                <a:lnTo>
                  <a:pt x="58375" y="69190"/>
                </a:lnTo>
                <a:lnTo>
                  <a:pt x="56062" y="77542"/>
                </a:lnTo>
                <a:lnTo>
                  <a:pt x="54520" y="85967"/>
                </a:lnTo>
                <a:lnTo>
                  <a:pt x="53491" y="94441"/>
                </a:lnTo>
                <a:lnTo>
                  <a:pt x="51854" y="103901"/>
                </a:lnTo>
                <a:lnTo>
                  <a:pt x="49809" y="114017"/>
                </a:lnTo>
                <a:lnTo>
                  <a:pt x="47494" y="124571"/>
                </a:lnTo>
                <a:lnTo>
                  <a:pt x="45950" y="135417"/>
                </a:lnTo>
                <a:lnTo>
                  <a:pt x="44921" y="146458"/>
                </a:lnTo>
                <a:lnTo>
                  <a:pt x="44235" y="157629"/>
                </a:lnTo>
                <a:lnTo>
                  <a:pt x="44730" y="168885"/>
                </a:lnTo>
                <a:lnTo>
                  <a:pt x="46013" y="180200"/>
                </a:lnTo>
                <a:lnTo>
                  <a:pt x="47821" y="191553"/>
                </a:lnTo>
                <a:lnTo>
                  <a:pt x="49025" y="201980"/>
                </a:lnTo>
                <a:lnTo>
                  <a:pt x="49829" y="211788"/>
                </a:lnTo>
                <a:lnTo>
                  <a:pt x="50364" y="221184"/>
                </a:lnTo>
                <a:lnTo>
                  <a:pt x="52627" y="230306"/>
                </a:lnTo>
                <a:lnTo>
                  <a:pt x="56040" y="239245"/>
                </a:lnTo>
                <a:lnTo>
                  <a:pt x="60220" y="248061"/>
                </a:lnTo>
                <a:lnTo>
                  <a:pt x="63959" y="256797"/>
                </a:lnTo>
                <a:lnTo>
                  <a:pt x="67404" y="265478"/>
                </a:lnTo>
                <a:lnTo>
                  <a:pt x="70654" y="274122"/>
                </a:lnTo>
                <a:lnTo>
                  <a:pt x="74725" y="280838"/>
                </a:lnTo>
                <a:lnTo>
                  <a:pt x="79345" y="286268"/>
                </a:lnTo>
                <a:lnTo>
                  <a:pt x="84329" y="290840"/>
                </a:lnTo>
                <a:lnTo>
                  <a:pt x="94947" y="301000"/>
                </a:lnTo>
                <a:lnTo>
                  <a:pt x="100446" y="306377"/>
                </a:lnTo>
                <a:lnTo>
                  <a:pt x="109095" y="312351"/>
                </a:lnTo>
                <a:lnTo>
                  <a:pt x="112735" y="313944"/>
                </a:lnTo>
                <a:lnTo>
                  <a:pt x="118020" y="315006"/>
                </a:lnTo>
                <a:lnTo>
                  <a:pt x="124400" y="315714"/>
                </a:lnTo>
                <a:lnTo>
                  <a:pt x="131511" y="316186"/>
                </a:lnTo>
                <a:lnTo>
                  <a:pt x="138157" y="316500"/>
                </a:lnTo>
                <a:lnTo>
                  <a:pt x="150621" y="316850"/>
                </a:lnTo>
                <a:lnTo>
                  <a:pt x="156612" y="315991"/>
                </a:lnTo>
                <a:lnTo>
                  <a:pt x="162510" y="314465"/>
                </a:lnTo>
                <a:lnTo>
                  <a:pt x="168348" y="312496"/>
                </a:lnTo>
                <a:lnTo>
                  <a:pt x="174145" y="310231"/>
                </a:lnTo>
                <a:lnTo>
                  <a:pt x="179914" y="307768"/>
                </a:lnTo>
                <a:lnTo>
                  <a:pt x="185665" y="305173"/>
                </a:lnTo>
                <a:lnTo>
                  <a:pt x="192357" y="301539"/>
                </a:lnTo>
                <a:lnTo>
                  <a:pt x="199676" y="297211"/>
                </a:lnTo>
                <a:lnTo>
                  <a:pt x="207412" y="292420"/>
                </a:lnTo>
                <a:lnTo>
                  <a:pt x="214475" y="287322"/>
                </a:lnTo>
                <a:lnTo>
                  <a:pt x="221088" y="282018"/>
                </a:lnTo>
                <a:lnTo>
                  <a:pt x="227402" y="276577"/>
                </a:lnTo>
                <a:lnTo>
                  <a:pt x="234469" y="271044"/>
                </a:lnTo>
                <a:lnTo>
                  <a:pt x="242038" y="265451"/>
                </a:lnTo>
                <a:lnTo>
                  <a:pt x="249942" y="259817"/>
                </a:lnTo>
                <a:lnTo>
                  <a:pt x="257115" y="254157"/>
                </a:lnTo>
                <a:lnTo>
                  <a:pt x="263803" y="248477"/>
                </a:lnTo>
                <a:lnTo>
                  <a:pt x="270166" y="242786"/>
                </a:lnTo>
                <a:lnTo>
                  <a:pt x="282317" y="231383"/>
                </a:lnTo>
                <a:lnTo>
                  <a:pt x="288224" y="225675"/>
                </a:lnTo>
                <a:lnTo>
                  <a:pt x="294067" y="220918"/>
                </a:lnTo>
                <a:lnTo>
                  <a:pt x="299868" y="216793"/>
                </a:lnTo>
                <a:lnTo>
                  <a:pt x="317183" y="205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75"/>
          <p:cNvSpPr/>
          <p:nvPr/>
        </p:nvSpPr>
        <p:spPr>
          <a:xfrm>
            <a:off x="3903345" y="3308985"/>
            <a:ext cx="282893" cy="298716"/>
          </a:xfrm>
          <a:custGeom>
            <a:avLst/>
            <a:gdLst/>
            <a:ahLst/>
            <a:cxnLst/>
            <a:rect l="0" t="0" r="0" b="0"/>
            <a:pathLst>
              <a:path w="282893" h="298716">
                <a:moveTo>
                  <a:pt x="0" y="51435"/>
                </a:moveTo>
                <a:lnTo>
                  <a:pt x="9101" y="65087"/>
                </a:lnTo>
                <a:lnTo>
                  <a:pt x="12735" y="71966"/>
                </a:lnTo>
                <a:lnTo>
                  <a:pt x="16109" y="79410"/>
                </a:lnTo>
                <a:lnTo>
                  <a:pt x="19312" y="87230"/>
                </a:lnTo>
                <a:lnTo>
                  <a:pt x="22400" y="94348"/>
                </a:lnTo>
                <a:lnTo>
                  <a:pt x="28370" y="107337"/>
                </a:lnTo>
                <a:lnTo>
                  <a:pt x="31296" y="114421"/>
                </a:lnTo>
                <a:lnTo>
                  <a:pt x="34199" y="122000"/>
                </a:lnTo>
                <a:lnTo>
                  <a:pt x="39964" y="138042"/>
                </a:lnTo>
                <a:lnTo>
                  <a:pt x="45701" y="154697"/>
                </a:lnTo>
                <a:lnTo>
                  <a:pt x="49517" y="163139"/>
                </a:lnTo>
                <a:lnTo>
                  <a:pt x="53966" y="171624"/>
                </a:lnTo>
                <a:lnTo>
                  <a:pt x="58837" y="180138"/>
                </a:lnTo>
                <a:lnTo>
                  <a:pt x="62085" y="188672"/>
                </a:lnTo>
                <a:lnTo>
                  <a:pt x="64250" y="197219"/>
                </a:lnTo>
                <a:lnTo>
                  <a:pt x="65693" y="205774"/>
                </a:lnTo>
                <a:lnTo>
                  <a:pt x="69512" y="219098"/>
                </a:lnTo>
                <a:lnTo>
                  <a:pt x="74917" y="235600"/>
                </a:lnTo>
                <a:lnTo>
                  <a:pt x="81377" y="254221"/>
                </a:lnTo>
                <a:lnTo>
                  <a:pt x="85683" y="267588"/>
                </a:lnTo>
                <a:lnTo>
                  <a:pt x="88555" y="277452"/>
                </a:lnTo>
                <a:lnTo>
                  <a:pt x="93162" y="295576"/>
                </a:lnTo>
                <a:lnTo>
                  <a:pt x="94493" y="297063"/>
                </a:lnTo>
                <a:lnTo>
                  <a:pt x="96333" y="298054"/>
                </a:lnTo>
                <a:lnTo>
                  <a:pt x="98512" y="298715"/>
                </a:lnTo>
                <a:lnTo>
                  <a:pt x="99012" y="298203"/>
                </a:lnTo>
                <a:lnTo>
                  <a:pt x="98393" y="296910"/>
                </a:lnTo>
                <a:lnTo>
                  <a:pt x="97028" y="295095"/>
                </a:lnTo>
                <a:lnTo>
                  <a:pt x="96117" y="292932"/>
                </a:lnTo>
                <a:lnTo>
                  <a:pt x="93884" y="284385"/>
                </a:lnTo>
                <a:lnTo>
                  <a:pt x="89986" y="275301"/>
                </a:lnTo>
                <a:lnTo>
                  <a:pt x="88565" y="269258"/>
                </a:lnTo>
                <a:lnTo>
                  <a:pt x="87619" y="262373"/>
                </a:lnTo>
                <a:lnTo>
                  <a:pt x="86987" y="254925"/>
                </a:lnTo>
                <a:lnTo>
                  <a:pt x="81548" y="208037"/>
                </a:lnTo>
                <a:lnTo>
                  <a:pt x="81035" y="192983"/>
                </a:lnTo>
                <a:lnTo>
                  <a:pt x="81646" y="180090"/>
                </a:lnTo>
                <a:lnTo>
                  <a:pt x="83005" y="168638"/>
                </a:lnTo>
                <a:lnTo>
                  <a:pt x="85816" y="156240"/>
                </a:lnTo>
                <a:lnTo>
                  <a:pt x="89596" y="143212"/>
                </a:lnTo>
                <a:lnTo>
                  <a:pt x="94020" y="129765"/>
                </a:lnTo>
                <a:lnTo>
                  <a:pt x="98875" y="118895"/>
                </a:lnTo>
                <a:lnTo>
                  <a:pt x="104016" y="109743"/>
                </a:lnTo>
                <a:lnTo>
                  <a:pt x="109349" y="101737"/>
                </a:lnTo>
                <a:lnTo>
                  <a:pt x="116715" y="92589"/>
                </a:lnTo>
                <a:lnTo>
                  <a:pt x="125435" y="82681"/>
                </a:lnTo>
                <a:lnTo>
                  <a:pt x="135058" y="72266"/>
                </a:lnTo>
                <a:lnTo>
                  <a:pt x="145283" y="62465"/>
                </a:lnTo>
                <a:lnTo>
                  <a:pt x="155910" y="53073"/>
                </a:lnTo>
                <a:lnTo>
                  <a:pt x="166805" y="43954"/>
                </a:lnTo>
                <a:lnTo>
                  <a:pt x="176926" y="36923"/>
                </a:lnTo>
                <a:lnTo>
                  <a:pt x="186530" y="31283"/>
                </a:lnTo>
                <a:lnTo>
                  <a:pt x="195791" y="26570"/>
                </a:lnTo>
                <a:lnTo>
                  <a:pt x="204822" y="22476"/>
                </a:lnTo>
                <a:lnTo>
                  <a:pt x="213700" y="18794"/>
                </a:lnTo>
                <a:lnTo>
                  <a:pt x="222477" y="15386"/>
                </a:lnTo>
                <a:lnTo>
                  <a:pt x="230233" y="12163"/>
                </a:lnTo>
                <a:lnTo>
                  <a:pt x="237308" y="9061"/>
                </a:lnTo>
                <a:lnTo>
                  <a:pt x="243930" y="6040"/>
                </a:lnTo>
                <a:lnTo>
                  <a:pt x="250250" y="4027"/>
                </a:lnTo>
                <a:lnTo>
                  <a:pt x="256368" y="268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76"/>
          <p:cNvSpPr/>
          <p:nvPr/>
        </p:nvSpPr>
        <p:spPr>
          <a:xfrm>
            <a:off x="4263997" y="3360500"/>
            <a:ext cx="359438" cy="256880"/>
          </a:xfrm>
          <a:custGeom>
            <a:avLst/>
            <a:gdLst/>
            <a:ahLst/>
            <a:cxnLst/>
            <a:rect l="0" t="0" r="0" b="0"/>
            <a:pathLst>
              <a:path w="359438" h="256880">
                <a:moveTo>
                  <a:pt x="187987" y="34210"/>
                </a:moveTo>
                <a:lnTo>
                  <a:pt x="176056" y="10346"/>
                </a:lnTo>
                <a:lnTo>
                  <a:pt x="173365" y="6871"/>
                </a:lnTo>
                <a:lnTo>
                  <a:pt x="170619" y="4554"/>
                </a:lnTo>
                <a:lnTo>
                  <a:pt x="167837" y="3009"/>
                </a:lnTo>
                <a:lnTo>
                  <a:pt x="159664" y="1293"/>
                </a:lnTo>
                <a:lnTo>
                  <a:pt x="148729" y="530"/>
                </a:lnTo>
                <a:lnTo>
                  <a:pt x="134344" y="191"/>
                </a:lnTo>
                <a:lnTo>
                  <a:pt x="114731" y="0"/>
                </a:lnTo>
                <a:lnTo>
                  <a:pt x="108670" y="926"/>
                </a:lnTo>
                <a:lnTo>
                  <a:pt x="102724" y="2495"/>
                </a:lnTo>
                <a:lnTo>
                  <a:pt x="96855" y="4494"/>
                </a:lnTo>
                <a:lnTo>
                  <a:pt x="91038" y="7732"/>
                </a:lnTo>
                <a:lnTo>
                  <a:pt x="85254" y="11796"/>
                </a:lnTo>
                <a:lnTo>
                  <a:pt x="79494" y="16409"/>
                </a:lnTo>
                <a:lnTo>
                  <a:pt x="73748" y="20438"/>
                </a:lnTo>
                <a:lnTo>
                  <a:pt x="68013" y="24076"/>
                </a:lnTo>
                <a:lnTo>
                  <a:pt x="62285" y="27454"/>
                </a:lnTo>
                <a:lnTo>
                  <a:pt x="54656" y="32563"/>
                </a:lnTo>
                <a:lnTo>
                  <a:pt x="36019" y="45861"/>
                </a:lnTo>
                <a:lnTo>
                  <a:pt x="28573" y="52454"/>
                </a:lnTo>
                <a:lnTo>
                  <a:pt x="22656" y="58755"/>
                </a:lnTo>
                <a:lnTo>
                  <a:pt x="17759" y="64861"/>
                </a:lnTo>
                <a:lnTo>
                  <a:pt x="13541" y="71789"/>
                </a:lnTo>
                <a:lnTo>
                  <a:pt x="9778" y="79265"/>
                </a:lnTo>
                <a:lnTo>
                  <a:pt x="6316" y="87107"/>
                </a:lnTo>
                <a:lnTo>
                  <a:pt x="4008" y="97097"/>
                </a:lnTo>
                <a:lnTo>
                  <a:pt x="2470" y="108520"/>
                </a:lnTo>
                <a:lnTo>
                  <a:pt x="1444" y="120897"/>
                </a:lnTo>
                <a:lnTo>
                  <a:pt x="760" y="132006"/>
                </a:lnTo>
                <a:lnTo>
                  <a:pt x="0" y="151970"/>
                </a:lnTo>
                <a:lnTo>
                  <a:pt x="750" y="161294"/>
                </a:lnTo>
                <a:lnTo>
                  <a:pt x="2203" y="170368"/>
                </a:lnTo>
                <a:lnTo>
                  <a:pt x="4123" y="179274"/>
                </a:lnTo>
                <a:lnTo>
                  <a:pt x="8261" y="189022"/>
                </a:lnTo>
                <a:lnTo>
                  <a:pt x="13877" y="199330"/>
                </a:lnTo>
                <a:lnTo>
                  <a:pt x="20479" y="210013"/>
                </a:lnTo>
                <a:lnTo>
                  <a:pt x="25833" y="219039"/>
                </a:lnTo>
                <a:lnTo>
                  <a:pt x="30354" y="226962"/>
                </a:lnTo>
                <a:lnTo>
                  <a:pt x="34321" y="234149"/>
                </a:lnTo>
                <a:lnTo>
                  <a:pt x="38871" y="239892"/>
                </a:lnTo>
                <a:lnTo>
                  <a:pt x="43809" y="244674"/>
                </a:lnTo>
                <a:lnTo>
                  <a:pt x="49006" y="248814"/>
                </a:lnTo>
                <a:lnTo>
                  <a:pt x="54375" y="251574"/>
                </a:lnTo>
                <a:lnTo>
                  <a:pt x="65422" y="254641"/>
                </a:lnTo>
                <a:lnTo>
                  <a:pt x="71035" y="255459"/>
                </a:lnTo>
                <a:lnTo>
                  <a:pt x="76681" y="256004"/>
                </a:lnTo>
                <a:lnTo>
                  <a:pt x="82351" y="256367"/>
                </a:lnTo>
                <a:lnTo>
                  <a:pt x="88035" y="256610"/>
                </a:lnTo>
                <a:lnTo>
                  <a:pt x="99432" y="256879"/>
                </a:lnTo>
                <a:lnTo>
                  <a:pt x="105138" y="255999"/>
                </a:lnTo>
                <a:lnTo>
                  <a:pt x="110847" y="254459"/>
                </a:lnTo>
                <a:lnTo>
                  <a:pt x="116558" y="252480"/>
                </a:lnTo>
                <a:lnTo>
                  <a:pt x="121318" y="249256"/>
                </a:lnTo>
                <a:lnTo>
                  <a:pt x="125443" y="245201"/>
                </a:lnTo>
                <a:lnTo>
                  <a:pt x="129146" y="240593"/>
                </a:lnTo>
                <a:lnTo>
                  <a:pt x="148011" y="215904"/>
                </a:lnTo>
                <a:lnTo>
                  <a:pt x="153716" y="206774"/>
                </a:lnTo>
                <a:lnTo>
                  <a:pt x="158472" y="197830"/>
                </a:lnTo>
                <a:lnTo>
                  <a:pt x="162596" y="189010"/>
                </a:lnTo>
                <a:lnTo>
                  <a:pt x="166297" y="180273"/>
                </a:lnTo>
                <a:lnTo>
                  <a:pt x="169718" y="171590"/>
                </a:lnTo>
                <a:lnTo>
                  <a:pt x="172950" y="162944"/>
                </a:lnTo>
                <a:lnTo>
                  <a:pt x="175105" y="154323"/>
                </a:lnTo>
                <a:lnTo>
                  <a:pt x="176542" y="145718"/>
                </a:lnTo>
                <a:lnTo>
                  <a:pt x="183398" y="84070"/>
                </a:lnTo>
                <a:lnTo>
                  <a:pt x="183976" y="67450"/>
                </a:lnTo>
                <a:lnTo>
                  <a:pt x="183408" y="53512"/>
                </a:lnTo>
                <a:lnTo>
                  <a:pt x="182076" y="41363"/>
                </a:lnTo>
                <a:lnTo>
                  <a:pt x="181190" y="31358"/>
                </a:lnTo>
                <a:lnTo>
                  <a:pt x="180598" y="22784"/>
                </a:lnTo>
                <a:lnTo>
                  <a:pt x="179941" y="11034"/>
                </a:lnTo>
                <a:lnTo>
                  <a:pt x="179765" y="9234"/>
                </a:lnTo>
                <a:lnTo>
                  <a:pt x="179649" y="8987"/>
                </a:lnTo>
                <a:lnTo>
                  <a:pt x="179461" y="16386"/>
                </a:lnTo>
                <a:lnTo>
                  <a:pt x="179436" y="25018"/>
                </a:lnTo>
                <a:lnTo>
                  <a:pt x="180381" y="31892"/>
                </a:lnTo>
                <a:lnTo>
                  <a:pt x="181964" y="40285"/>
                </a:lnTo>
                <a:lnTo>
                  <a:pt x="183972" y="49690"/>
                </a:lnTo>
                <a:lnTo>
                  <a:pt x="185311" y="58817"/>
                </a:lnTo>
                <a:lnTo>
                  <a:pt x="186203" y="67760"/>
                </a:lnTo>
                <a:lnTo>
                  <a:pt x="186797" y="76579"/>
                </a:lnTo>
                <a:lnTo>
                  <a:pt x="188147" y="85316"/>
                </a:lnTo>
                <a:lnTo>
                  <a:pt x="189999" y="93998"/>
                </a:lnTo>
                <a:lnTo>
                  <a:pt x="192186" y="102643"/>
                </a:lnTo>
                <a:lnTo>
                  <a:pt x="195549" y="110312"/>
                </a:lnTo>
                <a:lnTo>
                  <a:pt x="199696" y="117330"/>
                </a:lnTo>
                <a:lnTo>
                  <a:pt x="204366" y="123913"/>
                </a:lnTo>
                <a:lnTo>
                  <a:pt x="208431" y="131159"/>
                </a:lnTo>
                <a:lnTo>
                  <a:pt x="212094" y="138848"/>
                </a:lnTo>
                <a:lnTo>
                  <a:pt x="215489" y="146831"/>
                </a:lnTo>
                <a:lnTo>
                  <a:pt x="219657" y="154058"/>
                </a:lnTo>
                <a:lnTo>
                  <a:pt x="224341" y="160781"/>
                </a:lnTo>
                <a:lnTo>
                  <a:pt x="229368" y="167168"/>
                </a:lnTo>
                <a:lnTo>
                  <a:pt x="235577" y="172378"/>
                </a:lnTo>
                <a:lnTo>
                  <a:pt x="242574" y="176805"/>
                </a:lnTo>
                <a:lnTo>
                  <a:pt x="250096" y="180708"/>
                </a:lnTo>
                <a:lnTo>
                  <a:pt x="256063" y="185215"/>
                </a:lnTo>
                <a:lnTo>
                  <a:pt x="260993" y="190125"/>
                </a:lnTo>
                <a:lnTo>
                  <a:pt x="265233" y="195303"/>
                </a:lnTo>
                <a:lnTo>
                  <a:pt x="270918" y="198756"/>
                </a:lnTo>
                <a:lnTo>
                  <a:pt x="277564" y="201057"/>
                </a:lnTo>
                <a:lnTo>
                  <a:pt x="284852" y="202591"/>
                </a:lnTo>
                <a:lnTo>
                  <a:pt x="291617" y="203614"/>
                </a:lnTo>
                <a:lnTo>
                  <a:pt x="298031" y="204296"/>
                </a:lnTo>
                <a:lnTo>
                  <a:pt x="304212" y="204750"/>
                </a:lnTo>
                <a:lnTo>
                  <a:pt x="310238" y="204101"/>
                </a:lnTo>
                <a:lnTo>
                  <a:pt x="316161" y="202716"/>
                </a:lnTo>
                <a:lnTo>
                  <a:pt x="322014" y="200839"/>
                </a:lnTo>
                <a:lnTo>
                  <a:pt x="327821" y="198636"/>
                </a:lnTo>
                <a:lnTo>
                  <a:pt x="333597" y="196215"/>
                </a:lnTo>
                <a:lnTo>
                  <a:pt x="344143" y="191937"/>
                </a:lnTo>
                <a:lnTo>
                  <a:pt x="348289" y="190796"/>
                </a:lnTo>
                <a:lnTo>
                  <a:pt x="359437" y="1885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77"/>
          <p:cNvSpPr/>
          <p:nvPr/>
        </p:nvSpPr>
        <p:spPr>
          <a:xfrm>
            <a:off x="4641071" y="3345771"/>
            <a:ext cx="136670" cy="228962"/>
          </a:xfrm>
          <a:custGeom>
            <a:avLst/>
            <a:gdLst/>
            <a:ahLst/>
            <a:cxnLst/>
            <a:rect l="0" t="0" r="0" b="0"/>
            <a:pathLst>
              <a:path w="136670" h="228962">
                <a:moveTo>
                  <a:pt x="33799" y="83229"/>
                </a:moveTo>
                <a:lnTo>
                  <a:pt x="26417" y="53705"/>
                </a:lnTo>
                <a:lnTo>
                  <a:pt x="25068" y="50211"/>
                </a:lnTo>
                <a:lnTo>
                  <a:pt x="23216" y="45977"/>
                </a:lnTo>
                <a:lnTo>
                  <a:pt x="21028" y="41249"/>
                </a:lnTo>
                <a:lnTo>
                  <a:pt x="18618" y="35240"/>
                </a:lnTo>
                <a:lnTo>
                  <a:pt x="13399" y="20943"/>
                </a:lnTo>
                <a:lnTo>
                  <a:pt x="10674" y="15035"/>
                </a:lnTo>
                <a:lnTo>
                  <a:pt x="7905" y="10143"/>
                </a:lnTo>
                <a:lnTo>
                  <a:pt x="1167" y="0"/>
                </a:lnTo>
                <a:lnTo>
                  <a:pt x="614" y="120"/>
                </a:lnTo>
                <a:lnTo>
                  <a:pt x="246" y="1153"/>
                </a:lnTo>
                <a:lnTo>
                  <a:pt x="0" y="2794"/>
                </a:lnTo>
                <a:lnTo>
                  <a:pt x="789" y="4841"/>
                </a:lnTo>
                <a:lnTo>
                  <a:pt x="6449" y="13224"/>
                </a:lnTo>
                <a:lnTo>
                  <a:pt x="8898" y="17509"/>
                </a:lnTo>
                <a:lnTo>
                  <a:pt x="11484" y="22271"/>
                </a:lnTo>
                <a:lnTo>
                  <a:pt x="13206" y="28302"/>
                </a:lnTo>
                <a:lnTo>
                  <a:pt x="14356" y="35181"/>
                </a:lnTo>
                <a:lnTo>
                  <a:pt x="15121" y="42624"/>
                </a:lnTo>
                <a:lnTo>
                  <a:pt x="20394" y="56159"/>
                </a:lnTo>
                <a:lnTo>
                  <a:pt x="28673" y="73755"/>
                </a:lnTo>
                <a:lnTo>
                  <a:pt x="57975" y="131734"/>
                </a:lnTo>
                <a:lnTo>
                  <a:pt x="63251" y="141283"/>
                </a:lnTo>
                <a:lnTo>
                  <a:pt x="68674" y="150507"/>
                </a:lnTo>
                <a:lnTo>
                  <a:pt x="74193" y="159513"/>
                </a:lnTo>
                <a:lnTo>
                  <a:pt x="80731" y="168375"/>
                </a:lnTo>
                <a:lnTo>
                  <a:pt x="87947" y="177141"/>
                </a:lnTo>
                <a:lnTo>
                  <a:pt x="95615" y="185841"/>
                </a:lnTo>
                <a:lnTo>
                  <a:pt x="101679" y="193547"/>
                </a:lnTo>
                <a:lnTo>
                  <a:pt x="106675" y="200589"/>
                </a:lnTo>
                <a:lnTo>
                  <a:pt x="136669" y="2289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78"/>
          <p:cNvSpPr/>
          <p:nvPr/>
        </p:nvSpPr>
        <p:spPr>
          <a:xfrm>
            <a:off x="4657725" y="3240405"/>
            <a:ext cx="17146" cy="25718"/>
          </a:xfrm>
          <a:custGeom>
            <a:avLst/>
            <a:gdLst/>
            <a:ahLst/>
            <a:cxnLst/>
            <a:rect l="0" t="0" r="0" b="0"/>
            <a:pathLst>
              <a:path w="17146" h="25718">
                <a:moveTo>
                  <a:pt x="17145" y="25717"/>
                </a:moveTo>
                <a:lnTo>
                  <a:pt x="8043" y="16615"/>
                </a:lnTo>
                <a:lnTo>
                  <a:pt x="5362" y="12982"/>
                </a:lnTo>
                <a:lnTo>
                  <a:pt x="3574" y="96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79"/>
          <p:cNvSpPr/>
          <p:nvPr/>
        </p:nvSpPr>
        <p:spPr>
          <a:xfrm>
            <a:off x="4800378" y="3248977"/>
            <a:ext cx="371698" cy="316639"/>
          </a:xfrm>
          <a:custGeom>
            <a:avLst/>
            <a:gdLst/>
            <a:ahLst/>
            <a:cxnLst/>
            <a:rect l="0" t="0" r="0" b="0"/>
            <a:pathLst>
              <a:path w="371698" h="316639">
                <a:moveTo>
                  <a:pt x="105949" y="0"/>
                </a:moveTo>
                <a:lnTo>
                  <a:pt x="65150" y="40799"/>
                </a:lnTo>
                <a:lnTo>
                  <a:pt x="60652" y="47202"/>
                </a:lnTo>
                <a:lnTo>
                  <a:pt x="56701" y="54328"/>
                </a:lnTo>
                <a:lnTo>
                  <a:pt x="53115" y="61936"/>
                </a:lnTo>
                <a:lnTo>
                  <a:pt x="46914" y="72724"/>
                </a:lnTo>
                <a:lnTo>
                  <a:pt x="38970" y="85630"/>
                </a:lnTo>
                <a:lnTo>
                  <a:pt x="29864" y="99949"/>
                </a:lnTo>
                <a:lnTo>
                  <a:pt x="22841" y="112353"/>
                </a:lnTo>
                <a:lnTo>
                  <a:pt x="17206" y="123479"/>
                </a:lnTo>
                <a:lnTo>
                  <a:pt x="12497" y="133755"/>
                </a:lnTo>
                <a:lnTo>
                  <a:pt x="8405" y="143462"/>
                </a:lnTo>
                <a:lnTo>
                  <a:pt x="4725" y="152792"/>
                </a:lnTo>
                <a:lnTo>
                  <a:pt x="1319" y="161869"/>
                </a:lnTo>
                <a:lnTo>
                  <a:pt x="0" y="168872"/>
                </a:lnTo>
                <a:lnTo>
                  <a:pt x="74" y="174494"/>
                </a:lnTo>
                <a:lnTo>
                  <a:pt x="1076" y="179194"/>
                </a:lnTo>
                <a:lnTo>
                  <a:pt x="4729" y="186957"/>
                </a:lnTo>
                <a:lnTo>
                  <a:pt x="7036" y="190361"/>
                </a:lnTo>
                <a:lnTo>
                  <a:pt x="9527" y="192629"/>
                </a:lnTo>
                <a:lnTo>
                  <a:pt x="12140" y="194142"/>
                </a:lnTo>
                <a:lnTo>
                  <a:pt x="17584" y="195823"/>
                </a:lnTo>
                <a:lnTo>
                  <a:pt x="23178" y="196570"/>
                </a:lnTo>
                <a:lnTo>
                  <a:pt x="31380" y="194362"/>
                </a:lnTo>
                <a:lnTo>
                  <a:pt x="36234" y="192440"/>
                </a:lnTo>
                <a:lnTo>
                  <a:pt x="42327" y="191158"/>
                </a:lnTo>
                <a:lnTo>
                  <a:pt x="49247" y="190304"/>
                </a:lnTo>
                <a:lnTo>
                  <a:pt x="56718" y="189734"/>
                </a:lnTo>
                <a:lnTo>
                  <a:pt x="63603" y="189354"/>
                </a:lnTo>
                <a:lnTo>
                  <a:pt x="76334" y="188932"/>
                </a:lnTo>
                <a:lnTo>
                  <a:pt x="118954" y="188625"/>
                </a:lnTo>
                <a:lnTo>
                  <a:pt x="126049" y="189567"/>
                </a:lnTo>
                <a:lnTo>
                  <a:pt x="133636" y="191149"/>
                </a:lnTo>
                <a:lnTo>
                  <a:pt x="141552" y="193155"/>
                </a:lnTo>
                <a:lnTo>
                  <a:pt x="148735" y="194492"/>
                </a:lnTo>
                <a:lnTo>
                  <a:pt x="155428" y="195384"/>
                </a:lnTo>
                <a:lnTo>
                  <a:pt x="161795" y="195979"/>
                </a:lnTo>
                <a:lnTo>
                  <a:pt x="167945" y="198280"/>
                </a:lnTo>
                <a:lnTo>
                  <a:pt x="173949" y="201719"/>
                </a:lnTo>
                <a:lnTo>
                  <a:pt x="184749" y="209668"/>
                </a:lnTo>
                <a:lnTo>
                  <a:pt x="192724" y="216376"/>
                </a:lnTo>
                <a:lnTo>
                  <a:pt x="199443" y="225072"/>
                </a:lnTo>
                <a:lnTo>
                  <a:pt x="205604" y="234335"/>
                </a:lnTo>
                <a:lnTo>
                  <a:pt x="211518" y="241626"/>
                </a:lnTo>
                <a:lnTo>
                  <a:pt x="213476" y="245857"/>
                </a:lnTo>
                <a:lnTo>
                  <a:pt x="215651" y="255637"/>
                </a:lnTo>
                <a:lnTo>
                  <a:pt x="216232" y="260913"/>
                </a:lnTo>
                <a:lnTo>
                  <a:pt x="216618" y="266334"/>
                </a:lnTo>
                <a:lnTo>
                  <a:pt x="216876" y="271854"/>
                </a:lnTo>
                <a:lnTo>
                  <a:pt x="216096" y="277438"/>
                </a:lnTo>
                <a:lnTo>
                  <a:pt x="214623" y="283066"/>
                </a:lnTo>
                <a:lnTo>
                  <a:pt x="212688" y="288723"/>
                </a:lnTo>
                <a:lnTo>
                  <a:pt x="210539" y="297549"/>
                </a:lnTo>
                <a:lnTo>
                  <a:pt x="209965" y="301236"/>
                </a:lnTo>
                <a:lnTo>
                  <a:pt x="206788" y="307873"/>
                </a:lnTo>
                <a:lnTo>
                  <a:pt x="201539" y="315344"/>
                </a:lnTo>
                <a:lnTo>
                  <a:pt x="200155" y="315957"/>
                </a:lnTo>
                <a:lnTo>
                  <a:pt x="196079" y="316638"/>
                </a:lnTo>
                <a:lnTo>
                  <a:pt x="193658" y="315867"/>
                </a:lnTo>
                <a:lnTo>
                  <a:pt x="188428" y="312470"/>
                </a:lnTo>
                <a:lnTo>
                  <a:pt x="186653" y="310231"/>
                </a:lnTo>
                <a:lnTo>
                  <a:pt x="185469" y="307786"/>
                </a:lnTo>
                <a:lnTo>
                  <a:pt x="183201" y="301576"/>
                </a:lnTo>
                <a:lnTo>
                  <a:pt x="179018" y="292466"/>
                </a:lnTo>
                <a:lnTo>
                  <a:pt x="178475" y="287370"/>
                </a:lnTo>
                <a:lnTo>
                  <a:pt x="179064" y="282068"/>
                </a:lnTo>
                <a:lnTo>
                  <a:pt x="180410" y="276628"/>
                </a:lnTo>
                <a:lnTo>
                  <a:pt x="183212" y="267286"/>
                </a:lnTo>
                <a:lnTo>
                  <a:pt x="191406" y="241666"/>
                </a:lnTo>
                <a:lnTo>
                  <a:pt x="198163" y="227786"/>
                </a:lnTo>
                <a:lnTo>
                  <a:pt x="206478" y="213770"/>
                </a:lnTo>
                <a:lnTo>
                  <a:pt x="215830" y="199663"/>
                </a:lnTo>
                <a:lnTo>
                  <a:pt x="223018" y="187402"/>
                </a:lnTo>
                <a:lnTo>
                  <a:pt x="228763" y="176369"/>
                </a:lnTo>
                <a:lnTo>
                  <a:pt x="233545" y="166157"/>
                </a:lnTo>
                <a:lnTo>
                  <a:pt x="239590" y="156491"/>
                </a:lnTo>
                <a:lnTo>
                  <a:pt x="246479" y="147190"/>
                </a:lnTo>
                <a:lnTo>
                  <a:pt x="253928" y="138132"/>
                </a:lnTo>
                <a:lnTo>
                  <a:pt x="260799" y="130188"/>
                </a:lnTo>
                <a:lnTo>
                  <a:pt x="267285" y="122987"/>
                </a:lnTo>
                <a:lnTo>
                  <a:pt x="279572" y="109906"/>
                </a:lnTo>
                <a:lnTo>
                  <a:pt x="308741" y="80184"/>
                </a:lnTo>
                <a:lnTo>
                  <a:pt x="313534" y="74411"/>
                </a:lnTo>
                <a:lnTo>
                  <a:pt x="317682" y="68658"/>
                </a:lnTo>
                <a:lnTo>
                  <a:pt x="321399" y="62917"/>
                </a:lnTo>
                <a:lnTo>
                  <a:pt x="324830" y="57185"/>
                </a:lnTo>
                <a:lnTo>
                  <a:pt x="328070" y="51458"/>
                </a:lnTo>
                <a:lnTo>
                  <a:pt x="331182" y="45735"/>
                </a:lnTo>
                <a:lnTo>
                  <a:pt x="337180" y="36837"/>
                </a:lnTo>
                <a:lnTo>
                  <a:pt x="343021" y="28755"/>
                </a:lnTo>
                <a:lnTo>
                  <a:pt x="345912" y="23932"/>
                </a:lnTo>
                <a:lnTo>
                  <a:pt x="348792" y="18812"/>
                </a:lnTo>
                <a:lnTo>
                  <a:pt x="348807" y="15399"/>
                </a:lnTo>
                <a:lnTo>
                  <a:pt x="346912" y="13123"/>
                </a:lnTo>
                <a:lnTo>
                  <a:pt x="343743" y="11606"/>
                </a:lnTo>
                <a:lnTo>
                  <a:pt x="340679" y="11548"/>
                </a:lnTo>
                <a:lnTo>
                  <a:pt x="337683" y="12461"/>
                </a:lnTo>
                <a:lnTo>
                  <a:pt x="331814" y="16016"/>
                </a:lnTo>
                <a:lnTo>
                  <a:pt x="322203" y="23372"/>
                </a:lnTo>
                <a:lnTo>
                  <a:pt x="312869" y="28803"/>
                </a:lnTo>
                <a:lnTo>
                  <a:pt x="302371" y="36931"/>
                </a:lnTo>
                <a:lnTo>
                  <a:pt x="296904" y="41766"/>
                </a:lnTo>
                <a:lnTo>
                  <a:pt x="292308" y="46894"/>
                </a:lnTo>
                <a:lnTo>
                  <a:pt x="288291" y="52218"/>
                </a:lnTo>
                <a:lnTo>
                  <a:pt x="284660" y="57672"/>
                </a:lnTo>
                <a:lnTo>
                  <a:pt x="280335" y="63213"/>
                </a:lnTo>
                <a:lnTo>
                  <a:pt x="275546" y="68812"/>
                </a:lnTo>
                <a:lnTo>
                  <a:pt x="270449" y="74449"/>
                </a:lnTo>
                <a:lnTo>
                  <a:pt x="266098" y="80113"/>
                </a:lnTo>
                <a:lnTo>
                  <a:pt x="262245" y="85794"/>
                </a:lnTo>
                <a:lnTo>
                  <a:pt x="258724" y="91486"/>
                </a:lnTo>
                <a:lnTo>
                  <a:pt x="256376" y="98138"/>
                </a:lnTo>
                <a:lnTo>
                  <a:pt x="254811" y="105431"/>
                </a:lnTo>
                <a:lnTo>
                  <a:pt x="253768" y="113149"/>
                </a:lnTo>
                <a:lnTo>
                  <a:pt x="253073" y="120201"/>
                </a:lnTo>
                <a:lnTo>
                  <a:pt x="252609" y="126806"/>
                </a:lnTo>
                <a:lnTo>
                  <a:pt x="252300" y="133115"/>
                </a:lnTo>
                <a:lnTo>
                  <a:pt x="251956" y="150285"/>
                </a:lnTo>
                <a:lnTo>
                  <a:pt x="251865" y="160197"/>
                </a:lnTo>
                <a:lnTo>
                  <a:pt x="253708" y="168711"/>
                </a:lnTo>
                <a:lnTo>
                  <a:pt x="256843" y="176291"/>
                </a:lnTo>
                <a:lnTo>
                  <a:pt x="260837" y="183250"/>
                </a:lnTo>
                <a:lnTo>
                  <a:pt x="264453" y="190747"/>
                </a:lnTo>
                <a:lnTo>
                  <a:pt x="267816" y="198602"/>
                </a:lnTo>
                <a:lnTo>
                  <a:pt x="271010" y="206696"/>
                </a:lnTo>
                <a:lnTo>
                  <a:pt x="274092" y="213998"/>
                </a:lnTo>
                <a:lnTo>
                  <a:pt x="280057" y="227190"/>
                </a:lnTo>
                <a:lnTo>
                  <a:pt x="284886" y="233375"/>
                </a:lnTo>
                <a:lnTo>
                  <a:pt x="290963" y="239403"/>
                </a:lnTo>
                <a:lnTo>
                  <a:pt x="297872" y="245327"/>
                </a:lnTo>
                <a:lnTo>
                  <a:pt x="304382" y="250229"/>
                </a:lnTo>
                <a:lnTo>
                  <a:pt x="310628" y="254449"/>
                </a:lnTo>
                <a:lnTo>
                  <a:pt x="316697" y="258215"/>
                </a:lnTo>
                <a:lnTo>
                  <a:pt x="322648" y="262631"/>
                </a:lnTo>
                <a:lnTo>
                  <a:pt x="328520" y="267480"/>
                </a:lnTo>
                <a:lnTo>
                  <a:pt x="334339" y="272618"/>
                </a:lnTo>
                <a:lnTo>
                  <a:pt x="341077" y="276995"/>
                </a:lnTo>
                <a:lnTo>
                  <a:pt x="348426" y="280866"/>
                </a:lnTo>
                <a:lnTo>
                  <a:pt x="371697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80"/>
          <p:cNvSpPr/>
          <p:nvPr/>
        </p:nvSpPr>
        <p:spPr>
          <a:xfrm>
            <a:off x="5301196" y="3096424"/>
            <a:ext cx="239497" cy="490274"/>
          </a:xfrm>
          <a:custGeom>
            <a:avLst/>
            <a:gdLst/>
            <a:ahLst/>
            <a:cxnLst/>
            <a:rect l="0" t="0" r="0" b="0"/>
            <a:pathLst>
              <a:path w="239497" h="490274">
                <a:moveTo>
                  <a:pt x="93763" y="212561"/>
                </a:moveTo>
                <a:lnTo>
                  <a:pt x="84662" y="203459"/>
                </a:lnTo>
                <a:lnTo>
                  <a:pt x="81980" y="201730"/>
                </a:lnTo>
                <a:lnTo>
                  <a:pt x="80193" y="201530"/>
                </a:lnTo>
                <a:lnTo>
                  <a:pt x="79002" y="202350"/>
                </a:lnTo>
                <a:lnTo>
                  <a:pt x="75350" y="205753"/>
                </a:lnTo>
                <a:lnTo>
                  <a:pt x="63672" y="217155"/>
                </a:lnTo>
                <a:lnTo>
                  <a:pt x="58463" y="223244"/>
                </a:lnTo>
                <a:lnTo>
                  <a:pt x="54037" y="229208"/>
                </a:lnTo>
                <a:lnTo>
                  <a:pt x="46580" y="241867"/>
                </a:lnTo>
                <a:lnTo>
                  <a:pt x="31492" y="275817"/>
                </a:lnTo>
                <a:lnTo>
                  <a:pt x="26531" y="286164"/>
                </a:lnTo>
                <a:lnTo>
                  <a:pt x="22272" y="296872"/>
                </a:lnTo>
                <a:lnTo>
                  <a:pt x="18480" y="307821"/>
                </a:lnTo>
                <a:lnTo>
                  <a:pt x="15000" y="318930"/>
                </a:lnTo>
                <a:lnTo>
                  <a:pt x="11727" y="333956"/>
                </a:lnTo>
                <a:lnTo>
                  <a:pt x="8593" y="351593"/>
                </a:lnTo>
                <a:lnTo>
                  <a:pt x="5551" y="370972"/>
                </a:lnTo>
                <a:lnTo>
                  <a:pt x="3522" y="387700"/>
                </a:lnTo>
                <a:lnTo>
                  <a:pt x="2170" y="402663"/>
                </a:lnTo>
                <a:lnTo>
                  <a:pt x="668" y="427543"/>
                </a:lnTo>
                <a:lnTo>
                  <a:pt x="0" y="444951"/>
                </a:lnTo>
                <a:lnTo>
                  <a:pt x="2243" y="459038"/>
                </a:lnTo>
                <a:lnTo>
                  <a:pt x="6416" y="470696"/>
                </a:lnTo>
                <a:lnTo>
                  <a:pt x="11445" y="479052"/>
                </a:lnTo>
                <a:lnTo>
                  <a:pt x="16855" y="485941"/>
                </a:lnTo>
                <a:lnTo>
                  <a:pt x="19631" y="489112"/>
                </a:lnTo>
                <a:lnTo>
                  <a:pt x="22434" y="490273"/>
                </a:lnTo>
                <a:lnTo>
                  <a:pt x="25256" y="490095"/>
                </a:lnTo>
                <a:lnTo>
                  <a:pt x="30931" y="488309"/>
                </a:lnTo>
                <a:lnTo>
                  <a:pt x="36628" y="487516"/>
                </a:lnTo>
                <a:lnTo>
                  <a:pt x="40433" y="484446"/>
                </a:lnTo>
                <a:lnTo>
                  <a:pt x="44875" y="479543"/>
                </a:lnTo>
                <a:lnTo>
                  <a:pt x="49741" y="473416"/>
                </a:lnTo>
                <a:lnTo>
                  <a:pt x="53938" y="466474"/>
                </a:lnTo>
                <a:lnTo>
                  <a:pt x="57688" y="458989"/>
                </a:lnTo>
                <a:lnTo>
                  <a:pt x="61141" y="451141"/>
                </a:lnTo>
                <a:lnTo>
                  <a:pt x="63443" y="443052"/>
                </a:lnTo>
                <a:lnTo>
                  <a:pt x="64977" y="434801"/>
                </a:lnTo>
                <a:lnTo>
                  <a:pt x="66000" y="426444"/>
                </a:lnTo>
                <a:lnTo>
                  <a:pt x="68587" y="413252"/>
                </a:lnTo>
                <a:lnTo>
                  <a:pt x="76542" y="378274"/>
                </a:lnTo>
                <a:lnTo>
                  <a:pt x="80377" y="354469"/>
                </a:lnTo>
                <a:lnTo>
                  <a:pt x="83887" y="327168"/>
                </a:lnTo>
                <a:lnTo>
                  <a:pt x="87179" y="297538"/>
                </a:lnTo>
                <a:lnTo>
                  <a:pt x="89374" y="273975"/>
                </a:lnTo>
                <a:lnTo>
                  <a:pt x="90837" y="254456"/>
                </a:lnTo>
                <a:lnTo>
                  <a:pt x="91812" y="237634"/>
                </a:lnTo>
                <a:lnTo>
                  <a:pt x="92896" y="198622"/>
                </a:lnTo>
                <a:lnTo>
                  <a:pt x="93185" y="177550"/>
                </a:lnTo>
                <a:lnTo>
                  <a:pt x="92425" y="156835"/>
                </a:lnTo>
                <a:lnTo>
                  <a:pt x="90967" y="136358"/>
                </a:lnTo>
                <a:lnTo>
                  <a:pt x="89042" y="116039"/>
                </a:lnTo>
                <a:lnTo>
                  <a:pt x="85853" y="95825"/>
                </a:lnTo>
                <a:lnTo>
                  <a:pt x="81823" y="75682"/>
                </a:lnTo>
                <a:lnTo>
                  <a:pt x="77230" y="55586"/>
                </a:lnTo>
                <a:lnTo>
                  <a:pt x="73217" y="40283"/>
                </a:lnTo>
                <a:lnTo>
                  <a:pt x="69588" y="28176"/>
                </a:lnTo>
                <a:lnTo>
                  <a:pt x="60065" y="0"/>
                </a:lnTo>
                <a:lnTo>
                  <a:pt x="59868" y="368"/>
                </a:lnTo>
                <a:lnTo>
                  <a:pt x="59649" y="3318"/>
                </a:lnTo>
                <a:lnTo>
                  <a:pt x="64076" y="14884"/>
                </a:lnTo>
                <a:lnTo>
                  <a:pt x="66352" y="23627"/>
                </a:lnTo>
                <a:lnTo>
                  <a:pt x="68822" y="35170"/>
                </a:lnTo>
                <a:lnTo>
                  <a:pt x="71421" y="48580"/>
                </a:lnTo>
                <a:lnTo>
                  <a:pt x="73153" y="66093"/>
                </a:lnTo>
                <a:lnTo>
                  <a:pt x="74308" y="86340"/>
                </a:lnTo>
                <a:lnTo>
                  <a:pt x="75079" y="108411"/>
                </a:lnTo>
                <a:lnTo>
                  <a:pt x="76544" y="127888"/>
                </a:lnTo>
                <a:lnTo>
                  <a:pt x="78474" y="145634"/>
                </a:lnTo>
                <a:lnTo>
                  <a:pt x="80713" y="162228"/>
                </a:lnTo>
                <a:lnTo>
                  <a:pt x="82206" y="178053"/>
                </a:lnTo>
                <a:lnTo>
                  <a:pt x="83201" y="193365"/>
                </a:lnTo>
                <a:lnTo>
                  <a:pt x="83864" y="208337"/>
                </a:lnTo>
                <a:lnTo>
                  <a:pt x="85259" y="223079"/>
                </a:lnTo>
                <a:lnTo>
                  <a:pt x="87142" y="237671"/>
                </a:lnTo>
                <a:lnTo>
                  <a:pt x="89349" y="252161"/>
                </a:lnTo>
                <a:lnTo>
                  <a:pt x="94342" y="280960"/>
                </a:lnTo>
                <a:lnTo>
                  <a:pt x="97007" y="295308"/>
                </a:lnTo>
                <a:lnTo>
                  <a:pt x="100688" y="307731"/>
                </a:lnTo>
                <a:lnTo>
                  <a:pt x="105047" y="318870"/>
                </a:lnTo>
                <a:lnTo>
                  <a:pt x="109859" y="329153"/>
                </a:lnTo>
                <a:lnTo>
                  <a:pt x="114019" y="338867"/>
                </a:lnTo>
                <a:lnTo>
                  <a:pt x="117744" y="348200"/>
                </a:lnTo>
                <a:lnTo>
                  <a:pt x="121181" y="357279"/>
                </a:lnTo>
                <a:lnTo>
                  <a:pt x="125377" y="366190"/>
                </a:lnTo>
                <a:lnTo>
                  <a:pt x="130079" y="374987"/>
                </a:lnTo>
                <a:lnTo>
                  <a:pt x="135119" y="383710"/>
                </a:lnTo>
                <a:lnTo>
                  <a:pt x="140384" y="391430"/>
                </a:lnTo>
                <a:lnTo>
                  <a:pt x="145799" y="398482"/>
                </a:lnTo>
                <a:lnTo>
                  <a:pt x="151313" y="405088"/>
                </a:lnTo>
                <a:lnTo>
                  <a:pt x="157847" y="410445"/>
                </a:lnTo>
                <a:lnTo>
                  <a:pt x="165061" y="414969"/>
                </a:lnTo>
                <a:lnTo>
                  <a:pt x="172728" y="418937"/>
                </a:lnTo>
                <a:lnTo>
                  <a:pt x="179744" y="421582"/>
                </a:lnTo>
                <a:lnTo>
                  <a:pt x="186327" y="423346"/>
                </a:lnTo>
                <a:lnTo>
                  <a:pt x="192619" y="424522"/>
                </a:lnTo>
                <a:lnTo>
                  <a:pt x="198720" y="426258"/>
                </a:lnTo>
                <a:lnTo>
                  <a:pt x="204692" y="428368"/>
                </a:lnTo>
                <a:lnTo>
                  <a:pt x="210578" y="430727"/>
                </a:lnTo>
                <a:lnTo>
                  <a:pt x="216408" y="432300"/>
                </a:lnTo>
                <a:lnTo>
                  <a:pt x="222199" y="433348"/>
                </a:lnTo>
                <a:lnTo>
                  <a:pt x="239496" y="4354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81"/>
          <p:cNvSpPr/>
          <p:nvPr/>
        </p:nvSpPr>
        <p:spPr>
          <a:xfrm>
            <a:off x="6200775" y="3111817"/>
            <a:ext cx="94298" cy="462916"/>
          </a:xfrm>
          <a:custGeom>
            <a:avLst/>
            <a:gdLst/>
            <a:ahLst/>
            <a:cxnLst/>
            <a:rect l="0" t="0" r="0" b="0"/>
            <a:pathLst>
              <a:path w="94298" h="462916">
                <a:moveTo>
                  <a:pt x="0" y="0"/>
                </a:moveTo>
                <a:lnTo>
                  <a:pt x="0" y="31244"/>
                </a:lnTo>
                <a:lnTo>
                  <a:pt x="3810" y="55120"/>
                </a:lnTo>
                <a:lnTo>
                  <a:pt x="24518" y="168097"/>
                </a:lnTo>
                <a:lnTo>
                  <a:pt x="34074" y="215045"/>
                </a:lnTo>
                <a:lnTo>
                  <a:pt x="37956" y="237661"/>
                </a:lnTo>
                <a:lnTo>
                  <a:pt x="44810" y="285650"/>
                </a:lnTo>
                <a:lnTo>
                  <a:pt x="49875" y="308543"/>
                </a:lnTo>
                <a:lnTo>
                  <a:pt x="56110" y="330473"/>
                </a:lnTo>
                <a:lnTo>
                  <a:pt x="77547" y="395373"/>
                </a:lnTo>
                <a:lnTo>
                  <a:pt x="80273" y="405504"/>
                </a:lnTo>
                <a:lnTo>
                  <a:pt x="82090" y="414164"/>
                </a:lnTo>
                <a:lnTo>
                  <a:pt x="94297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82"/>
          <p:cNvSpPr/>
          <p:nvPr/>
        </p:nvSpPr>
        <p:spPr>
          <a:xfrm>
            <a:off x="6063615" y="3291840"/>
            <a:ext cx="474503" cy="217955"/>
          </a:xfrm>
          <a:custGeom>
            <a:avLst/>
            <a:gdLst/>
            <a:ahLst/>
            <a:cxnLst/>
            <a:rect l="0" t="0" r="0" b="0"/>
            <a:pathLst>
              <a:path w="474503" h="217955">
                <a:moveTo>
                  <a:pt x="0" y="102870"/>
                </a:moveTo>
                <a:lnTo>
                  <a:pt x="4551" y="93768"/>
                </a:lnTo>
                <a:lnTo>
                  <a:pt x="7796" y="90134"/>
                </a:lnTo>
                <a:lnTo>
                  <a:pt x="16482" y="83557"/>
                </a:lnTo>
                <a:lnTo>
                  <a:pt x="41184" y="65397"/>
                </a:lnTo>
                <a:lnTo>
                  <a:pt x="50316" y="59791"/>
                </a:lnTo>
                <a:lnTo>
                  <a:pt x="59262" y="55100"/>
                </a:lnTo>
                <a:lnTo>
                  <a:pt x="68082" y="51021"/>
                </a:lnTo>
                <a:lnTo>
                  <a:pt x="112353" y="31627"/>
                </a:lnTo>
                <a:lnTo>
                  <a:pt x="130147" y="24895"/>
                </a:lnTo>
                <a:lnTo>
                  <a:pt x="148677" y="18501"/>
                </a:lnTo>
                <a:lnTo>
                  <a:pt x="167698" y="12334"/>
                </a:lnTo>
                <a:lnTo>
                  <a:pt x="183236" y="8222"/>
                </a:lnTo>
                <a:lnTo>
                  <a:pt x="196452" y="5481"/>
                </a:lnTo>
                <a:lnTo>
                  <a:pt x="208121" y="3654"/>
                </a:lnTo>
                <a:lnTo>
                  <a:pt x="218757" y="2436"/>
                </a:lnTo>
                <a:lnTo>
                  <a:pt x="228705" y="1624"/>
                </a:lnTo>
                <a:lnTo>
                  <a:pt x="246426" y="722"/>
                </a:lnTo>
                <a:lnTo>
                  <a:pt x="260653" y="321"/>
                </a:lnTo>
                <a:lnTo>
                  <a:pt x="273325" y="2682"/>
                </a:lnTo>
                <a:lnTo>
                  <a:pt x="284356" y="5954"/>
                </a:lnTo>
                <a:lnTo>
                  <a:pt x="292433" y="7409"/>
                </a:lnTo>
                <a:lnTo>
                  <a:pt x="295920" y="9701"/>
                </a:lnTo>
                <a:lnTo>
                  <a:pt x="299197" y="13135"/>
                </a:lnTo>
                <a:lnTo>
                  <a:pt x="302334" y="17329"/>
                </a:lnTo>
                <a:lnTo>
                  <a:pt x="305379" y="21078"/>
                </a:lnTo>
                <a:lnTo>
                  <a:pt x="311301" y="27782"/>
                </a:lnTo>
                <a:lnTo>
                  <a:pt x="314214" y="31857"/>
                </a:lnTo>
                <a:lnTo>
                  <a:pt x="317108" y="36478"/>
                </a:lnTo>
                <a:lnTo>
                  <a:pt x="319991" y="41463"/>
                </a:lnTo>
                <a:lnTo>
                  <a:pt x="325733" y="52083"/>
                </a:lnTo>
                <a:lnTo>
                  <a:pt x="328598" y="57582"/>
                </a:lnTo>
                <a:lnTo>
                  <a:pt x="331460" y="64105"/>
                </a:lnTo>
                <a:lnTo>
                  <a:pt x="334321" y="71312"/>
                </a:lnTo>
                <a:lnTo>
                  <a:pt x="337180" y="78974"/>
                </a:lnTo>
                <a:lnTo>
                  <a:pt x="340039" y="85986"/>
                </a:lnTo>
                <a:lnTo>
                  <a:pt x="342898" y="92567"/>
                </a:lnTo>
                <a:lnTo>
                  <a:pt x="345756" y="98858"/>
                </a:lnTo>
                <a:lnTo>
                  <a:pt x="347661" y="105911"/>
                </a:lnTo>
                <a:lnTo>
                  <a:pt x="348932" y="113469"/>
                </a:lnTo>
                <a:lnTo>
                  <a:pt x="349778" y="121366"/>
                </a:lnTo>
                <a:lnTo>
                  <a:pt x="352248" y="131393"/>
                </a:lnTo>
                <a:lnTo>
                  <a:pt x="355800" y="142840"/>
                </a:lnTo>
                <a:lnTo>
                  <a:pt x="360072" y="155234"/>
                </a:lnTo>
                <a:lnTo>
                  <a:pt x="363873" y="165402"/>
                </a:lnTo>
                <a:lnTo>
                  <a:pt x="367359" y="174085"/>
                </a:lnTo>
                <a:lnTo>
                  <a:pt x="370636" y="181779"/>
                </a:lnTo>
                <a:lnTo>
                  <a:pt x="373773" y="187861"/>
                </a:lnTo>
                <a:lnTo>
                  <a:pt x="376817" y="192868"/>
                </a:lnTo>
                <a:lnTo>
                  <a:pt x="379799" y="197159"/>
                </a:lnTo>
                <a:lnTo>
                  <a:pt x="382739" y="200971"/>
                </a:lnTo>
                <a:lnTo>
                  <a:pt x="388546" y="207748"/>
                </a:lnTo>
                <a:lnTo>
                  <a:pt x="396842" y="213935"/>
                </a:lnTo>
                <a:lnTo>
                  <a:pt x="401721" y="216918"/>
                </a:lnTo>
                <a:lnTo>
                  <a:pt x="405926" y="217954"/>
                </a:lnTo>
                <a:lnTo>
                  <a:pt x="409683" y="217693"/>
                </a:lnTo>
                <a:lnTo>
                  <a:pt x="416396" y="215815"/>
                </a:lnTo>
                <a:lnTo>
                  <a:pt x="422554" y="214980"/>
                </a:lnTo>
                <a:lnTo>
                  <a:pt x="425530" y="213805"/>
                </a:lnTo>
                <a:lnTo>
                  <a:pt x="431377" y="209959"/>
                </a:lnTo>
                <a:lnTo>
                  <a:pt x="434270" y="206648"/>
                </a:lnTo>
                <a:lnTo>
                  <a:pt x="437150" y="202535"/>
                </a:lnTo>
                <a:lnTo>
                  <a:pt x="440023" y="197888"/>
                </a:lnTo>
                <a:lnTo>
                  <a:pt x="442891" y="192885"/>
                </a:lnTo>
                <a:lnTo>
                  <a:pt x="448618" y="182247"/>
                </a:lnTo>
                <a:lnTo>
                  <a:pt x="452431" y="172933"/>
                </a:lnTo>
                <a:lnTo>
                  <a:pt x="456878" y="161008"/>
                </a:lnTo>
                <a:lnTo>
                  <a:pt x="461747" y="147344"/>
                </a:lnTo>
                <a:lnTo>
                  <a:pt x="465946" y="136329"/>
                </a:lnTo>
                <a:lnTo>
                  <a:pt x="469699" y="127081"/>
                </a:lnTo>
                <a:lnTo>
                  <a:pt x="473152" y="119011"/>
                </a:lnTo>
                <a:lnTo>
                  <a:pt x="474502" y="111725"/>
                </a:lnTo>
                <a:lnTo>
                  <a:pt x="474450" y="104963"/>
                </a:lnTo>
                <a:lnTo>
                  <a:pt x="473462" y="98550"/>
                </a:lnTo>
                <a:lnTo>
                  <a:pt x="471851" y="92370"/>
                </a:lnTo>
                <a:lnTo>
                  <a:pt x="469824" y="86345"/>
                </a:lnTo>
                <a:lnTo>
                  <a:pt x="467522" y="80423"/>
                </a:lnTo>
                <a:lnTo>
                  <a:pt x="464081" y="74570"/>
                </a:lnTo>
                <a:lnTo>
                  <a:pt x="459882" y="68763"/>
                </a:lnTo>
                <a:lnTo>
                  <a:pt x="455178" y="62987"/>
                </a:lnTo>
                <a:lnTo>
                  <a:pt x="451089" y="58184"/>
                </a:lnTo>
                <a:lnTo>
                  <a:pt x="447411" y="54029"/>
                </a:lnTo>
                <a:lnTo>
                  <a:pt x="444007" y="50307"/>
                </a:lnTo>
                <a:lnTo>
                  <a:pt x="432603" y="43631"/>
                </a:lnTo>
                <a:lnTo>
                  <a:pt x="418963" y="37489"/>
                </a:lnTo>
                <a:lnTo>
                  <a:pt x="406551" y="31584"/>
                </a:lnTo>
                <a:lnTo>
                  <a:pt x="392144" y="25785"/>
                </a:lnTo>
                <a:lnTo>
                  <a:pt x="384302" y="22904"/>
                </a:lnTo>
                <a:lnTo>
                  <a:pt x="374311" y="20032"/>
                </a:lnTo>
                <a:lnTo>
                  <a:pt x="362888" y="17165"/>
                </a:lnTo>
                <a:lnTo>
                  <a:pt x="350510" y="14300"/>
                </a:lnTo>
                <a:lnTo>
                  <a:pt x="340354" y="12391"/>
                </a:lnTo>
                <a:lnTo>
                  <a:pt x="331677" y="11118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83"/>
          <p:cNvSpPr/>
          <p:nvPr/>
        </p:nvSpPr>
        <p:spPr>
          <a:xfrm>
            <a:off x="7058025" y="3077527"/>
            <a:ext cx="111443" cy="454344"/>
          </a:xfrm>
          <a:custGeom>
            <a:avLst/>
            <a:gdLst/>
            <a:ahLst/>
            <a:cxnLst/>
            <a:rect l="0" t="0" r="0" b="0"/>
            <a:pathLst>
              <a:path w="111443" h="454344">
                <a:moveTo>
                  <a:pt x="0" y="0"/>
                </a:moveTo>
                <a:lnTo>
                  <a:pt x="0" y="38625"/>
                </a:lnTo>
                <a:lnTo>
                  <a:pt x="1905" y="50515"/>
                </a:lnTo>
                <a:lnTo>
                  <a:pt x="5080" y="66062"/>
                </a:lnTo>
                <a:lnTo>
                  <a:pt x="9101" y="84046"/>
                </a:lnTo>
                <a:lnTo>
                  <a:pt x="18650" y="121809"/>
                </a:lnTo>
                <a:lnTo>
                  <a:pt x="35752" y="186727"/>
                </a:lnTo>
                <a:lnTo>
                  <a:pt x="38122" y="199732"/>
                </a:lnTo>
                <a:lnTo>
                  <a:pt x="39702" y="212212"/>
                </a:lnTo>
                <a:lnTo>
                  <a:pt x="40755" y="224342"/>
                </a:lnTo>
                <a:lnTo>
                  <a:pt x="46219" y="247669"/>
                </a:lnTo>
                <a:lnTo>
                  <a:pt x="54626" y="278460"/>
                </a:lnTo>
                <a:lnTo>
                  <a:pt x="64992" y="314227"/>
                </a:lnTo>
                <a:lnTo>
                  <a:pt x="71903" y="340930"/>
                </a:lnTo>
                <a:lnTo>
                  <a:pt x="76510" y="361589"/>
                </a:lnTo>
                <a:lnTo>
                  <a:pt x="79582" y="378220"/>
                </a:lnTo>
                <a:lnTo>
                  <a:pt x="83534" y="393116"/>
                </a:lnTo>
                <a:lnTo>
                  <a:pt x="88074" y="406857"/>
                </a:lnTo>
                <a:lnTo>
                  <a:pt x="93006" y="419828"/>
                </a:lnTo>
                <a:lnTo>
                  <a:pt x="97246" y="429428"/>
                </a:lnTo>
                <a:lnTo>
                  <a:pt x="101026" y="436780"/>
                </a:lnTo>
                <a:lnTo>
                  <a:pt x="111442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84"/>
          <p:cNvSpPr/>
          <p:nvPr/>
        </p:nvSpPr>
        <p:spPr>
          <a:xfrm>
            <a:off x="6972300" y="3096516"/>
            <a:ext cx="865823" cy="427540"/>
          </a:xfrm>
          <a:custGeom>
            <a:avLst/>
            <a:gdLst/>
            <a:ahLst/>
            <a:cxnLst/>
            <a:rect l="0" t="0" r="0" b="0"/>
            <a:pathLst>
              <a:path w="865823" h="427540">
                <a:moveTo>
                  <a:pt x="0" y="255331"/>
                </a:moveTo>
                <a:lnTo>
                  <a:pt x="22753" y="250780"/>
                </a:lnTo>
                <a:lnTo>
                  <a:pt x="41545" y="248546"/>
                </a:lnTo>
                <a:lnTo>
                  <a:pt x="50557" y="247950"/>
                </a:lnTo>
                <a:lnTo>
                  <a:pt x="68189" y="242208"/>
                </a:lnTo>
                <a:lnTo>
                  <a:pt x="86504" y="234259"/>
                </a:lnTo>
                <a:lnTo>
                  <a:pt x="107343" y="227550"/>
                </a:lnTo>
                <a:lnTo>
                  <a:pt x="126765" y="216314"/>
                </a:lnTo>
                <a:lnTo>
                  <a:pt x="135945" y="209317"/>
                </a:lnTo>
                <a:lnTo>
                  <a:pt x="153765" y="196463"/>
                </a:lnTo>
                <a:lnTo>
                  <a:pt x="172162" y="183447"/>
                </a:lnTo>
                <a:lnTo>
                  <a:pt x="193039" y="168138"/>
                </a:lnTo>
                <a:lnTo>
                  <a:pt x="204892" y="158150"/>
                </a:lnTo>
                <a:lnTo>
                  <a:pt x="217558" y="146729"/>
                </a:lnTo>
                <a:lnTo>
                  <a:pt x="242424" y="123243"/>
                </a:lnTo>
                <a:lnTo>
                  <a:pt x="263001" y="103280"/>
                </a:lnTo>
                <a:lnTo>
                  <a:pt x="272489" y="92051"/>
                </a:lnTo>
                <a:lnTo>
                  <a:pt x="281672" y="79803"/>
                </a:lnTo>
                <a:lnTo>
                  <a:pt x="290651" y="66875"/>
                </a:lnTo>
                <a:lnTo>
                  <a:pt x="297590" y="57304"/>
                </a:lnTo>
                <a:lnTo>
                  <a:pt x="307840" y="44129"/>
                </a:lnTo>
                <a:lnTo>
                  <a:pt x="310953" y="38330"/>
                </a:lnTo>
                <a:lnTo>
                  <a:pt x="314414" y="26806"/>
                </a:lnTo>
                <a:lnTo>
                  <a:pt x="316362" y="14159"/>
                </a:lnTo>
                <a:lnTo>
                  <a:pt x="315683" y="10730"/>
                </a:lnTo>
                <a:lnTo>
                  <a:pt x="309729" y="0"/>
                </a:lnTo>
                <a:lnTo>
                  <a:pt x="309356" y="1290"/>
                </a:lnTo>
                <a:lnTo>
                  <a:pt x="308831" y="12208"/>
                </a:lnTo>
                <a:lnTo>
                  <a:pt x="308709" y="22182"/>
                </a:lnTo>
                <a:lnTo>
                  <a:pt x="309628" y="30366"/>
                </a:lnTo>
                <a:lnTo>
                  <a:pt x="311194" y="40584"/>
                </a:lnTo>
                <a:lnTo>
                  <a:pt x="315473" y="66543"/>
                </a:lnTo>
                <a:lnTo>
                  <a:pt x="323237" y="116738"/>
                </a:lnTo>
                <a:lnTo>
                  <a:pt x="328764" y="147697"/>
                </a:lnTo>
                <a:lnTo>
                  <a:pt x="334395" y="174791"/>
                </a:lnTo>
                <a:lnTo>
                  <a:pt x="350321" y="245984"/>
                </a:lnTo>
                <a:lnTo>
                  <a:pt x="356420" y="267197"/>
                </a:lnTo>
                <a:lnTo>
                  <a:pt x="363343" y="288007"/>
                </a:lnTo>
                <a:lnTo>
                  <a:pt x="370816" y="308547"/>
                </a:lnTo>
                <a:lnTo>
                  <a:pt x="376751" y="326051"/>
                </a:lnTo>
                <a:lnTo>
                  <a:pt x="381659" y="341530"/>
                </a:lnTo>
                <a:lnTo>
                  <a:pt x="385884" y="355660"/>
                </a:lnTo>
                <a:lnTo>
                  <a:pt x="389654" y="366984"/>
                </a:lnTo>
                <a:lnTo>
                  <a:pt x="393119" y="376439"/>
                </a:lnTo>
                <a:lnTo>
                  <a:pt x="396382" y="384647"/>
                </a:lnTo>
                <a:lnTo>
                  <a:pt x="399509" y="392024"/>
                </a:lnTo>
                <a:lnTo>
                  <a:pt x="405524" y="405301"/>
                </a:lnTo>
                <a:lnTo>
                  <a:pt x="414266" y="423486"/>
                </a:lnTo>
                <a:lnTo>
                  <a:pt x="417147" y="426489"/>
                </a:lnTo>
                <a:lnTo>
                  <a:pt x="420020" y="427539"/>
                </a:lnTo>
                <a:lnTo>
                  <a:pt x="426925" y="426931"/>
                </a:lnTo>
                <a:lnTo>
                  <a:pt x="427491" y="424976"/>
                </a:lnTo>
                <a:lnTo>
                  <a:pt x="428289" y="413123"/>
                </a:lnTo>
                <a:lnTo>
                  <a:pt x="428475" y="402931"/>
                </a:lnTo>
                <a:lnTo>
                  <a:pt x="428611" y="339409"/>
                </a:lnTo>
                <a:lnTo>
                  <a:pt x="429569" y="325671"/>
                </a:lnTo>
                <a:lnTo>
                  <a:pt x="431159" y="313654"/>
                </a:lnTo>
                <a:lnTo>
                  <a:pt x="433172" y="302786"/>
                </a:lnTo>
                <a:lnTo>
                  <a:pt x="435466" y="292682"/>
                </a:lnTo>
                <a:lnTo>
                  <a:pt x="437949" y="283089"/>
                </a:lnTo>
                <a:lnTo>
                  <a:pt x="440555" y="273837"/>
                </a:lnTo>
                <a:lnTo>
                  <a:pt x="445151" y="263858"/>
                </a:lnTo>
                <a:lnTo>
                  <a:pt x="451072" y="253396"/>
                </a:lnTo>
                <a:lnTo>
                  <a:pt x="457878" y="242611"/>
                </a:lnTo>
                <a:lnTo>
                  <a:pt x="467978" y="230628"/>
                </a:lnTo>
                <a:lnTo>
                  <a:pt x="475643" y="225302"/>
                </a:lnTo>
                <a:lnTo>
                  <a:pt x="482224" y="222935"/>
                </a:lnTo>
                <a:lnTo>
                  <a:pt x="484360" y="223256"/>
                </a:lnTo>
                <a:lnTo>
                  <a:pt x="485784" y="224423"/>
                </a:lnTo>
                <a:lnTo>
                  <a:pt x="492620" y="237690"/>
                </a:lnTo>
                <a:lnTo>
                  <a:pt x="495100" y="245475"/>
                </a:lnTo>
                <a:lnTo>
                  <a:pt x="497707" y="255428"/>
                </a:lnTo>
                <a:lnTo>
                  <a:pt x="500397" y="266826"/>
                </a:lnTo>
                <a:lnTo>
                  <a:pt x="503142" y="282997"/>
                </a:lnTo>
                <a:lnTo>
                  <a:pt x="508734" y="323824"/>
                </a:lnTo>
                <a:lnTo>
                  <a:pt x="511558" y="340046"/>
                </a:lnTo>
                <a:lnTo>
                  <a:pt x="514394" y="352765"/>
                </a:lnTo>
                <a:lnTo>
                  <a:pt x="517236" y="363150"/>
                </a:lnTo>
                <a:lnTo>
                  <a:pt x="520084" y="371978"/>
                </a:lnTo>
                <a:lnTo>
                  <a:pt x="522935" y="379768"/>
                </a:lnTo>
                <a:lnTo>
                  <a:pt x="525788" y="386866"/>
                </a:lnTo>
                <a:lnTo>
                  <a:pt x="529595" y="392551"/>
                </a:lnTo>
                <a:lnTo>
                  <a:pt x="543103" y="405103"/>
                </a:lnTo>
                <a:lnTo>
                  <a:pt x="556683" y="417878"/>
                </a:lnTo>
                <a:lnTo>
                  <a:pt x="559716" y="420846"/>
                </a:lnTo>
                <a:lnTo>
                  <a:pt x="563644" y="422824"/>
                </a:lnTo>
                <a:lnTo>
                  <a:pt x="573089" y="425022"/>
                </a:lnTo>
                <a:lnTo>
                  <a:pt x="595626" y="426434"/>
                </a:lnTo>
                <a:lnTo>
                  <a:pt x="610480" y="426627"/>
                </a:lnTo>
                <a:lnTo>
                  <a:pt x="616537" y="425726"/>
                </a:lnTo>
                <a:lnTo>
                  <a:pt x="630564" y="419907"/>
                </a:lnTo>
                <a:lnTo>
                  <a:pt x="640930" y="414836"/>
                </a:lnTo>
                <a:lnTo>
                  <a:pt x="645409" y="411198"/>
                </a:lnTo>
                <a:lnTo>
                  <a:pt x="657216" y="397928"/>
                </a:lnTo>
                <a:lnTo>
                  <a:pt x="671403" y="386588"/>
                </a:lnTo>
                <a:lnTo>
                  <a:pt x="678767" y="376850"/>
                </a:lnTo>
                <a:lnTo>
                  <a:pt x="685213" y="366172"/>
                </a:lnTo>
                <a:lnTo>
                  <a:pt x="692206" y="355076"/>
                </a:lnTo>
                <a:lnTo>
                  <a:pt x="701664" y="343795"/>
                </a:lnTo>
                <a:lnTo>
                  <a:pt x="704949" y="337167"/>
                </a:lnTo>
                <a:lnTo>
                  <a:pt x="707139" y="329891"/>
                </a:lnTo>
                <a:lnTo>
                  <a:pt x="708598" y="322183"/>
                </a:lnTo>
                <a:lnTo>
                  <a:pt x="710524" y="315139"/>
                </a:lnTo>
                <a:lnTo>
                  <a:pt x="715203" y="302232"/>
                </a:lnTo>
                <a:lnTo>
                  <a:pt x="720458" y="287606"/>
                </a:lnTo>
                <a:lnTo>
                  <a:pt x="723193" y="279705"/>
                </a:lnTo>
                <a:lnTo>
                  <a:pt x="725016" y="272533"/>
                </a:lnTo>
                <a:lnTo>
                  <a:pt x="727042" y="259484"/>
                </a:lnTo>
                <a:lnTo>
                  <a:pt x="727582" y="249527"/>
                </a:lnTo>
                <a:lnTo>
                  <a:pt x="728520" y="203591"/>
                </a:lnTo>
                <a:lnTo>
                  <a:pt x="727615" y="200835"/>
                </a:lnTo>
                <a:lnTo>
                  <a:pt x="726059" y="198997"/>
                </a:lnTo>
                <a:lnTo>
                  <a:pt x="724070" y="197773"/>
                </a:lnTo>
                <a:lnTo>
                  <a:pt x="721790" y="197909"/>
                </a:lnTo>
                <a:lnTo>
                  <a:pt x="719318" y="198953"/>
                </a:lnTo>
                <a:lnTo>
                  <a:pt x="716718" y="200600"/>
                </a:lnTo>
                <a:lnTo>
                  <a:pt x="711289" y="207511"/>
                </a:lnTo>
                <a:lnTo>
                  <a:pt x="705701" y="217885"/>
                </a:lnTo>
                <a:lnTo>
                  <a:pt x="702877" y="224652"/>
                </a:lnTo>
                <a:lnTo>
                  <a:pt x="700042" y="232021"/>
                </a:lnTo>
                <a:lnTo>
                  <a:pt x="694352" y="245288"/>
                </a:lnTo>
                <a:lnTo>
                  <a:pt x="691501" y="251494"/>
                </a:lnTo>
                <a:lnTo>
                  <a:pt x="689601" y="258488"/>
                </a:lnTo>
                <a:lnTo>
                  <a:pt x="688333" y="266008"/>
                </a:lnTo>
                <a:lnTo>
                  <a:pt x="687489" y="273879"/>
                </a:lnTo>
                <a:lnTo>
                  <a:pt x="685973" y="281984"/>
                </a:lnTo>
                <a:lnTo>
                  <a:pt x="684010" y="290245"/>
                </a:lnTo>
                <a:lnTo>
                  <a:pt x="681750" y="298609"/>
                </a:lnTo>
                <a:lnTo>
                  <a:pt x="680242" y="307043"/>
                </a:lnTo>
                <a:lnTo>
                  <a:pt x="679237" y="315524"/>
                </a:lnTo>
                <a:lnTo>
                  <a:pt x="678567" y="324034"/>
                </a:lnTo>
                <a:lnTo>
                  <a:pt x="679073" y="332566"/>
                </a:lnTo>
                <a:lnTo>
                  <a:pt x="680363" y="341111"/>
                </a:lnTo>
                <a:lnTo>
                  <a:pt x="682175" y="349665"/>
                </a:lnTo>
                <a:lnTo>
                  <a:pt x="684335" y="357273"/>
                </a:lnTo>
                <a:lnTo>
                  <a:pt x="686729" y="364250"/>
                </a:lnTo>
                <a:lnTo>
                  <a:pt x="691928" y="377082"/>
                </a:lnTo>
                <a:lnTo>
                  <a:pt x="697413" y="389135"/>
                </a:lnTo>
                <a:lnTo>
                  <a:pt x="701162" y="394063"/>
                </a:lnTo>
                <a:lnTo>
                  <a:pt x="710407" y="402080"/>
                </a:lnTo>
                <a:lnTo>
                  <a:pt x="715540" y="404599"/>
                </a:lnTo>
                <a:lnTo>
                  <a:pt x="730912" y="408144"/>
                </a:lnTo>
                <a:lnTo>
                  <a:pt x="738553" y="408973"/>
                </a:lnTo>
                <a:lnTo>
                  <a:pt x="747663" y="406801"/>
                </a:lnTo>
                <a:lnTo>
                  <a:pt x="752759" y="404889"/>
                </a:lnTo>
                <a:lnTo>
                  <a:pt x="763502" y="397684"/>
                </a:lnTo>
                <a:lnTo>
                  <a:pt x="774626" y="388132"/>
                </a:lnTo>
                <a:lnTo>
                  <a:pt x="785921" y="377536"/>
                </a:lnTo>
                <a:lnTo>
                  <a:pt x="802989" y="360861"/>
                </a:lnTo>
                <a:lnTo>
                  <a:pt x="808694" y="354259"/>
                </a:lnTo>
                <a:lnTo>
                  <a:pt x="814402" y="347001"/>
                </a:lnTo>
                <a:lnTo>
                  <a:pt x="820111" y="339304"/>
                </a:lnTo>
                <a:lnTo>
                  <a:pt x="825824" y="332268"/>
                </a:lnTo>
                <a:lnTo>
                  <a:pt x="837251" y="319370"/>
                </a:lnTo>
                <a:lnTo>
                  <a:pt x="846139" y="307288"/>
                </a:lnTo>
                <a:lnTo>
                  <a:pt x="849842" y="301399"/>
                </a:lnTo>
                <a:lnTo>
                  <a:pt x="853264" y="297473"/>
                </a:lnTo>
                <a:lnTo>
                  <a:pt x="856498" y="294856"/>
                </a:lnTo>
                <a:lnTo>
                  <a:pt x="865822" y="289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85"/>
          <p:cNvSpPr/>
          <p:nvPr/>
        </p:nvSpPr>
        <p:spPr>
          <a:xfrm>
            <a:off x="800099" y="4011929"/>
            <a:ext cx="58424" cy="492030"/>
          </a:xfrm>
          <a:custGeom>
            <a:avLst/>
            <a:gdLst/>
            <a:ahLst/>
            <a:cxnLst/>
            <a:rect l="0" t="0" r="0" b="0"/>
            <a:pathLst>
              <a:path w="58424" h="492030">
                <a:moveTo>
                  <a:pt x="17145" y="0"/>
                </a:moveTo>
                <a:lnTo>
                  <a:pt x="17145" y="13653"/>
                </a:lnTo>
                <a:lnTo>
                  <a:pt x="18098" y="19580"/>
                </a:lnTo>
                <a:lnTo>
                  <a:pt x="19685" y="25436"/>
                </a:lnTo>
                <a:lnTo>
                  <a:pt x="21696" y="31245"/>
                </a:lnTo>
                <a:lnTo>
                  <a:pt x="23037" y="37975"/>
                </a:lnTo>
                <a:lnTo>
                  <a:pt x="24526" y="53073"/>
                </a:lnTo>
                <a:lnTo>
                  <a:pt x="24923" y="62052"/>
                </a:lnTo>
                <a:lnTo>
                  <a:pt x="25365" y="82189"/>
                </a:lnTo>
                <a:lnTo>
                  <a:pt x="26435" y="92893"/>
                </a:lnTo>
                <a:lnTo>
                  <a:pt x="28101" y="103839"/>
                </a:lnTo>
                <a:lnTo>
                  <a:pt x="37619" y="153333"/>
                </a:lnTo>
                <a:lnTo>
                  <a:pt x="39367" y="167944"/>
                </a:lnTo>
                <a:lnTo>
                  <a:pt x="40532" y="183401"/>
                </a:lnTo>
                <a:lnTo>
                  <a:pt x="41309" y="199420"/>
                </a:lnTo>
                <a:lnTo>
                  <a:pt x="42779" y="214862"/>
                </a:lnTo>
                <a:lnTo>
                  <a:pt x="44712" y="229919"/>
                </a:lnTo>
                <a:lnTo>
                  <a:pt x="46953" y="244719"/>
                </a:lnTo>
                <a:lnTo>
                  <a:pt x="51983" y="273865"/>
                </a:lnTo>
                <a:lnTo>
                  <a:pt x="54658" y="288304"/>
                </a:lnTo>
                <a:lnTo>
                  <a:pt x="56441" y="305550"/>
                </a:lnTo>
                <a:lnTo>
                  <a:pt x="57630" y="324668"/>
                </a:lnTo>
                <a:lnTo>
                  <a:pt x="58423" y="345033"/>
                </a:lnTo>
                <a:lnTo>
                  <a:pt x="57999" y="367182"/>
                </a:lnTo>
                <a:lnTo>
                  <a:pt x="56763" y="390521"/>
                </a:lnTo>
                <a:lnTo>
                  <a:pt x="54987" y="414652"/>
                </a:lnTo>
                <a:lnTo>
                  <a:pt x="52851" y="433598"/>
                </a:lnTo>
                <a:lnTo>
                  <a:pt x="50474" y="449085"/>
                </a:lnTo>
                <a:lnTo>
                  <a:pt x="47937" y="462268"/>
                </a:lnTo>
                <a:lnTo>
                  <a:pt x="45293" y="471057"/>
                </a:lnTo>
                <a:lnTo>
                  <a:pt x="42578" y="476915"/>
                </a:lnTo>
                <a:lnTo>
                  <a:pt x="39816" y="480821"/>
                </a:lnTo>
                <a:lnTo>
                  <a:pt x="37021" y="484378"/>
                </a:lnTo>
                <a:lnTo>
                  <a:pt x="34206" y="487701"/>
                </a:lnTo>
                <a:lnTo>
                  <a:pt x="31377" y="490869"/>
                </a:lnTo>
                <a:lnTo>
                  <a:pt x="28538" y="492029"/>
                </a:lnTo>
                <a:lnTo>
                  <a:pt x="25693" y="491849"/>
                </a:lnTo>
                <a:lnTo>
                  <a:pt x="22844" y="490777"/>
                </a:lnTo>
                <a:lnTo>
                  <a:pt x="19992" y="490062"/>
                </a:lnTo>
                <a:lnTo>
                  <a:pt x="17138" y="489586"/>
                </a:lnTo>
                <a:lnTo>
                  <a:pt x="14283" y="489268"/>
                </a:lnTo>
                <a:lnTo>
                  <a:pt x="11427" y="488104"/>
                </a:lnTo>
                <a:lnTo>
                  <a:pt x="8571" y="486375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86"/>
          <p:cNvSpPr/>
          <p:nvPr/>
        </p:nvSpPr>
        <p:spPr>
          <a:xfrm>
            <a:off x="551497" y="3865335"/>
            <a:ext cx="754381" cy="607104"/>
          </a:xfrm>
          <a:custGeom>
            <a:avLst/>
            <a:gdLst/>
            <a:ahLst/>
            <a:cxnLst/>
            <a:rect l="0" t="0" r="0" b="0"/>
            <a:pathLst>
              <a:path w="754381" h="607104">
                <a:moveTo>
                  <a:pt x="0" y="395197"/>
                </a:moveTo>
                <a:lnTo>
                  <a:pt x="23863" y="407129"/>
                </a:lnTo>
                <a:lnTo>
                  <a:pt x="34736" y="410025"/>
                </a:lnTo>
                <a:lnTo>
                  <a:pt x="57238" y="411884"/>
                </a:lnTo>
                <a:lnTo>
                  <a:pt x="78872" y="412207"/>
                </a:lnTo>
                <a:lnTo>
                  <a:pt x="95062" y="407202"/>
                </a:lnTo>
                <a:lnTo>
                  <a:pt x="115592" y="397675"/>
                </a:lnTo>
                <a:lnTo>
                  <a:pt x="146942" y="383916"/>
                </a:lnTo>
                <a:lnTo>
                  <a:pt x="161779" y="376246"/>
                </a:lnTo>
                <a:lnTo>
                  <a:pt x="175480" y="368276"/>
                </a:lnTo>
                <a:lnTo>
                  <a:pt x="188424" y="360105"/>
                </a:lnTo>
                <a:lnTo>
                  <a:pt x="200863" y="352752"/>
                </a:lnTo>
                <a:lnTo>
                  <a:pt x="212967" y="345945"/>
                </a:lnTo>
                <a:lnTo>
                  <a:pt x="224845" y="339503"/>
                </a:lnTo>
                <a:lnTo>
                  <a:pt x="245664" y="322184"/>
                </a:lnTo>
                <a:lnTo>
                  <a:pt x="255216" y="312232"/>
                </a:lnTo>
                <a:lnTo>
                  <a:pt x="275989" y="293554"/>
                </a:lnTo>
                <a:lnTo>
                  <a:pt x="296969" y="275727"/>
                </a:lnTo>
                <a:lnTo>
                  <a:pt x="315819" y="258279"/>
                </a:lnTo>
                <a:lnTo>
                  <a:pt x="324846" y="248673"/>
                </a:lnTo>
                <a:lnTo>
                  <a:pt x="333721" y="238460"/>
                </a:lnTo>
                <a:lnTo>
                  <a:pt x="342496" y="227841"/>
                </a:lnTo>
                <a:lnTo>
                  <a:pt x="359865" y="205882"/>
                </a:lnTo>
                <a:lnTo>
                  <a:pt x="394299" y="160740"/>
                </a:lnTo>
                <a:lnTo>
                  <a:pt x="400979" y="149357"/>
                </a:lnTo>
                <a:lnTo>
                  <a:pt x="406384" y="137959"/>
                </a:lnTo>
                <a:lnTo>
                  <a:pt x="410940" y="126550"/>
                </a:lnTo>
                <a:lnTo>
                  <a:pt x="416835" y="115134"/>
                </a:lnTo>
                <a:lnTo>
                  <a:pt x="423623" y="103713"/>
                </a:lnTo>
                <a:lnTo>
                  <a:pt x="431005" y="92290"/>
                </a:lnTo>
                <a:lnTo>
                  <a:pt x="436879" y="81816"/>
                </a:lnTo>
                <a:lnTo>
                  <a:pt x="441748" y="71976"/>
                </a:lnTo>
                <a:lnTo>
                  <a:pt x="445946" y="62559"/>
                </a:lnTo>
                <a:lnTo>
                  <a:pt x="460956" y="26551"/>
                </a:lnTo>
                <a:lnTo>
                  <a:pt x="466807" y="9739"/>
                </a:lnTo>
                <a:lnTo>
                  <a:pt x="468367" y="3923"/>
                </a:lnTo>
                <a:lnTo>
                  <a:pt x="468455" y="997"/>
                </a:lnTo>
                <a:lnTo>
                  <a:pt x="467561" y="0"/>
                </a:lnTo>
                <a:lnTo>
                  <a:pt x="466012" y="287"/>
                </a:lnTo>
                <a:lnTo>
                  <a:pt x="464980" y="2384"/>
                </a:lnTo>
                <a:lnTo>
                  <a:pt x="462574" y="17294"/>
                </a:lnTo>
                <a:lnTo>
                  <a:pt x="458636" y="38327"/>
                </a:lnTo>
                <a:lnTo>
                  <a:pt x="457205" y="53461"/>
                </a:lnTo>
                <a:lnTo>
                  <a:pt x="456251" y="71171"/>
                </a:lnTo>
                <a:lnTo>
                  <a:pt x="455191" y="113073"/>
                </a:lnTo>
                <a:lnTo>
                  <a:pt x="454719" y="163446"/>
                </a:lnTo>
                <a:lnTo>
                  <a:pt x="453641" y="186404"/>
                </a:lnTo>
                <a:lnTo>
                  <a:pt x="451970" y="207424"/>
                </a:lnTo>
                <a:lnTo>
                  <a:pt x="449903" y="227152"/>
                </a:lnTo>
                <a:lnTo>
                  <a:pt x="449478" y="245067"/>
                </a:lnTo>
                <a:lnTo>
                  <a:pt x="450147" y="261773"/>
                </a:lnTo>
                <a:lnTo>
                  <a:pt x="451546" y="277673"/>
                </a:lnTo>
                <a:lnTo>
                  <a:pt x="460634" y="408107"/>
                </a:lnTo>
                <a:lnTo>
                  <a:pt x="463299" y="433331"/>
                </a:lnTo>
                <a:lnTo>
                  <a:pt x="466029" y="454910"/>
                </a:lnTo>
                <a:lnTo>
                  <a:pt x="468801" y="473106"/>
                </a:lnTo>
                <a:lnTo>
                  <a:pt x="471601" y="489046"/>
                </a:lnTo>
                <a:lnTo>
                  <a:pt x="474421" y="503483"/>
                </a:lnTo>
                <a:lnTo>
                  <a:pt x="480094" y="529685"/>
                </a:lnTo>
                <a:lnTo>
                  <a:pt x="482940" y="542005"/>
                </a:lnTo>
                <a:lnTo>
                  <a:pt x="487695" y="554982"/>
                </a:lnTo>
                <a:lnTo>
                  <a:pt x="493722" y="568395"/>
                </a:lnTo>
                <a:lnTo>
                  <a:pt x="500598" y="582100"/>
                </a:lnTo>
                <a:lnTo>
                  <a:pt x="510778" y="597328"/>
                </a:lnTo>
                <a:lnTo>
                  <a:pt x="520524" y="607103"/>
                </a:lnTo>
                <a:lnTo>
                  <a:pt x="522276" y="606953"/>
                </a:lnTo>
                <a:lnTo>
                  <a:pt x="524396" y="605900"/>
                </a:lnTo>
                <a:lnTo>
                  <a:pt x="526762" y="604246"/>
                </a:lnTo>
                <a:lnTo>
                  <a:pt x="531932" y="597328"/>
                </a:lnTo>
                <a:lnTo>
                  <a:pt x="534644" y="592816"/>
                </a:lnTo>
                <a:lnTo>
                  <a:pt x="537657" y="580183"/>
                </a:lnTo>
                <a:lnTo>
                  <a:pt x="538460" y="572813"/>
                </a:lnTo>
                <a:lnTo>
                  <a:pt x="540901" y="560280"/>
                </a:lnTo>
                <a:lnTo>
                  <a:pt x="548693" y="526035"/>
                </a:lnTo>
                <a:lnTo>
                  <a:pt x="559239" y="482118"/>
                </a:lnTo>
                <a:lnTo>
                  <a:pt x="562373" y="470289"/>
                </a:lnTo>
                <a:lnTo>
                  <a:pt x="568396" y="449527"/>
                </a:lnTo>
                <a:lnTo>
                  <a:pt x="573241" y="437132"/>
                </a:lnTo>
                <a:lnTo>
                  <a:pt x="579328" y="423154"/>
                </a:lnTo>
                <a:lnTo>
                  <a:pt x="586244" y="408120"/>
                </a:lnTo>
                <a:lnTo>
                  <a:pt x="592759" y="396192"/>
                </a:lnTo>
                <a:lnTo>
                  <a:pt x="605079" y="377859"/>
                </a:lnTo>
                <a:lnTo>
                  <a:pt x="618173" y="361379"/>
                </a:lnTo>
                <a:lnTo>
                  <a:pt x="628086" y="350464"/>
                </a:lnTo>
                <a:lnTo>
                  <a:pt x="631131" y="349182"/>
                </a:lnTo>
                <a:lnTo>
                  <a:pt x="634114" y="349281"/>
                </a:lnTo>
                <a:lnTo>
                  <a:pt x="650296" y="356282"/>
                </a:lnTo>
                <a:lnTo>
                  <a:pt x="654511" y="359729"/>
                </a:lnTo>
                <a:lnTo>
                  <a:pt x="661734" y="368639"/>
                </a:lnTo>
                <a:lnTo>
                  <a:pt x="665579" y="378948"/>
                </a:lnTo>
                <a:lnTo>
                  <a:pt x="668240" y="390833"/>
                </a:lnTo>
                <a:lnTo>
                  <a:pt x="672598" y="405640"/>
                </a:lnTo>
                <a:lnTo>
                  <a:pt x="675170" y="421746"/>
                </a:lnTo>
                <a:lnTo>
                  <a:pt x="676313" y="439382"/>
                </a:lnTo>
                <a:lnTo>
                  <a:pt x="676821" y="459919"/>
                </a:lnTo>
                <a:lnTo>
                  <a:pt x="677909" y="469778"/>
                </a:lnTo>
                <a:lnTo>
                  <a:pt x="681658" y="488352"/>
                </a:lnTo>
                <a:lnTo>
                  <a:pt x="683959" y="506132"/>
                </a:lnTo>
                <a:lnTo>
                  <a:pt x="685934" y="522606"/>
                </a:lnTo>
                <a:lnTo>
                  <a:pt x="689987" y="536279"/>
                </a:lnTo>
                <a:lnTo>
                  <a:pt x="694963" y="546165"/>
                </a:lnTo>
                <a:lnTo>
                  <a:pt x="697624" y="550135"/>
                </a:lnTo>
                <a:lnTo>
                  <a:pt x="705660" y="557086"/>
                </a:lnTo>
                <a:lnTo>
                  <a:pt x="710470" y="560273"/>
                </a:lnTo>
                <a:lnTo>
                  <a:pt x="714629" y="561445"/>
                </a:lnTo>
                <a:lnTo>
                  <a:pt x="718354" y="561274"/>
                </a:lnTo>
                <a:lnTo>
                  <a:pt x="721790" y="560208"/>
                </a:lnTo>
                <a:lnTo>
                  <a:pt x="728148" y="556483"/>
                </a:lnTo>
                <a:lnTo>
                  <a:pt x="754380" y="532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87"/>
          <p:cNvSpPr/>
          <p:nvPr/>
        </p:nvSpPr>
        <p:spPr>
          <a:xfrm>
            <a:off x="1375649" y="4209097"/>
            <a:ext cx="58816" cy="240031"/>
          </a:xfrm>
          <a:custGeom>
            <a:avLst/>
            <a:gdLst/>
            <a:ahLst/>
            <a:cxnLst/>
            <a:rect l="0" t="0" r="0" b="0"/>
            <a:pathLst>
              <a:path w="58816" h="240031">
                <a:moveTo>
                  <a:pt x="7380" y="0"/>
                </a:moveTo>
                <a:lnTo>
                  <a:pt x="2830" y="9102"/>
                </a:lnTo>
                <a:lnTo>
                  <a:pt x="1489" y="13688"/>
                </a:lnTo>
                <a:lnTo>
                  <a:pt x="595" y="18650"/>
                </a:lnTo>
                <a:lnTo>
                  <a:pt x="0" y="23864"/>
                </a:lnTo>
                <a:lnTo>
                  <a:pt x="555" y="32102"/>
                </a:lnTo>
                <a:lnTo>
                  <a:pt x="1877" y="42356"/>
                </a:lnTo>
                <a:lnTo>
                  <a:pt x="10844" y="97584"/>
                </a:lnTo>
                <a:lnTo>
                  <a:pt x="13500" y="110776"/>
                </a:lnTo>
                <a:lnTo>
                  <a:pt x="16222" y="122428"/>
                </a:lnTo>
                <a:lnTo>
                  <a:pt x="18990" y="133054"/>
                </a:lnTo>
                <a:lnTo>
                  <a:pt x="22740" y="144900"/>
                </a:lnTo>
                <a:lnTo>
                  <a:pt x="27145" y="157560"/>
                </a:lnTo>
                <a:lnTo>
                  <a:pt x="39907" y="193052"/>
                </a:lnTo>
                <a:lnTo>
                  <a:pt x="43352" y="202996"/>
                </a:lnTo>
                <a:lnTo>
                  <a:pt x="45649" y="210578"/>
                </a:lnTo>
                <a:lnTo>
                  <a:pt x="47180" y="216585"/>
                </a:lnTo>
                <a:lnTo>
                  <a:pt x="48201" y="221543"/>
                </a:lnTo>
                <a:lnTo>
                  <a:pt x="48882" y="225800"/>
                </a:lnTo>
                <a:lnTo>
                  <a:pt x="49638" y="233071"/>
                </a:lnTo>
                <a:lnTo>
                  <a:pt x="50792" y="235391"/>
                </a:lnTo>
                <a:lnTo>
                  <a:pt x="52514" y="236937"/>
                </a:lnTo>
                <a:lnTo>
                  <a:pt x="5881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88"/>
          <p:cNvSpPr/>
          <p:nvPr/>
        </p:nvSpPr>
        <p:spPr>
          <a:xfrm>
            <a:off x="1357312" y="4080510"/>
            <a:ext cx="25718" cy="17145"/>
          </a:xfrm>
          <a:custGeom>
            <a:avLst/>
            <a:gdLst/>
            <a:ahLst/>
            <a:cxnLst/>
            <a:rect l="0" t="0" r="0" b="0"/>
            <a:pathLst>
              <a:path w="25718" h="17145">
                <a:moveTo>
                  <a:pt x="25717" y="17144"/>
                </a:moveTo>
                <a:lnTo>
                  <a:pt x="5362" y="1036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89"/>
          <p:cNvSpPr/>
          <p:nvPr/>
        </p:nvSpPr>
        <p:spPr>
          <a:xfrm>
            <a:off x="1511722" y="4185130"/>
            <a:ext cx="265643" cy="288974"/>
          </a:xfrm>
          <a:custGeom>
            <a:avLst/>
            <a:gdLst/>
            <a:ahLst/>
            <a:cxnLst/>
            <a:rect l="0" t="0" r="0" b="0"/>
            <a:pathLst>
              <a:path w="265643" h="288974">
                <a:moveTo>
                  <a:pt x="8467" y="41112"/>
                </a:moveTo>
                <a:lnTo>
                  <a:pt x="3917" y="50214"/>
                </a:lnTo>
                <a:lnTo>
                  <a:pt x="1682" y="57223"/>
                </a:lnTo>
                <a:lnTo>
                  <a:pt x="689" y="64465"/>
                </a:lnTo>
                <a:lnTo>
                  <a:pt x="424" y="69063"/>
                </a:lnTo>
                <a:lnTo>
                  <a:pt x="130" y="79252"/>
                </a:lnTo>
                <a:lnTo>
                  <a:pt x="0" y="90131"/>
                </a:lnTo>
                <a:lnTo>
                  <a:pt x="917" y="98556"/>
                </a:lnTo>
                <a:lnTo>
                  <a:pt x="2481" y="108936"/>
                </a:lnTo>
                <a:lnTo>
                  <a:pt x="4477" y="120618"/>
                </a:lnTo>
                <a:lnTo>
                  <a:pt x="8664" y="136026"/>
                </a:lnTo>
                <a:lnTo>
                  <a:pt x="14314" y="153918"/>
                </a:lnTo>
                <a:lnTo>
                  <a:pt x="20937" y="173466"/>
                </a:lnTo>
                <a:lnTo>
                  <a:pt x="27258" y="189356"/>
                </a:lnTo>
                <a:lnTo>
                  <a:pt x="33377" y="202806"/>
                </a:lnTo>
                <a:lnTo>
                  <a:pt x="39361" y="214630"/>
                </a:lnTo>
                <a:lnTo>
                  <a:pt x="44304" y="227276"/>
                </a:lnTo>
                <a:lnTo>
                  <a:pt x="48551" y="240469"/>
                </a:lnTo>
                <a:lnTo>
                  <a:pt x="52335" y="254026"/>
                </a:lnTo>
                <a:lnTo>
                  <a:pt x="56762" y="264970"/>
                </a:lnTo>
                <a:lnTo>
                  <a:pt x="61619" y="274171"/>
                </a:lnTo>
                <a:lnTo>
                  <a:pt x="66762" y="282210"/>
                </a:lnTo>
                <a:lnTo>
                  <a:pt x="70190" y="286616"/>
                </a:lnTo>
                <a:lnTo>
                  <a:pt x="72476" y="288602"/>
                </a:lnTo>
                <a:lnTo>
                  <a:pt x="74000" y="288973"/>
                </a:lnTo>
                <a:lnTo>
                  <a:pt x="75016" y="288267"/>
                </a:lnTo>
                <a:lnTo>
                  <a:pt x="75693" y="286845"/>
                </a:lnTo>
                <a:lnTo>
                  <a:pt x="76144" y="284944"/>
                </a:lnTo>
                <a:lnTo>
                  <a:pt x="74106" y="277752"/>
                </a:lnTo>
                <a:lnTo>
                  <a:pt x="72229" y="273167"/>
                </a:lnTo>
                <a:lnTo>
                  <a:pt x="70025" y="267253"/>
                </a:lnTo>
                <a:lnTo>
                  <a:pt x="65036" y="253062"/>
                </a:lnTo>
                <a:lnTo>
                  <a:pt x="63325" y="245277"/>
                </a:lnTo>
                <a:lnTo>
                  <a:pt x="62184" y="237229"/>
                </a:lnTo>
                <a:lnTo>
                  <a:pt x="61424" y="229007"/>
                </a:lnTo>
                <a:lnTo>
                  <a:pt x="60916" y="216858"/>
                </a:lnTo>
                <a:lnTo>
                  <a:pt x="60203" y="170761"/>
                </a:lnTo>
                <a:lnTo>
                  <a:pt x="60036" y="144136"/>
                </a:lnTo>
                <a:lnTo>
                  <a:pt x="60944" y="132655"/>
                </a:lnTo>
                <a:lnTo>
                  <a:pt x="62502" y="122143"/>
                </a:lnTo>
                <a:lnTo>
                  <a:pt x="64493" y="112278"/>
                </a:lnTo>
                <a:lnTo>
                  <a:pt x="66773" y="102843"/>
                </a:lnTo>
                <a:lnTo>
                  <a:pt x="69245" y="93696"/>
                </a:lnTo>
                <a:lnTo>
                  <a:pt x="71846" y="84741"/>
                </a:lnTo>
                <a:lnTo>
                  <a:pt x="75485" y="75913"/>
                </a:lnTo>
                <a:lnTo>
                  <a:pt x="79816" y="67170"/>
                </a:lnTo>
                <a:lnTo>
                  <a:pt x="84608" y="58484"/>
                </a:lnTo>
                <a:lnTo>
                  <a:pt x="89708" y="50788"/>
                </a:lnTo>
                <a:lnTo>
                  <a:pt x="95013" y="43753"/>
                </a:lnTo>
                <a:lnTo>
                  <a:pt x="100454" y="37158"/>
                </a:lnTo>
                <a:lnTo>
                  <a:pt x="105987" y="31808"/>
                </a:lnTo>
                <a:lnTo>
                  <a:pt x="111580" y="27290"/>
                </a:lnTo>
                <a:lnTo>
                  <a:pt x="117215" y="23325"/>
                </a:lnTo>
                <a:lnTo>
                  <a:pt x="122876" y="19729"/>
                </a:lnTo>
                <a:lnTo>
                  <a:pt x="128554" y="16379"/>
                </a:lnTo>
                <a:lnTo>
                  <a:pt x="134245" y="13193"/>
                </a:lnTo>
                <a:lnTo>
                  <a:pt x="145649" y="7114"/>
                </a:lnTo>
                <a:lnTo>
                  <a:pt x="151357" y="4159"/>
                </a:lnTo>
                <a:lnTo>
                  <a:pt x="158019" y="2189"/>
                </a:lnTo>
                <a:lnTo>
                  <a:pt x="165319" y="876"/>
                </a:lnTo>
                <a:lnTo>
                  <a:pt x="173042" y="0"/>
                </a:lnTo>
                <a:lnTo>
                  <a:pt x="180097" y="369"/>
                </a:lnTo>
                <a:lnTo>
                  <a:pt x="186704" y="1568"/>
                </a:lnTo>
                <a:lnTo>
                  <a:pt x="193015" y="3319"/>
                </a:lnTo>
                <a:lnTo>
                  <a:pt x="207646" y="7805"/>
                </a:lnTo>
                <a:lnTo>
                  <a:pt x="215548" y="10335"/>
                </a:lnTo>
                <a:lnTo>
                  <a:pt x="222721" y="12974"/>
                </a:lnTo>
                <a:lnTo>
                  <a:pt x="229408" y="15686"/>
                </a:lnTo>
                <a:lnTo>
                  <a:pt x="265642" y="23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90"/>
          <p:cNvSpPr/>
          <p:nvPr/>
        </p:nvSpPr>
        <p:spPr>
          <a:xfrm>
            <a:off x="1765150" y="3968095"/>
            <a:ext cx="337970" cy="513239"/>
          </a:xfrm>
          <a:custGeom>
            <a:avLst/>
            <a:gdLst/>
            <a:ahLst/>
            <a:cxnLst/>
            <a:rect l="0" t="0" r="0" b="0"/>
            <a:pathLst>
              <a:path w="337970" h="513239">
                <a:moveTo>
                  <a:pt x="157947" y="215284"/>
                </a:moveTo>
                <a:lnTo>
                  <a:pt x="148845" y="206183"/>
                </a:lnTo>
                <a:lnTo>
                  <a:pt x="144259" y="203502"/>
                </a:lnTo>
                <a:lnTo>
                  <a:pt x="134083" y="200523"/>
                </a:lnTo>
                <a:lnTo>
                  <a:pt x="125751" y="199199"/>
                </a:lnTo>
                <a:lnTo>
                  <a:pt x="122196" y="198846"/>
                </a:lnTo>
                <a:lnTo>
                  <a:pt x="113165" y="200993"/>
                </a:lnTo>
                <a:lnTo>
                  <a:pt x="102802" y="205123"/>
                </a:lnTo>
                <a:lnTo>
                  <a:pt x="97371" y="207558"/>
                </a:lnTo>
                <a:lnTo>
                  <a:pt x="91845" y="210133"/>
                </a:lnTo>
                <a:lnTo>
                  <a:pt x="86257" y="213755"/>
                </a:lnTo>
                <a:lnTo>
                  <a:pt x="80626" y="218075"/>
                </a:lnTo>
                <a:lnTo>
                  <a:pt x="74967" y="222860"/>
                </a:lnTo>
                <a:lnTo>
                  <a:pt x="69289" y="228907"/>
                </a:lnTo>
                <a:lnTo>
                  <a:pt x="63600" y="235796"/>
                </a:lnTo>
                <a:lnTo>
                  <a:pt x="57901" y="243247"/>
                </a:lnTo>
                <a:lnTo>
                  <a:pt x="51245" y="251071"/>
                </a:lnTo>
                <a:lnTo>
                  <a:pt x="43950" y="259145"/>
                </a:lnTo>
                <a:lnTo>
                  <a:pt x="36229" y="267385"/>
                </a:lnTo>
                <a:lnTo>
                  <a:pt x="30129" y="275735"/>
                </a:lnTo>
                <a:lnTo>
                  <a:pt x="25110" y="284160"/>
                </a:lnTo>
                <a:lnTo>
                  <a:pt x="20812" y="292634"/>
                </a:lnTo>
                <a:lnTo>
                  <a:pt x="16993" y="302094"/>
                </a:lnTo>
                <a:lnTo>
                  <a:pt x="13495" y="312210"/>
                </a:lnTo>
                <a:lnTo>
                  <a:pt x="1038" y="351270"/>
                </a:lnTo>
                <a:lnTo>
                  <a:pt x="0" y="360234"/>
                </a:lnTo>
                <a:lnTo>
                  <a:pt x="262" y="369068"/>
                </a:lnTo>
                <a:lnTo>
                  <a:pt x="1389" y="377814"/>
                </a:lnTo>
                <a:lnTo>
                  <a:pt x="2140" y="386503"/>
                </a:lnTo>
                <a:lnTo>
                  <a:pt x="2640" y="395153"/>
                </a:lnTo>
                <a:lnTo>
                  <a:pt x="2974" y="403777"/>
                </a:lnTo>
                <a:lnTo>
                  <a:pt x="5102" y="415241"/>
                </a:lnTo>
                <a:lnTo>
                  <a:pt x="8425" y="428599"/>
                </a:lnTo>
                <a:lnTo>
                  <a:pt x="12546" y="443219"/>
                </a:lnTo>
                <a:lnTo>
                  <a:pt x="17198" y="455824"/>
                </a:lnTo>
                <a:lnTo>
                  <a:pt x="22204" y="467084"/>
                </a:lnTo>
                <a:lnTo>
                  <a:pt x="27447" y="477449"/>
                </a:lnTo>
                <a:lnTo>
                  <a:pt x="32847" y="485311"/>
                </a:lnTo>
                <a:lnTo>
                  <a:pt x="38352" y="491504"/>
                </a:lnTo>
                <a:lnTo>
                  <a:pt x="48596" y="500927"/>
                </a:lnTo>
                <a:lnTo>
                  <a:pt x="56324" y="508289"/>
                </a:lnTo>
                <a:lnTo>
                  <a:pt x="61623" y="510633"/>
                </a:lnTo>
                <a:lnTo>
                  <a:pt x="68014" y="512197"/>
                </a:lnTo>
                <a:lnTo>
                  <a:pt x="75132" y="513238"/>
                </a:lnTo>
                <a:lnTo>
                  <a:pt x="80829" y="512980"/>
                </a:lnTo>
                <a:lnTo>
                  <a:pt x="85580" y="511856"/>
                </a:lnTo>
                <a:lnTo>
                  <a:pt x="89700" y="510154"/>
                </a:lnTo>
                <a:lnTo>
                  <a:pt x="99357" y="503183"/>
                </a:lnTo>
                <a:lnTo>
                  <a:pt x="104600" y="498656"/>
                </a:lnTo>
                <a:lnTo>
                  <a:pt x="110000" y="493734"/>
                </a:lnTo>
                <a:lnTo>
                  <a:pt x="121080" y="483185"/>
                </a:lnTo>
                <a:lnTo>
                  <a:pt x="129814" y="469606"/>
                </a:lnTo>
                <a:lnTo>
                  <a:pt x="136871" y="454046"/>
                </a:lnTo>
                <a:lnTo>
                  <a:pt x="140086" y="445897"/>
                </a:lnTo>
                <a:lnTo>
                  <a:pt x="143182" y="437606"/>
                </a:lnTo>
                <a:lnTo>
                  <a:pt x="147151" y="424459"/>
                </a:lnTo>
                <a:lnTo>
                  <a:pt x="156641" y="389531"/>
                </a:lnTo>
                <a:lnTo>
                  <a:pt x="159934" y="372406"/>
                </a:lnTo>
                <a:lnTo>
                  <a:pt x="162129" y="356227"/>
                </a:lnTo>
                <a:lnTo>
                  <a:pt x="178194" y="200376"/>
                </a:lnTo>
                <a:lnTo>
                  <a:pt x="179065" y="172008"/>
                </a:lnTo>
                <a:lnTo>
                  <a:pt x="178693" y="142618"/>
                </a:lnTo>
                <a:lnTo>
                  <a:pt x="177493" y="112548"/>
                </a:lnTo>
                <a:lnTo>
                  <a:pt x="175740" y="87739"/>
                </a:lnTo>
                <a:lnTo>
                  <a:pt x="173619" y="66436"/>
                </a:lnTo>
                <a:lnTo>
                  <a:pt x="171252" y="47473"/>
                </a:lnTo>
                <a:lnTo>
                  <a:pt x="168722" y="33877"/>
                </a:lnTo>
                <a:lnTo>
                  <a:pt x="166083" y="23862"/>
                </a:lnTo>
                <a:lnTo>
                  <a:pt x="161563" y="10193"/>
                </a:lnTo>
                <a:lnTo>
                  <a:pt x="159554" y="943"/>
                </a:lnTo>
                <a:lnTo>
                  <a:pt x="158066" y="0"/>
                </a:lnTo>
                <a:lnTo>
                  <a:pt x="156121" y="1277"/>
                </a:lnTo>
                <a:lnTo>
                  <a:pt x="153872" y="4033"/>
                </a:lnTo>
                <a:lnTo>
                  <a:pt x="153326" y="6822"/>
                </a:lnTo>
                <a:lnTo>
                  <a:pt x="153913" y="9635"/>
                </a:lnTo>
                <a:lnTo>
                  <a:pt x="155258" y="12462"/>
                </a:lnTo>
                <a:lnTo>
                  <a:pt x="157107" y="22920"/>
                </a:lnTo>
                <a:lnTo>
                  <a:pt x="161701" y="57399"/>
                </a:lnTo>
                <a:lnTo>
                  <a:pt x="164260" y="73833"/>
                </a:lnTo>
                <a:lnTo>
                  <a:pt x="166918" y="88598"/>
                </a:lnTo>
                <a:lnTo>
                  <a:pt x="211540" y="311799"/>
                </a:lnTo>
                <a:lnTo>
                  <a:pt x="215583" y="329158"/>
                </a:lnTo>
                <a:lnTo>
                  <a:pt x="225156" y="366225"/>
                </a:lnTo>
                <a:lnTo>
                  <a:pt x="233220" y="394764"/>
                </a:lnTo>
                <a:lnTo>
                  <a:pt x="236704" y="406375"/>
                </a:lnTo>
                <a:lnTo>
                  <a:pt x="240932" y="416021"/>
                </a:lnTo>
                <a:lnTo>
                  <a:pt x="250709" y="431818"/>
                </a:lnTo>
                <a:lnTo>
                  <a:pt x="258865" y="442650"/>
                </a:lnTo>
                <a:lnTo>
                  <a:pt x="262373" y="446871"/>
                </a:lnTo>
                <a:lnTo>
                  <a:pt x="266617" y="449686"/>
                </a:lnTo>
                <a:lnTo>
                  <a:pt x="276412" y="452813"/>
                </a:lnTo>
                <a:lnTo>
                  <a:pt x="281691" y="453647"/>
                </a:lnTo>
                <a:lnTo>
                  <a:pt x="287116" y="454203"/>
                </a:lnTo>
                <a:lnTo>
                  <a:pt x="297270" y="454820"/>
                </a:lnTo>
                <a:lnTo>
                  <a:pt x="304958" y="455095"/>
                </a:lnTo>
                <a:lnTo>
                  <a:pt x="319192" y="455250"/>
                </a:lnTo>
                <a:lnTo>
                  <a:pt x="323546" y="454319"/>
                </a:lnTo>
                <a:lnTo>
                  <a:pt x="327402" y="452746"/>
                </a:lnTo>
                <a:lnTo>
                  <a:pt x="337969" y="4467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91"/>
          <p:cNvSpPr/>
          <p:nvPr/>
        </p:nvSpPr>
        <p:spPr>
          <a:xfrm>
            <a:off x="2521546" y="4072217"/>
            <a:ext cx="205277" cy="567629"/>
          </a:xfrm>
          <a:custGeom>
            <a:avLst/>
            <a:gdLst/>
            <a:ahLst/>
            <a:cxnLst/>
            <a:rect l="0" t="0" r="0" b="0"/>
            <a:pathLst>
              <a:path w="205277" h="567629">
                <a:moveTo>
                  <a:pt x="27343" y="102590"/>
                </a:moveTo>
                <a:lnTo>
                  <a:pt x="27343" y="154868"/>
                </a:lnTo>
                <a:lnTo>
                  <a:pt x="29249" y="177447"/>
                </a:lnTo>
                <a:lnTo>
                  <a:pt x="36445" y="240635"/>
                </a:lnTo>
                <a:lnTo>
                  <a:pt x="43454" y="290943"/>
                </a:lnTo>
                <a:lnTo>
                  <a:pt x="46656" y="311026"/>
                </a:lnTo>
                <a:lnTo>
                  <a:pt x="49743" y="328225"/>
                </a:lnTo>
                <a:lnTo>
                  <a:pt x="64431" y="399944"/>
                </a:lnTo>
                <a:lnTo>
                  <a:pt x="70179" y="425882"/>
                </a:lnTo>
                <a:lnTo>
                  <a:pt x="73046" y="438134"/>
                </a:lnTo>
                <a:lnTo>
                  <a:pt x="74957" y="450111"/>
                </a:lnTo>
                <a:lnTo>
                  <a:pt x="76231" y="461906"/>
                </a:lnTo>
                <a:lnTo>
                  <a:pt x="77080" y="473579"/>
                </a:lnTo>
                <a:lnTo>
                  <a:pt x="79551" y="484218"/>
                </a:lnTo>
                <a:lnTo>
                  <a:pt x="83103" y="494169"/>
                </a:lnTo>
                <a:lnTo>
                  <a:pt x="91178" y="511893"/>
                </a:lnTo>
                <a:lnTo>
                  <a:pt x="97942" y="526120"/>
                </a:lnTo>
                <a:lnTo>
                  <a:pt x="101583" y="541333"/>
                </a:lnTo>
                <a:lnTo>
                  <a:pt x="103201" y="555714"/>
                </a:lnTo>
                <a:lnTo>
                  <a:pt x="104112" y="567261"/>
                </a:lnTo>
                <a:lnTo>
                  <a:pt x="104240" y="567628"/>
                </a:lnTo>
                <a:lnTo>
                  <a:pt x="104326" y="566920"/>
                </a:lnTo>
                <a:lnTo>
                  <a:pt x="99340" y="558514"/>
                </a:lnTo>
                <a:lnTo>
                  <a:pt x="85823" y="537716"/>
                </a:lnTo>
                <a:lnTo>
                  <a:pt x="80618" y="529834"/>
                </a:lnTo>
                <a:lnTo>
                  <a:pt x="74289" y="517912"/>
                </a:lnTo>
                <a:lnTo>
                  <a:pt x="67213" y="503296"/>
                </a:lnTo>
                <a:lnTo>
                  <a:pt x="52683" y="472134"/>
                </a:lnTo>
                <a:lnTo>
                  <a:pt x="39876" y="445584"/>
                </a:lnTo>
                <a:lnTo>
                  <a:pt x="34746" y="432218"/>
                </a:lnTo>
                <a:lnTo>
                  <a:pt x="30374" y="418544"/>
                </a:lnTo>
                <a:lnTo>
                  <a:pt x="26506" y="404666"/>
                </a:lnTo>
                <a:lnTo>
                  <a:pt x="22975" y="390652"/>
                </a:lnTo>
                <a:lnTo>
                  <a:pt x="16512" y="362380"/>
                </a:lnTo>
                <a:lnTo>
                  <a:pt x="2967" y="296934"/>
                </a:lnTo>
                <a:lnTo>
                  <a:pt x="615" y="275968"/>
                </a:lnTo>
                <a:lnTo>
                  <a:pt x="0" y="257228"/>
                </a:lnTo>
                <a:lnTo>
                  <a:pt x="903" y="224658"/>
                </a:lnTo>
                <a:lnTo>
                  <a:pt x="1305" y="197482"/>
                </a:lnTo>
                <a:lnTo>
                  <a:pt x="2364" y="184902"/>
                </a:lnTo>
                <a:lnTo>
                  <a:pt x="4023" y="172705"/>
                </a:lnTo>
                <a:lnTo>
                  <a:pt x="6082" y="160763"/>
                </a:lnTo>
                <a:lnTo>
                  <a:pt x="9359" y="148992"/>
                </a:lnTo>
                <a:lnTo>
                  <a:pt x="13449" y="137335"/>
                </a:lnTo>
                <a:lnTo>
                  <a:pt x="18080" y="125753"/>
                </a:lnTo>
                <a:lnTo>
                  <a:pt x="25766" y="105265"/>
                </a:lnTo>
                <a:lnTo>
                  <a:pt x="29150" y="95801"/>
                </a:lnTo>
                <a:lnTo>
                  <a:pt x="33310" y="86634"/>
                </a:lnTo>
                <a:lnTo>
                  <a:pt x="37989" y="77665"/>
                </a:lnTo>
                <a:lnTo>
                  <a:pt x="43013" y="68829"/>
                </a:lnTo>
                <a:lnTo>
                  <a:pt x="48267" y="60080"/>
                </a:lnTo>
                <a:lnTo>
                  <a:pt x="59185" y="42739"/>
                </a:lnTo>
                <a:lnTo>
                  <a:pt x="64764" y="36019"/>
                </a:lnTo>
                <a:lnTo>
                  <a:pt x="70388" y="30587"/>
                </a:lnTo>
                <a:lnTo>
                  <a:pt x="76042" y="26013"/>
                </a:lnTo>
                <a:lnTo>
                  <a:pt x="81717" y="21059"/>
                </a:lnTo>
                <a:lnTo>
                  <a:pt x="87405" y="15851"/>
                </a:lnTo>
                <a:lnTo>
                  <a:pt x="93102" y="10474"/>
                </a:lnTo>
                <a:lnTo>
                  <a:pt x="98805" y="6889"/>
                </a:lnTo>
                <a:lnTo>
                  <a:pt x="104512" y="4500"/>
                </a:lnTo>
                <a:lnTo>
                  <a:pt x="110222" y="2907"/>
                </a:lnTo>
                <a:lnTo>
                  <a:pt x="115933" y="1844"/>
                </a:lnTo>
                <a:lnTo>
                  <a:pt x="121646" y="1137"/>
                </a:lnTo>
                <a:lnTo>
                  <a:pt x="127359" y="664"/>
                </a:lnTo>
                <a:lnTo>
                  <a:pt x="133073" y="349"/>
                </a:lnTo>
                <a:lnTo>
                  <a:pt x="144502" y="0"/>
                </a:lnTo>
                <a:lnTo>
                  <a:pt x="150217" y="859"/>
                </a:lnTo>
                <a:lnTo>
                  <a:pt x="155932" y="2384"/>
                </a:lnTo>
                <a:lnTo>
                  <a:pt x="161646" y="4354"/>
                </a:lnTo>
                <a:lnTo>
                  <a:pt x="166409" y="7572"/>
                </a:lnTo>
                <a:lnTo>
                  <a:pt x="170536" y="11622"/>
                </a:lnTo>
                <a:lnTo>
                  <a:pt x="174240" y="16227"/>
                </a:lnTo>
                <a:lnTo>
                  <a:pt x="178614" y="21202"/>
                </a:lnTo>
                <a:lnTo>
                  <a:pt x="183436" y="26424"/>
                </a:lnTo>
                <a:lnTo>
                  <a:pt x="188555" y="31810"/>
                </a:lnTo>
                <a:lnTo>
                  <a:pt x="192921" y="38259"/>
                </a:lnTo>
                <a:lnTo>
                  <a:pt x="196783" y="45415"/>
                </a:lnTo>
                <a:lnTo>
                  <a:pt x="202662" y="60034"/>
                </a:lnTo>
                <a:lnTo>
                  <a:pt x="205276" y="72881"/>
                </a:lnTo>
                <a:lnTo>
                  <a:pt x="203897" y="87481"/>
                </a:lnTo>
                <a:lnTo>
                  <a:pt x="200109" y="103495"/>
                </a:lnTo>
                <a:lnTo>
                  <a:pt x="195251" y="120137"/>
                </a:lnTo>
                <a:lnTo>
                  <a:pt x="187160" y="145572"/>
                </a:lnTo>
                <a:lnTo>
                  <a:pt x="183418" y="154105"/>
                </a:lnTo>
                <a:lnTo>
                  <a:pt x="179018" y="162651"/>
                </a:lnTo>
                <a:lnTo>
                  <a:pt x="174180" y="171205"/>
                </a:lnTo>
                <a:lnTo>
                  <a:pt x="167144" y="180719"/>
                </a:lnTo>
                <a:lnTo>
                  <a:pt x="158644" y="190871"/>
                </a:lnTo>
                <a:lnTo>
                  <a:pt x="140944" y="210406"/>
                </a:lnTo>
                <a:lnTo>
                  <a:pt x="126728" y="225438"/>
                </a:lnTo>
                <a:lnTo>
                  <a:pt x="108014" y="244611"/>
                </a:lnTo>
                <a:lnTo>
                  <a:pt x="102079" y="249658"/>
                </a:lnTo>
                <a:lnTo>
                  <a:pt x="96217" y="253976"/>
                </a:lnTo>
                <a:lnTo>
                  <a:pt x="90404" y="257806"/>
                </a:lnTo>
                <a:lnTo>
                  <a:pt x="83672" y="260360"/>
                </a:lnTo>
                <a:lnTo>
                  <a:pt x="76326" y="262063"/>
                </a:lnTo>
                <a:lnTo>
                  <a:pt x="68571" y="263198"/>
                </a:lnTo>
                <a:lnTo>
                  <a:pt x="62448" y="264907"/>
                </a:lnTo>
                <a:lnTo>
                  <a:pt x="57414" y="266999"/>
                </a:lnTo>
                <a:lnTo>
                  <a:pt x="53106" y="269346"/>
                </a:lnTo>
                <a:lnTo>
                  <a:pt x="48328" y="270911"/>
                </a:lnTo>
                <a:lnTo>
                  <a:pt x="43238" y="271954"/>
                </a:lnTo>
                <a:lnTo>
                  <a:pt x="37940" y="272649"/>
                </a:lnTo>
                <a:lnTo>
                  <a:pt x="33455" y="272160"/>
                </a:lnTo>
                <a:lnTo>
                  <a:pt x="29513" y="270882"/>
                </a:lnTo>
                <a:lnTo>
                  <a:pt x="25932" y="269077"/>
                </a:lnTo>
                <a:lnTo>
                  <a:pt x="22593" y="267874"/>
                </a:lnTo>
                <a:lnTo>
                  <a:pt x="16342" y="266537"/>
                </a:lnTo>
                <a:lnTo>
                  <a:pt x="10389" y="263403"/>
                </a:lnTo>
                <a:lnTo>
                  <a:pt x="1626" y="2568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92"/>
          <p:cNvSpPr/>
          <p:nvPr/>
        </p:nvSpPr>
        <p:spPr>
          <a:xfrm>
            <a:off x="2883217" y="4089082"/>
            <a:ext cx="135360" cy="332066"/>
          </a:xfrm>
          <a:custGeom>
            <a:avLst/>
            <a:gdLst/>
            <a:ahLst/>
            <a:cxnLst/>
            <a:rect l="0" t="0" r="0" b="0"/>
            <a:pathLst>
              <a:path w="135360" h="332066">
                <a:moveTo>
                  <a:pt x="34290" y="0"/>
                </a:moveTo>
                <a:lnTo>
                  <a:pt x="29739" y="13653"/>
                </a:lnTo>
                <a:lnTo>
                  <a:pt x="28398" y="19580"/>
                </a:lnTo>
                <a:lnTo>
                  <a:pt x="27505" y="25435"/>
                </a:lnTo>
                <a:lnTo>
                  <a:pt x="26909" y="31244"/>
                </a:lnTo>
                <a:lnTo>
                  <a:pt x="25559" y="37975"/>
                </a:lnTo>
                <a:lnTo>
                  <a:pt x="23707" y="45319"/>
                </a:lnTo>
                <a:lnTo>
                  <a:pt x="21520" y="53073"/>
                </a:lnTo>
                <a:lnTo>
                  <a:pt x="20061" y="61099"/>
                </a:lnTo>
                <a:lnTo>
                  <a:pt x="19089" y="69308"/>
                </a:lnTo>
                <a:lnTo>
                  <a:pt x="18441" y="77638"/>
                </a:lnTo>
                <a:lnTo>
                  <a:pt x="18009" y="87001"/>
                </a:lnTo>
                <a:lnTo>
                  <a:pt x="17529" y="107565"/>
                </a:lnTo>
                <a:lnTo>
                  <a:pt x="16449" y="118382"/>
                </a:lnTo>
                <a:lnTo>
                  <a:pt x="14776" y="129404"/>
                </a:lnTo>
                <a:lnTo>
                  <a:pt x="12708" y="140562"/>
                </a:lnTo>
                <a:lnTo>
                  <a:pt x="11329" y="155620"/>
                </a:lnTo>
                <a:lnTo>
                  <a:pt x="10411" y="173279"/>
                </a:lnTo>
                <a:lnTo>
                  <a:pt x="9117" y="224380"/>
                </a:lnTo>
                <a:lnTo>
                  <a:pt x="8936" y="238169"/>
                </a:lnTo>
                <a:lnTo>
                  <a:pt x="9767" y="250219"/>
                </a:lnTo>
                <a:lnTo>
                  <a:pt x="11274" y="261110"/>
                </a:lnTo>
                <a:lnTo>
                  <a:pt x="13231" y="271229"/>
                </a:lnTo>
                <a:lnTo>
                  <a:pt x="15488" y="279880"/>
                </a:lnTo>
                <a:lnTo>
                  <a:pt x="17946" y="287552"/>
                </a:lnTo>
                <a:lnTo>
                  <a:pt x="20536" y="294571"/>
                </a:lnTo>
                <a:lnTo>
                  <a:pt x="23216" y="301156"/>
                </a:lnTo>
                <a:lnTo>
                  <a:pt x="25955" y="307451"/>
                </a:lnTo>
                <a:lnTo>
                  <a:pt x="28733" y="313552"/>
                </a:lnTo>
                <a:lnTo>
                  <a:pt x="32490" y="318572"/>
                </a:lnTo>
                <a:lnTo>
                  <a:pt x="36900" y="322871"/>
                </a:lnTo>
                <a:lnTo>
                  <a:pt x="41745" y="326690"/>
                </a:lnTo>
                <a:lnTo>
                  <a:pt x="45928" y="329236"/>
                </a:lnTo>
                <a:lnTo>
                  <a:pt x="49669" y="330933"/>
                </a:lnTo>
                <a:lnTo>
                  <a:pt x="53115" y="332065"/>
                </a:lnTo>
                <a:lnTo>
                  <a:pt x="56365" y="331866"/>
                </a:lnTo>
                <a:lnTo>
                  <a:pt x="59484" y="330782"/>
                </a:lnTo>
                <a:lnTo>
                  <a:pt x="62516" y="329106"/>
                </a:lnTo>
                <a:lnTo>
                  <a:pt x="66442" y="326084"/>
                </a:lnTo>
                <a:lnTo>
                  <a:pt x="70965" y="322165"/>
                </a:lnTo>
                <a:lnTo>
                  <a:pt x="75885" y="317647"/>
                </a:lnTo>
                <a:lnTo>
                  <a:pt x="80118" y="311777"/>
                </a:lnTo>
                <a:lnTo>
                  <a:pt x="83892" y="305006"/>
                </a:lnTo>
                <a:lnTo>
                  <a:pt x="87360" y="297635"/>
                </a:lnTo>
                <a:lnTo>
                  <a:pt x="90625" y="289863"/>
                </a:lnTo>
                <a:lnTo>
                  <a:pt x="93754" y="281825"/>
                </a:lnTo>
                <a:lnTo>
                  <a:pt x="96793" y="273608"/>
                </a:lnTo>
                <a:lnTo>
                  <a:pt x="100723" y="264320"/>
                </a:lnTo>
                <a:lnTo>
                  <a:pt x="105249" y="254319"/>
                </a:lnTo>
                <a:lnTo>
                  <a:pt x="110171" y="243841"/>
                </a:lnTo>
                <a:lnTo>
                  <a:pt x="114405" y="233046"/>
                </a:lnTo>
                <a:lnTo>
                  <a:pt x="118180" y="222039"/>
                </a:lnTo>
                <a:lnTo>
                  <a:pt x="121649" y="210891"/>
                </a:lnTo>
                <a:lnTo>
                  <a:pt x="124914" y="195839"/>
                </a:lnTo>
                <a:lnTo>
                  <a:pt x="128044" y="178184"/>
                </a:lnTo>
                <a:lnTo>
                  <a:pt x="131082" y="158794"/>
                </a:lnTo>
                <a:lnTo>
                  <a:pt x="133108" y="140153"/>
                </a:lnTo>
                <a:lnTo>
                  <a:pt x="134459" y="122010"/>
                </a:lnTo>
                <a:lnTo>
                  <a:pt x="135359" y="104200"/>
                </a:lnTo>
                <a:lnTo>
                  <a:pt x="135007" y="90422"/>
                </a:lnTo>
                <a:lnTo>
                  <a:pt x="133820" y="79331"/>
                </a:lnTo>
                <a:lnTo>
                  <a:pt x="132076" y="70033"/>
                </a:lnTo>
                <a:lnTo>
                  <a:pt x="129960" y="61928"/>
                </a:lnTo>
                <a:lnTo>
                  <a:pt x="127598" y="54621"/>
                </a:lnTo>
                <a:lnTo>
                  <a:pt x="125070" y="47844"/>
                </a:lnTo>
                <a:lnTo>
                  <a:pt x="121480" y="42373"/>
                </a:lnTo>
                <a:lnTo>
                  <a:pt x="117182" y="37774"/>
                </a:lnTo>
                <a:lnTo>
                  <a:pt x="112411" y="33755"/>
                </a:lnTo>
                <a:lnTo>
                  <a:pt x="107326" y="31076"/>
                </a:lnTo>
                <a:lnTo>
                  <a:pt x="102031" y="29290"/>
                </a:lnTo>
                <a:lnTo>
                  <a:pt x="96595" y="28099"/>
                </a:lnTo>
                <a:lnTo>
                  <a:pt x="91067" y="27305"/>
                </a:lnTo>
                <a:lnTo>
                  <a:pt x="85476" y="26776"/>
                </a:lnTo>
                <a:lnTo>
                  <a:pt x="79844" y="26423"/>
                </a:lnTo>
                <a:lnTo>
                  <a:pt x="68506" y="26031"/>
                </a:lnTo>
                <a:lnTo>
                  <a:pt x="62816" y="25927"/>
                </a:lnTo>
                <a:lnTo>
                  <a:pt x="57117" y="26810"/>
                </a:lnTo>
                <a:lnTo>
                  <a:pt x="51413" y="28350"/>
                </a:lnTo>
                <a:lnTo>
                  <a:pt x="45705" y="30330"/>
                </a:lnTo>
                <a:lnTo>
                  <a:pt x="39995" y="33555"/>
                </a:lnTo>
                <a:lnTo>
                  <a:pt x="34283" y="37610"/>
                </a:lnTo>
                <a:lnTo>
                  <a:pt x="28571" y="42218"/>
                </a:lnTo>
                <a:lnTo>
                  <a:pt x="22857" y="46243"/>
                </a:lnTo>
                <a:lnTo>
                  <a:pt x="17143" y="49879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93"/>
          <p:cNvSpPr/>
          <p:nvPr/>
        </p:nvSpPr>
        <p:spPr>
          <a:xfrm>
            <a:off x="3106102" y="4069696"/>
            <a:ext cx="402908" cy="338673"/>
          </a:xfrm>
          <a:custGeom>
            <a:avLst/>
            <a:gdLst/>
            <a:ahLst/>
            <a:cxnLst/>
            <a:rect l="0" t="0" r="0" b="0"/>
            <a:pathLst>
              <a:path w="402908" h="338673">
                <a:moveTo>
                  <a:pt x="0" y="27958"/>
                </a:moveTo>
                <a:lnTo>
                  <a:pt x="7796" y="36708"/>
                </a:lnTo>
                <a:lnTo>
                  <a:pt x="11865" y="42364"/>
                </a:lnTo>
                <a:lnTo>
                  <a:pt x="16482" y="48992"/>
                </a:lnTo>
                <a:lnTo>
                  <a:pt x="22418" y="59126"/>
                </a:lnTo>
                <a:lnTo>
                  <a:pt x="29233" y="71597"/>
                </a:lnTo>
                <a:lnTo>
                  <a:pt x="49937" y="111373"/>
                </a:lnTo>
                <a:lnTo>
                  <a:pt x="73999" y="158947"/>
                </a:lnTo>
                <a:lnTo>
                  <a:pt x="81718" y="178150"/>
                </a:lnTo>
                <a:lnTo>
                  <a:pt x="113861" y="265694"/>
                </a:lnTo>
                <a:lnTo>
                  <a:pt x="118770" y="277889"/>
                </a:lnTo>
                <a:lnTo>
                  <a:pt x="123947" y="288877"/>
                </a:lnTo>
                <a:lnTo>
                  <a:pt x="129304" y="299059"/>
                </a:lnTo>
                <a:lnTo>
                  <a:pt x="134780" y="308704"/>
                </a:lnTo>
                <a:lnTo>
                  <a:pt x="139383" y="315135"/>
                </a:lnTo>
                <a:lnTo>
                  <a:pt x="143405" y="319422"/>
                </a:lnTo>
                <a:lnTo>
                  <a:pt x="147038" y="322280"/>
                </a:lnTo>
                <a:lnTo>
                  <a:pt x="151365" y="324185"/>
                </a:lnTo>
                <a:lnTo>
                  <a:pt x="161253" y="326302"/>
                </a:lnTo>
                <a:lnTo>
                  <a:pt x="164652" y="324962"/>
                </a:lnTo>
                <a:lnTo>
                  <a:pt x="166918" y="322164"/>
                </a:lnTo>
                <a:lnTo>
                  <a:pt x="169436" y="314926"/>
                </a:lnTo>
                <a:lnTo>
                  <a:pt x="170555" y="308535"/>
                </a:lnTo>
                <a:lnTo>
                  <a:pt x="170853" y="303592"/>
                </a:lnTo>
                <a:lnTo>
                  <a:pt x="171185" y="290480"/>
                </a:lnTo>
                <a:lnTo>
                  <a:pt x="171371" y="262482"/>
                </a:lnTo>
                <a:lnTo>
                  <a:pt x="172350" y="248125"/>
                </a:lnTo>
                <a:lnTo>
                  <a:pt x="175977" y="211853"/>
                </a:lnTo>
                <a:lnTo>
                  <a:pt x="177326" y="191512"/>
                </a:lnTo>
                <a:lnTo>
                  <a:pt x="178225" y="170332"/>
                </a:lnTo>
                <a:lnTo>
                  <a:pt x="178824" y="148591"/>
                </a:lnTo>
                <a:lnTo>
                  <a:pt x="181129" y="127431"/>
                </a:lnTo>
                <a:lnTo>
                  <a:pt x="184570" y="106656"/>
                </a:lnTo>
                <a:lnTo>
                  <a:pt x="188769" y="86138"/>
                </a:lnTo>
                <a:lnTo>
                  <a:pt x="192521" y="69602"/>
                </a:lnTo>
                <a:lnTo>
                  <a:pt x="195975" y="55721"/>
                </a:lnTo>
                <a:lnTo>
                  <a:pt x="199230" y="43609"/>
                </a:lnTo>
                <a:lnTo>
                  <a:pt x="202353" y="33630"/>
                </a:lnTo>
                <a:lnTo>
                  <a:pt x="205387" y="25072"/>
                </a:lnTo>
                <a:lnTo>
                  <a:pt x="208362" y="17462"/>
                </a:lnTo>
                <a:lnTo>
                  <a:pt x="211298" y="11436"/>
                </a:lnTo>
                <a:lnTo>
                  <a:pt x="217100" y="2200"/>
                </a:lnTo>
                <a:lnTo>
                  <a:pt x="219029" y="309"/>
                </a:lnTo>
                <a:lnTo>
                  <a:pt x="220314" y="0"/>
                </a:lnTo>
                <a:lnTo>
                  <a:pt x="221171" y="747"/>
                </a:lnTo>
                <a:lnTo>
                  <a:pt x="222695" y="1245"/>
                </a:lnTo>
                <a:lnTo>
                  <a:pt x="226928" y="1799"/>
                </a:lnTo>
                <a:lnTo>
                  <a:pt x="229390" y="3851"/>
                </a:lnTo>
                <a:lnTo>
                  <a:pt x="234666" y="11212"/>
                </a:lnTo>
                <a:lnTo>
                  <a:pt x="240186" y="20833"/>
                </a:lnTo>
                <a:lnTo>
                  <a:pt x="242992" y="26066"/>
                </a:lnTo>
                <a:lnTo>
                  <a:pt x="244862" y="31459"/>
                </a:lnTo>
                <a:lnTo>
                  <a:pt x="246109" y="36960"/>
                </a:lnTo>
                <a:lnTo>
                  <a:pt x="246940" y="42532"/>
                </a:lnTo>
                <a:lnTo>
                  <a:pt x="250352" y="55771"/>
                </a:lnTo>
                <a:lnTo>
                  <a:pt x="261762" y="95883"/>
                </a:lnTo>
                <a:lnTo>
                  <a:pt x="273819" y="142920"/>
                </a:lnTo>
                <a:lnTo>
                  <a:pt x="279701" y="167464"/>
                </a:lnTo>
                <a:lnTo>
                  <a:pt x="286480" y="190495"/>
                </a:lnTo>
                <a:lnTo>
                  <a:pt x="293856" y="212516"/>
                </a:lnTo>
                <a:lnTo>
                  <a:pt x="301632" y="233864"/>
                </a:lnTo>
                <a:lnTo>
                  <a:pt x="308720" y="250002"/>
                </a:lnTo>
                <a:lnTo>
                  <a:pt x="315351" y="262665"/>
                </a:lnTo>
                <a:lnTo>
                  <a:pt x="321676" y="273012"/>
                </a:lnTo>
                <a:lnTo>
                  <a:pt x="326846" y="281815"/>
                </a:lnTo>
                <a:lnTo>
                  <a:pt x="335130" y="296676"/>
                </a:lnTo>
                <a:lnTo>
                  <a:pt x="339625" y="304259"/>
                </a:lnTo>
                <a:lnTo>
                  <a:pt x="349699" y="320304"/>
                </a:lnTo>
                <a:lnTo>
                  <a:pt x="354101" y="326677"/>
                </a:lnTo>
                <a:lnTo>
                  <a:pt x="361530" y="336300"/>
                </a:lnTo>
                <a:lnTo>
                  <a:pt x="364845" y="338295"/>
                </a:lnTo>
                <a:lnTo>
                  <a:pt x="368008" y="338672"/>
                </a:lnTo>
                <a:lnTo>
                  <a:pt x="371069" y="337971"/>
                </a:lnTo>
                <a:lnTo>
                  <a:pt x="372157" y="335599"/>
                </a:lnTo>
                <a:lnTo>
                  <a:pt x="371929" y="332112"/>
                </a:lnTo>
                <a:lnTo>
                  <a:pt x="370089" y="323158"/>
                </a:lnTo>
                <a:lnTo>
                  <a:pt x="369271" y="312828"/>
                </a:lnTo>
                <a:lnTo>
                  <a:pt x="368908" y="291728"/>
                </a:lnTo>
                <a:lnTo>
                  <a:pt x="368635" y="175374"/>
                </a:lnTo>
                <a:lnTo>
                  <a:pt x="369581" y="156716"/>
                </a:lnTo>
                <a:lnTo>
                  <a:pt x="371165" y="140467"/>
                </a:lnTo>
                <a:lnTo>
                  <a:pt x="373174" y="125824"/>
                </a:lnTo>
                <a:lnTo>
                  <a:pt x="375465" y="113204"/>
                </a:lnTo>
                <a:lnTo>
                  <a:pt x="377945" y="101934"/>
                </a:lnTo>
                <a:lnTo>
                  <a:pt x="380551" y="91563"/>
                </a:lnTo>
                <a:lnTo>
                  <a:pt x="383240" y="82744"/>
                </a:lnTo>
                <a:lnTo>
                  <a:pt x="385986" y="74960"/>
                </a:lnTo>
                <a:lnTo>
                  <a:pt x="402907" y="451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94"/>
          <p:cNvSpPr/>
          <p:nvPr/>
        </p:nvSpPr>
        <p:spPr>
          <a:xfrm>
            <a:off x="3603307" y="3994785"/>
            <a:ext cx="471489" cy="359459"/>
          </a:xfrm>
          <a:custGeom>
            <a:avLst/>
            <a:gdLst/>
            <a:ahLst/>
            <a:cxnLst/>
            <a:rect l="0" t="0" r="0" b="0"/>
            <a:pathLst>
              <a:path w="471489" h="359459">
                <a:moveTo>
                  <a:pt x="0" y="205740"/>
                </a:moveTo>
                <a:lnTo>
                  <a:pt x="26694" y="205740"/>
                </a:lnTo>
                <a:lnTo>
                  <a:pt x="35994" y="203200"/>
                </a:lnTo>
                <a:lnTo>
                  <a:pt x="46477" y="198896"/>
                </a:lnTo>
                <a:lnTo>
                  <a:pt x="57486" y="193808"/>
                </a:lnTo>
                <a:lnTo>
                  <a:pt x="62137" y="190165"/>
                </a:lnTo>
                <a:lnTo>
                  <a:pt x="69843" y="181038"/>
                </a:lnTo>
                <a:lnTo>
                  <a:pt x="76444" y="170631"/>
                </a:lnTo>
                <a:lnTo>
                  <a:pt x="79538" y="165189"/>
                </a:lnTo>
                <a:lnTo>
                  <a:pt x="88056" y="156602"/>
                </a:lnTo>
                <a:lnTo>
                  <a:pt x="101020" y="146413"/>
                </a:lnTo>
                <a:lnTo>
                  <a:pt x="108716" y="138415"/>
                </a:lnTo>
                <a:lnTo>
                  <a:pt x="113434" y="132281"/>
                </a:lnTo>
                <a:lnTo>
                  <a:pt x="118485" y="125335"/>
                </a:lnTo>
                <a:lnTo>
                  <a:pt x="124098" y="115077"/>
                </a:lnTo>
                <a:lnTo>
                  <a:pt x="125594" y="111008"/>
                </a:lnTo>
                <a:lnTo>
                  <a:pt x="125640" y="107343"/>
                </a:lnTo>
                <a:lnTo>
                  <a:pt x="124717" y="103946"/>
                </a:lnTo>
                <a:lnTo>
                  <a:pt x="122105" y="97633"/>
                </a:lnTo>
                <a:lnTo>
                  <a:pt x="120944" y="91652"/>
                </a:lnTo>
                <a:lnTo>
                  <a:pt x="119682" y="89676"/>
                </a:lnTo>
                <a:lnTo>
                  <a:pt x="117888" y="88359"/>
                </a:lnTo>
                <a:lnTo>
                  <a:pt x="113354" y="86896"/>
                </a:lnTo>
                <a:lnTo>
                  <a:pt x="108165" y="86245"/>
                </a:lnTo>
                <a:lnTo>
                  <a:pt x="104495" y="87977"/>
                </a:lnTo>
                <a:lnTo>
                  <a:pt x="91181" y="98563"/>
                </a:lnTo>
                <a:lnTo>
                  <a:pt x="84022" y="105083"/>
                </a:lnTo>
                <a:lnTo>
                  <a:pt x="78875" y="111965"/>
                </a:lnTo>
                <a:lnTo>
                  <a:pt x="72586" y="121316"/>
                </a:lnTo>
                <a:lnTo>
                  <a:pt x="57978" y="144405"/>
                </a:lnTo>
                <a:lnTo>
                  <a:pt x="41960" y="170542"/>
                </a:lnTo>
                <a:lnTo>
                  <a:pt x="36546" y="182275"/>
                </a:lnTo>
                <a:lnTo>
                  <a:pt x="32937" y="192954"/>
                </a:lnTo>
                <a:lnTo>
                  <a:pt x="30530" y="202931"/>
                </a:lnTo>
                <a:lnTo>
                  <a:pt x="28926" y="212439"/>
                </a:lnTo>
                <a:lnTo>
                  <a:pt x="27857" y="221636"/>
                </a:lnTo>
                <a:lnTo>
                  <a:pt x="27143" y="230625"/>
                </a:lnTo>
                <a:lnTo>
                  <a:pt x="26668" y="239475"/>
                </a:lnTo>
                <a:lnTo>
                  <a:pt x="26140" y="256928"/>
                </a:lnTo>
                <a:lnTo>
                  <a:pt x="26952" y="268440"/>
                </a:lnTo>
                <a:lnTo>
                  <a:pt x="28446" y="281830"/>
                </a:lnTo>
                <a:lnTo>
                  <a:pt x="30394" y="296472"/>
                </a:lnTo>
                <a:lnTo>
                  <a:pt x="33597" y="308138"/>
                </a:lnTo>
                <a:lnTo>
                  <a:pt x="37638" y="317820"/>
                </a:lnTo>
                <a:lnTo>
                  <a:pt x="42237" y="326180"/>
                </a:lnTo>
                <a:lnTo>
                  <a:pt x="47208" y="332706"/>
                </a:lnTo>
                <a:lnTo>
                  <a:pt x="57812" y="342496"/>
                </a:lnTo>
                <a:lnTo>
                  <a:pt x="68874" y="350023"/>
                </a:lnTo>
                <a:lnTo>
                  <a:pt x="74491" y="353363"/>
                </a:lnTo>
                <a:lnTo>
                  <a:pt x="85812" y="357075"/>
                </a:lnTo>
                <a:lnTo>
                  <a:pt x="97193" y="358725"/>
                </a:lnTo>
                <a:lnTo>
                  <a:pt x="108602" y="359458"/>
                </a:lnTo>
                <a:lnTo>
                  <a:pt x="120023" y="357244"/>
                </a:lnTo>
                <a:lnTo>
                  <a:pt x="130496" y="353085"/>
                </a:lnTo>
                <a:lnTo>
                  <a:pt x="138326" y="348061"/>
                </a:lnTo>
                <a:lnTo>
                  <a:pt x="147520" y="337574"/>
                </a:lnTo>
                <a:lnTo>
                  <a:pt x="152640" y="330777"/>
                </a:lnTo>
                <a:lnTo>
                  <a:pt x="163408" y="315604"/>
                </a:lnTo>
                <a:lnTo>
                  <a:pt x="168946" y="307558"/>
                </a:lnTo>
                <a:lnTo>
                  <a:pt x="175496" y="296479"/>
                </a:lnTo>
                <a:lnTo>
                  <a:pt x="182720" y="283377"/>
                </a:lnTo>
                <a:lnTo>
                  <a:pt x="190393" y="268928"/>
                </a:lnTo>
                <a:lnTo>
                  <a:pt x="196461" y="255485"/>
                </a:lnTo>
                <a:lnTo>
                  <a:pt x="201459" y="242714"/>
                </a:lnTo>
                <a:lnTo>
                  <a:pt x="205744" y="230389"/>
                </a:lnTo>
                <a:lnTo>
                  <a:pt x="208600" y="219315"/>
                </a:lnTo>
                <a:lnTo>
                  <a:pt x="210504" y="209075"/>
                </a:lnTo>
                <a:lnTo>
                  <a:pt x="211774" y="199391"/>
                </a:lnTo>
                <a:lnTo>
                  <a:pt x="215478" y="184362"/>
                </a:lnTo>
                <a:lnTo>
                  <a:pt x="220804" y="165770"/>
                </a:lnTo>
                <a:lnTo>
                  <a:pt x="227213" y="144803"/>
                </a:lnTo>
                <a:lnTo>
                  <a:pt x="231485" y="128921"/>
                </a:lnTo>
                <a:lnTo>
                  <a:pt x="234333" y="116427"/>
                </a:lnTo>
                <a:lnTo>
                  <a:pt x="236233" y="106193"/>
                </a:lnTo>
                <a:lnTo>
                  <a:pt x="238451" y="97465"/>
                </a:lnTo>
                <a:lnTo>
                  <a:pt x="240882" y="89742"/>
                </a:lnTo>
                <a:lnTo>
                  <a:pt x="243455" y="82688"/>
                </a:lnTo>
                <a:lnTo>
                  <a:pt x="246315" y="72310"/>
                </a:lnTo>
                <a:lnTo>
                  <a:pt x="247078" y="68209"/>
                </a:lnTo>
                <a:lnTo>
                  <a:pt x="249491" y="65475"/>
                </a:lnTo>
                <a:lnTo>
                  <a:pt x="253005" y="63652"/>
                </a:lnTo>
                <a:lnTo>
                  <a:pt x="257252" y="62437"/>
                </a:lnTo>
                <a:lnTo>
                  <a:pt x="260084" y="62580"/>
                </a:lnTo>
                <a:lnTo>
                  <a:pt x="261972" y="63627"/>
                </a:lnTo>
                <a:lnTo>
                  <a:pt x="269552" y="72152"/>
                </a:lnTo>
                <a:lnTo>
                  <a:pt x="273047" y="77629"/>
                </a:lnTo>
                <a:lnTo>
                  <a:pt x="277281" y="85090"/>
                </a:lnTo>
                <a:lnTo>
                  <a:pt x="282009" y="93874"/>
                </a:lnTo>
                <a:lnTo>
                  <a:pt x="302316" y="133542"/>
                </a:lnTo>
                <a:lnTo>
                  <a:pt x="357333" y="250593"/>
                </a:lnTo>
                <a:lnTo>
                  <a:pt x="362047" y="262312"/>
                </a:lnTo>
                <a:lnTo>
                  <a:pt x="366142" y="273935"/>
                </a:lnTo>
                <a:lnTo>
                  <a:pt x="369824" y="285493"/>
                </a:lnTo>
                <a:lnTo>
                  <a:pt x="371327" y="292246"/>
                </a:lnTo>
                <a:lnTo>
                  <a:pt x="371376" y="295796"/>
                </a:lnTo>
                <a:lnTo>
                  <a:pt x="370457" y="297209"/>
                </a:lnTo>
                <a:lnTo>
                  <a:pt x="368891" y="297199"/>
                </a:lnTo>
                <a:lnTo>
                  <a:pt x="366895" y="296240"/>
                </a:lnTo>
                <a:lnTo>
                  <a:pt x="364612" y="294649"/>
                </a:lnTo>
                <a:lnTo>
                  <a:pt x="361185" y="289777"/>
                </a:lnTo>
                <a:lnTo>
                  <a:pt x="356995" y="282720"/>
                </a:lnTo>
                <a:lnTo>
                  <a:pt x="352296" y="274204"/>
                </a:lnTo>
                <a:lnTo>
                  <a:pt x="348212" y="265670"/>
                </a:lnTo>
                <a:lnTo>
                  <a:pt x="344536" y="257124"/>
                </a:lnTo>
                <a:lnTo>
                  <a:pt x="341133" y="248568"/>
                </a:lnTo>
                <a:lnTo>
                  <a:pt x="337912" y="239054"/>
                </a:lnTo>
                <a:lnTo>
                  <a:pt x="334813" y="228902"/>
                </a:lnTo>
                <a:lnTo>
                  <a:pt x="328828" y="208414"/>
                </a:lnTo>
                <a:lnTo>
                  <a:pt x="322994" y="189783"/>
                </a:lnTo>
                <a:lnTo>
                  <a:pt x="321056" y="179862"/>
                </a:lnTo>
                <a:lnTo>
                  <a:pt x="319765" y="169438"/>
                </a:lnTo>
                <a:lnTo>
                  <a:pt x="318904" y="158679"/>
                </a:lnTo>
                <a:lnTo>
                  <a:pt x="319283" y="147696"/>
                </a:lnTo>
                <a:lnTo>
                  <a:pt x="320487" y="136563"/>
                </a:lnTo>
                <a:lnTo>
                  <a:pt x="322244" y="125332"/>
                </a:lnTo>
                <a:lnTo>
                  <a:pt x="324366" y="114987"/>
                </a:lnTo>
                <a:lnTo>
                  <a:pt x="326734" y="105233"/>
                </a:lnTo>
                <a:lnTo>
                  <a:pt x="329265" y="95873"/>
                </a:lnTo>
                <a:lnTo>
                  <a:pt x="331905" y="87727"/>
                </a:lnTo>
                <a:lnTo>
                  <a:pt x="334618" y="80392"/>
                </a:lnTo>
                <a:lnTo>
                  <a:pt x="337378" y="73597"/>
                </a:lnTo>
                <a:lnTo>
                  <a:pt x="341124" y="66210"/>
                </a:lnTo>
                <a:lnTo>
                  <a:pt x="345526" y="58427"/>
                </a:lnTo>
                <a:lnTo>
                  <a:pt x="350366" y="50381"/>
                </a:lnTo>
                <a:lnTo>
                  <a:pt x="355497" y="43113"/>
                </a:lnTo>
                <a:lnTo>
                  <a:pt x="360823" y="36361"/>
                </a:lnTo>
                <a:lnTo>
                  <a:pt x="366278" y="29956"/>
                </a:lnTo>
                <a:lnTo>
                  <a:pt x="379961" y="20298"/>
                </a:lnTo>
                <a:lnTo>
                  <a:pt x="407477" y="6337"/>
                </a:lnTo>
                <a:lnTo>
                  <a:pt x="419543" y="2817"/>
                </a:lnTo>
                <a:lnTo>
                  <a:pt x="431256" y="1252"/>
                </a:lnTo>
                <a:lnTo>
                  <a:pt x="437047" y="835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95"/>
          <p:cNvSpPr/>
          <p:nvPr/>
        </p:nvSpPr>
        <p:spPr>
          <a:xfrm>
            <a:off x="4546282" y="4014459"/>
            <a:ext cx="505778" cy="301430"/>
          </a:xfrm>
          <a:custGeom>
            <a:avLst/>
            <a:gdLst/>
            <a:ahLst/>
            <a:cxnLst/>
            <a:rect l="0" t="0" r="0" b="0"/>
            <a:pathLst>
              <a:path w="505778" h="301430">
                <a:moveTo>
                  <a:pt x="0" y="83195"/>
                </a:moveTo>
                <a:lnTo>
                  <a:pt x="9102" y="96848"/>
                </a:lnTo>
                <a:lnTo>
                  <a:pt x="13688" y="105632"/>
                </a:lnTo>
                <a:lnTo>
                  <a:pt x="18650" y="116251"/>
                </a:lnTo>
                <a:lnTo>
                  <a:pt x="23864" y="128092"/>
                </a:lnTo>
                <a:lnTo>
                  <a:pt x="28292" y="139797"/>
                </a:lnTo>
                <a:lnTo>
                  <a:pt x="32196" y="151410"/>
                </a:lnTo>
                <a:lnTo>
                  <a:pt x="35752" y="162961"/>
                </a:lnTo>
                <a:lnTo>
                  <a:pt x="42242" y="185957"/>
                </a:lnTo>
                <a:lnTo>
                  <a:pt x="45307" y="197423"/>
                </a:lnTo>
                <a:lnTo>
                  <a:pt x="50207" y="210783"/>
                </a:lnTo>
                <a:lnTo>
                  <a:pt x="56331" y="225404"/>
                </a:lnTo>
                <a:lnTo>
                  <a:pt x="69803" y="255937"/>
                </a:lnTo>
                <a:lnTo>
                  <a:pt x="82142" y="285382"/>
                </a:lnTo>
                <a:lnTo>
                  <a:pt x="86193" y="294187"/>
                </a:lnTo>
                <a:lnTo>
                  <a:pt x="88895" y="299104"/>
                </a:lnTo>
                <a:lnTo>
                  <a:pt x="90696" y="301429"/>
                </a:lnTo>
                <a:lnTo>
                  <a:pt x="90944" y="301075"/>
                </a:lnTo>
                <a:lnTo>
                  <a:pt x="88680" y="295601"/>
                </a:lnTo>
                <a:lnTo>
                  <a:pt x="87038" y="286818"/>
                </a:lnTo>
                <a:lnTo>
                  <a:pt x="86600" y="281809"/>
                </a:lnTo>
                <a:lnTo>
                  <a:pt x="85356" y="274659"/>
                </a:lnTo>
                <a:lnTo>
                  <a:pt x="83574" y="266083"/>
                </a:lnTo>
                <a:lnTo>
                  <a:pt x="81433" y="256556"/>
                </a:lnTo>
                <a:lnTo>
                  <a:pt x="80007" y="241631"/>
                </a:lnTo>
                <a:lnTo>
                  <a:pt x="79055" y="223110"/>
                </a:lnTo>
                <a:lnTo>
                  <a:pt x="77717" y="166244"/>
                </a:lnTo>
                <a:lnTo>
                  <a:pt x="77528" y="149991"/>
                </a:lnTo>
                <a:lnTo>
                  <a:pt x="78355" y="135346"/>
                </a:lnTo>
                <a:lnTo>
                  <a:pt x="79860" y="121773"/>
                </a:lnTo>
                <a:lnTo>
                  <a:pt x="81815" y="108914"/>
                </a:lnTo>
                <a:lnTo>
                  <a:pt x="85023" y="96531"/>
                </a:lnTo>
                <a:lnTo>
                  <a:pt x="89068" y="84466"/>
                </a:lnTo>
                <a:lnTo>
                  <a:pt x="97688" y="61853"/>
                </a:lnTo>
                <a:lnTo>
                  <a:pt x="104694" y="42277"/>
                </a:lnTo>
                <a:lnTo>
                  <a:pt x="108849" y="34009"/>
                </a:lnTo>
                <a:lnTo>
                  <a:pt x="113523" y="26592"/>
                </a:lnTo>
                <a:lnTo>
                  <a:pt x="118545" y="19742"/>
                </a:lnTo>
                <a:lnTo>
                  <a:pt x="123797" y="15176"/>
                </a:lnTo>
                <a:lnTo>
                  <a:pt x="129204" y="12132"/>
                </a:lnTo>
                <a:lnTo>
                  <a:pt x="140292" y="8749"/>
                </a:lnTo>
                <a:lnTo>
                  <a:pt x="151570" y="7246"/>
                </a:lnTo>
                <a:lnTo>
                  <a:pt x="164078" y="6399"/>
                </a:lnTo>
                <a:lnTo>
                  <a:pt x="168441" y="8186"/>
                </a:lnTo>
                <a:lnTo>
                  <a:pt x="178367" y="15250"/>
                </a:lnTo>
                <a:lnTo>
                  <a:pt x="182729" y="20754"/>
                </a:lnTo>
                <a:lnTo>
                  <a:pt x="186589" y="27280"/>
                </a:lnTo>
                <a:lnTo>
                  <a:pt x="190116" y="34489"/>
                </a:lnTo>
                <a:lnTo>
                  <a:pt x="194372" y="45962"/>
                </a:lnTo>
                <a:lnTo>
                  <a:pt x="199114" y="60278"/>
                </a:lnTo>
                <a:lnTo>
                  <a:pt x="204180" y="76490"/>
                </a:lnTo>
                <a:lnTo>
                  <a:pt x="231890" y="172076"/>
                </a:lnTo>
                <a:lnTo>
                  <a:pt x="238414" y="191979"/>
                </a:lnTo>
                <a:lnTo>
                  <a:pt x="244667" y="210011"/>
                </a:lnTo>
                <a:lnTo>
                  <a:pt x="249789" y="222032"/>
                </a:lnTo>
                <a:lnTo>
                  <a:pt x="254156" y="230045"/>
                </a:lnTo>
                <a:lnTo>
                  <a:pt x="258020" y="235388"/>
                </a:lnTo>
                <a:lnTo>
                  <a:pt x="260596" y="237997"/>
                </a:lnTo>
                <a:lnTo>
                  <a:pt x="262313" y="238784"/>
                </a:lnTo>
                <a:lnTo>
                  <a:pt x="263458" y="238356"/>
                </a:lnTo>
                <a:lnTo>
                  <a:pt x="269620" y="233204"/>
                </a:lnTo>
                <a:lnTo>
                  <a:pt x="274771" y="225748"/>
                </a:lnTo>
                <a:lnTo>
                  <a:pt x="277478" y="221093"/>
                </a:lnTo>
                <a:lnTo>
                  <a:pt x="279283" y="215132"/>
                </a:lnTo>
                <a:lnTo>
                  <a:pt x="280486" y="208301"/>
                </a:lnTo>
                <a:lnTo>
                  <a:pt x="281288" y="200889"/>
                </a:lnTo>
                <a:lnTo>
                  <a:pt x="291519" y="135848"/>
                </a:lnTo>
                <a:lnTo>
                  <a:pt x="296263" y="115440"/>
                </a:lnTo>
                <a:lnTo>
                  <a:pt x="301331" y="98977"/>
                </a:lnTo>
                <a:lnTo>
                  <a:pt x="306615" y="85144"/>
                </a:lnTo>
                <a:lnTo>
                  <a:pt x="312042" y="72112"/>
                </a:lnTo>
                <a:lnTo>
                  <a:pt x="317566" y="59614"/>
                </a:lnTo>
                <a:lnTo>
                  <a:pt x="323153" y="47472"/>
                </a:lnTo>
                <a:lnTo>
                  <a:pt x="328783" y="37472"/>
                </a:lnTo>
                <a:lnTo>
                  <a:pt x="334441" y="28901"/>
                </a:lnTo>
                <a:lnTo>
                  <a:pt x="340118" y="21281"/>
                </a:lnTo>
                <a:lnTo>
                  <a:pt x="345808" y="15250"/>
                </a:lnTo>
                <a:lnTo>
                  <a:pt x="357210" y="6007"/>
                </a:lnTo>
                <a:lnTo>
                  <a:pt x="366088" y="1265"/>
                </a:lnTo>
                <a:lnTo>
                  <a:pt x="369788" y="0"/>
                </a:lnTo>
                <a:lnTo>
                  <a:pt x="374161" y="109"/>
                </a:lnTo>
                <a:lnTo>
                  <a:pt x="384099" y="2771"/>
                </a:lnTo>
                <a:lnTo>
                  <a:pt x="388463" y="5767"/>
                </a:lnTo>
                <a:lnTo>
                  <a:pt x="395853" y="14175"/>
                </a:lnTo>
                <a:lnTo>
                  <a:pt x="400110" y="23847"/>
                </a:lnTo>
                <a:lnTo>
                  <a:pt x="404852" y="36963"/>
                </a:lnTo>
                <a:lnTo>
                  <a:pt x="409919" y="52374"/>
                </a:lnTo>
                <a:lnTo>
                  <a:pt x="414249" y="66458"/>
                </a:lnTo>
                <a:lnTo>
                  <a:pt x="421601" y="92267"/>
                </a:lnTo>
                <a:lnTo>
                  <a:pt x="430583" y="129137"/>
                </a:lnTo>
                <a:lnTo>
                  <a:pt x="447321" y="199903"/>
                </a:lnTo>
                <a:lnTo>
                  <a:pt x="450614" y="212436"/>
                </a:lnTo>
                <a:lnTo>
                  <a:pt x="456813" y="233980"/>
                </a:lnTo>
                <a:lnTo>
                  <a:pt x="460752" y="242774"/>
                </a:lnTo>
                <a:lnTo>
                  <a:pt x="465283" y="250541"/>
                </a:lnTo>
                <a:lnTo>
                  <a:pt x="470209" y="257624"/>
                </a:lnTo>
                <a:lnTo>
                  <a:pt x="475397" y="262347"/>
                </a:lnTo>
                <a:lnTo>
                  <a:pt x="480761" y="265495"/>
                </a:lnTo>
                <a:lnTo>
                  <a:pt x="486243" y="267593"/>
                </a:lnTo>
                <a:lnTo>
                  <a:pt x="489897" y="269945"/>
                </a:lnTo>
                <a:lnTo>
                  <a:pt x="492333" y="272465"/>
                </a:lnTo>
                <a:lnTo>
                  <a:pt x="493957" y="275098"/>
                </a:lnTo>
                <a:lnTo>
                  <a:pt x="495992" y="275900"/>
                </a:lnTo>
                <a:lnTo>
                  <a:pt x="498302" y="275483"/>
                </a:lnTo>
                <a:lnTo>
                  <a:pt x="505777" y="2717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96"/>
          <p:cNvSpPr/>
          <p:nvPr/>
        </p:nvSpPr>
        <p:spPr>
          <a:xfrm>
            <a:off x="5137784" y="4037647"/>
            <a:ext cx="106917" cy="263836"/>
          </a:xfrm>
          <a:custGeom>
            <a:avLst/>
            <a:gdLst/>
            <a:ahLst/>
            <a:cxnLst/>
            <a:rect l="0" t="0" r="0" b="0"/>
            <a:pathLst>
              <a:path w="106917" h="263836">
                <a:moveTo>
                  <a:pt x="42863" y="0"/>
                </a:moveTo>
                <a:lnTo>
                  <a:pt x="35482" y="29524"/>
                </a:lnTo>
                <a:lnTo>
                  <a:pt x="35085" y="33970"/>
                </a:lnTo>
                <a:lnTo>
                  <a:pt x="34820" y="39792"/>
                </a:lnTo>
                <a:lnTo>
                  <a:pt x="34644" y="46530"/>
                </a:lnTo>
                <a:lnTo>
                  <a:pt x="33573" y="54833"/>
                </a:lnTo>
                <a:lnTo>
                  <a:pt x="31908" y="64178"/>
                </a:lnTo>
                <a:lnTo>
                  <a:pt x="29844" y="74217"/>
                </a:lnTo>
                <a:lnTo>
                  <a:pt x="28469" y="89484"/>
                </a:lnTo>
                <a:lnTo>
                  <a:pt x="27552" y="108233"/>
                </a:lnTo>
                <a:lnTo>
                  <a:pt x="26262" y="162879"/>
                </a:lnTo>
                <a:lnTo>
                  <a:pt x="26080" y="177166"/>
                </a:lnTo>
                <a:lnTo>
                  <a:pt x="26912" y="189548"/>
                </a:lnTo>
                <a:lnTo>
                  <a:pt x="28419" y="200660"/>
                </a:lnTo>
                <a:lnTo>
                  <a:pt x="30376" y="210926"/>
                </a:lnTo>
                <a:lnTo>
                  <a:pt x="32634" y="219675"/>
                </a:lnTo>
                <a:lnTo>
                  <a:pt x="35091" y="227413"/>
                </a:lnTo>
                <a:lnTo>
                  <a:pt x="37681" y="234476"/>
                </a:lnTo>
                <a:lnTo>
                  <a:pt x="41314" y="240138"/>
                </a:lnTo>
                <a:lnTo>
                  <a:pt x="45640" y="244864"/>
                </a:lnTo>
                <a:lnTo>
                  <a:pt x="50429" y="248968"/>
                </a:lnTo>
                <a:lnTo>
                  <a:pt x="54575" y="252656"/>
                </a:lnTo>
                <a:lnTo>
                  <a:pt x="61721" y="259294"/>
                </a:lnTo>
                <a:lnTo>
                  <a:pt x="64960" y="261445"/>
                </a:lnTo>
                <a:lnTo>
                  <a:pt x="68072" y="262879"/>
                </a:lnTo>
                <a:lnTo>
                  <a:pt x="71099" y="263835"/>
                </a:lnTo>
                <a:lnTo>
                  <a:pt x="74069" y="263521"/>
                </a:lnTo>
                <a:lnTo>
                  <a:pt x="77002" y="262358"/>
                </a:lnTo>
                <a:lnTo>
                  <a:pt x="79910" y="260630"/>
                </a:lnTo>
                <a:lnTo>
                  <a:pt x="82801" y="257574"/>
                </a:lnTo>
                <a:lnTo>
                  <a:pt x="85681" y="253631"/>
                </a:lnTo>
                <a:lnTo>
                  <a:pt x="88553" y="249097"/>
                </a:lnTo>
                <a:lnTo>
                  <a:pt x="90468" y="243217"/>
                </a:lnTo>
                <a:lnTo>
                  <a:pt x="91745" y="236440"/>
                </a:lnTo>
                <a:lnTo>
                  <a:pt x="92596" y="229064"/>
                </a:lnTo>
                <a:lnTo>
                  <a:pt x="96082" y="205629"/>
                </a:lnTo>
                <a:lnTo>
                  <a:pt x="106080" y="139467"/>
                </a:lnTo>
                <a:lnTo>
                  <a:pt x="106916" y="122506"/>
                </a:lnTo>
                <a:lnTo>
                  <a:pt x="106519" y="106435"/>
                </a:lnTo>
                <a:lnTo>
                  <a:pt x="105304" y="90959"/>
                </a:lnTo>
                <a:lnTo>
                  <a:pt x="103540" y="78737"/>
                </a:lnTo>
                <a:lnTo>
                  <a:pt x="101412" y="68684"/>
                </a:lnTo>
                <a:lnTo>
                  <a:pt x="99040" y="60077"/>
                </a:lnTo>
                <a:lnTo>
                  <a:pt x="96508" y="53386"/>
                </a:lnTo>
                <a:lnTo>
                  <a:pt x="93866" y="47973"/>
                </a:lnTo>
                <a:lnTo>
                  <a:pt x="91153" y="43412"/>
                </a:lnTo>
                <a:lnTo>
                  <a:pt x="87438" y="40371"/>
                </a:lnTo>
                <a:lnTo>
                  <a:pt x="83058" y="38344"/>
                </a:lnTo>
                <a:lnTo>
                  <a:pt x="78232" y="36993"/>
                </a:lnTo>
                <a:lnTo>
                  <a:pt x="73110" y="36092"/>
                </a:lnTo>
                <a:lnTo>
                  <a:pt x="67790" y="35491"/>
                </a:lnTo>
                <a:lnTo>
                  <a:pt x="62339" y="35091"/>
                </a:lnTo>
                <a:lnTo>
                  <a:pt x="56800" y="34824"/>
                </a:lnTo>
                <a:lnTo>
                  <a:pt x="45564" y="34527"/>
                </a:lnTo>
                <a:lnTo>
                  <a:pt x="40854" y="35401"/>
                </a:lnTo>
                <a:lnTo>
                  <a:pt x="36761" y="36936"/>
                </a:lnTo>
                <a:lnTo>
                  <a:pt x="33080" y="38911"/>
                </a:lnTo>
                <a:lnTo>
                  <a:pt x="27768" y="40228"/>
                </a:lnTo>
                <a:lnTo>
                  <a:pt x="21370" y="41106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97"/>
          <p:cNvSpPr/>
          <p:nvPr/>
        </p:nvSpPr>
        <p:spPr>
          <a:xfrm>
            <a:off x="5300662" y="3945470"/>
            <a:ext cx="480061" cy="308635"/>
          </a:xfrm>
          <a:custGeom>
            <a:avLst/>
            <a:gdLst/>
            <a:ahLst/>
            <a:cxnLst/>
            <a:rect l="0" t="0" r="0" b="0"/>
            <a:pathLst>
              <a:path w="480061" h="308635">
                <a:moveTo>
                  <a:pt x="0" y="49315"/>
                </a:moveTo>
                <a:lnTo>
                  <a:pt x="9102" y="58417"/>
                </a:lnTo>
                <a:lnTo>
                  <a:pt x="12735" y="61098"/>
                </a:lnTo>
                <a:lnTo>
                  <a:pt x="23352" y="66776"/>
                </a:lnTo>
                <a:lnTo>
                  <a:pt x="32921" y="74855"/>
                </a:lnTo>
                <a:lnTo>
                  <a:pt x="37188" y="79676"/>
                </a:lnTo>
                <a:lnTo>
                  <a:pt x="40984" y="84796"/>
                </a:lnTo>
                <a:lnTo>
                  <a:pt x="58472" y="111251"/>
                </a:lnTo>
                <a:lnTo>
                  <a:pt x="62794" y="120133"/>
                </a:lnTo>
                <a:lnTo>
                  <a:pt x="66628" y="129864"/>
                </a:lnTo>
                <a:lnTo>
                  <a:pt x="70136" y="140162"/>
                </a:lnTo>
                <a:lnTo>
                  <a:pt x="79114" y="169384"/>
                </a:lnTo>
                <a:lnTo>
                  <a:pt x="92339" y="213161"/>
                </a:lnTo>
                <a:lnTo>
                  <a:pt x="95849" y="224268"/>
                </a:lnTo>
                <a:lnTo>
                  <a:pt x="99142" y="236435"/>
                </a:lnTo>
                <a:lnTo>
                  <a:pt x="102290" y="249309"/>
                </a:lnTo>
                <a:lnTo>
                  <a:pt x="105340" y="262654"/>
                </a:lnTo>
                <a:lnTo>
                  <a:pt x="108327" y="273456"/>
                </a:lnTo>
                <a:lnTo>
                  <a:pt x="111270" y="282562"/>
                </a:lnTo>
                <a:lnTo>
                  <a:pt x="114185" y="290538"/>
                </a:lnTo>
                <a:lnTo>
                  <a:pt x="116129" y="296808"/>
                </a:lnTo>
                <a:lnTo>
                  <a:pt x="118288" y="306314"/>
                </a:lnTo>
                <a:lnTo>
                  <a:pt x="118863" y="308278"/>
                </a:lnTo>
                <a:lnTo>
                  <a:pt x="119247" y="308634"/>
                </a:lnTo>
                <a:lnTo>
                  <a:pt x="119503" y="307919"/>
                </a:lnTo>
                <a:lnTo>
                  <a:pt x="117247" y="302045"/>
                </a:lnTo>
                <a:lnTo>
                  <a:pt x="115313" y="297812"/>
                </a:lnTo>
                <a:lnTo>
                  <a:pt x="114022" y="293084"/>
                </a:lnTo>
                <a:lnTo>
                  <a:pt x="113163" y="288028"/>
                </a:lnTo>
                <a:lnTo>
                  <a:pt x="112589" y="282752"/>
                </a:lnTo>
                <a:lnTo>
                  <a:pt x="111255" y="277329"/>
                </a:lnTo>
                <a:lnTo>
                  <a:pt x="109412" y="271810"/>
                </a:lnTo>
                <a:lnTo>
                  <a:pt x="107231" y="266224"/>
                </a:lnTo>
                <a:lnTo>
                  <a:pt x="105778" y="258691"/>
                </a:lnTo>
                <a:lnTo>
                  <a:pt x="104809" y="249859"/>
                </a:lnTo>
                <a:lnTo>
                  <a:pt x="104162" y="240161"/>
                </a:lnTo>
                <a:lnTo>
                  <a:pt x="104684" y="227028"/>
                </a:lnTo>
                <a:lnTo>
                  <a:pt x="105984" y="211605"/>
                </a:lnTo>
                <a:lnTo>
                  <a:pt x="107803" y="194656"/>
                </a:lnTo>
                <a:lnTo>
                  <a:pt x="109969" y="180499"/>
                </a:lnTo>
                <a:lnTo>
                  <a:pt x="112366" y="168203"/>
                </a:lnTo>
                <a:lnTo>
                  <a:pt x="114915" y="157149"/>
                </a:lnTo>
                <a:lnTo>
                  <a:pt x="117568" y="147874"/>
                </a:lnTo>
                <a:lnTo>
                  <a:pt x="120289" y="139786"/>
                </a:lnTo>
                <a:lnTo>
                  <a:pt x="123055" y="132489"/>
                </a:lnTo>
                <a:lnTo>
                  <a:pt x="126804" y="125719"/>
                </a:lnTo>
                <a:lnTo>
                  <a:pt x="131209" y="119301"/>
                </a:lnTo>
                <a:lnTo>
                  <a:pt x="136050" y="113117"/>
                </a:lnTo>
                <a:lnTo>
                  <a:pt x="146510" y="103706"/>
                </a:lnTo>
                <a:lnTo>
                  <a:pt x="156556" y="97301"/>
                </a:lnTo>
                <a:lnTo>
                  <a:pt x="164195" y="94454"/>
                </a:lnTo>
                <a:lnTo>
                  <a:pt x="167566" y="94648"/>
                </a:lnTo>
                <a:lnTo>
                  <a:pt x="170766" y="95729"/>
                </a:lnTo>
                <a:lnTo>
                  <a:pt x="184900" y="104342"/>
                </a:lnTo>
                <a:lnTo>
                  <a:pt x="191847" y="108860"/>
                </a:lnTo>
                <a:lnTo>
                  <a:pt x="200288" y="115681"/>
                </a:lnTo>
                <a:lnTo>
                  <a:pt x="209726" y="124039"/>
                </a:lnTo>
                <a:lnTo>
                  <a:pt x="219827" y="133421"/>
                </a:lnTo>
                <a:lnTo>
                  <a:pt x="228466" y="140628"/>
                </a:lnTo>
                <a:lnTo>
                  <a:pt x="236131" y="146386"/>
                </a:lnTo>
                <a:lnTo>
                  <a:pt x="248775" y="154370"/>
                </a:lnTo>
                <a:lnTo>
                  <a:pt x="257569" y="157918"/>
                </a:lnTo>
                <a:lnTo>
                  <a:pt x="272426" y="159916"/>
                </a:lnTo>
                <a:lnTo>
                  <a:pt x="284342" y="160508"/>
                </a:lnTo>
                <a:lnTo>
                  <a:pt x="293905" y="160683"/>
                </a:lnTo>
                <a:lnTo>
                  <a:pt x="296902" y="158803"/>
                </a:lnTo>
                <a:lnTo>
                  <a:pt x="302772" y="151634"/>
                </a:lnTo>
                <a:lnTo>
                  <a:pt x="308555" y="144637"/>
                </a:lnTo>
                <a:lnTo>
                  <a:pt x="314301" y="137400"/>
                </a:lnTo>
                <a:lnTo>
                  <a:pt x="320029" y="127834"/>
                </a:lnTo>
                <a:lnTo>
                  <a:pt x="322890" y="121663"/>
                </a:lnTo>
                <a:lnTo>
                  <a:pt x="325750" y="114692"/>
                </a:lnTo>
                <a:lnTo>
                  <a:pt x="341735" y="73870"/>
                </a:lnTo>
                <a:lnTo>
                  <a:pt x="344981" y="63780"/>
                </a:lnTo>
                <a:lnTo>
                  <a:pt x="347145" y="55148"/>
                </a:lnTo>
                <a:lnTo>
                  <a:pt x="348587" y="47489"/>
                </a:lnTo>
                <a:lnTo>
                  <a:pt x="349549" y="41430"/>
                </a:lnTo>
                <a:lnTo>
                  <a:pt x="350617" y="32158"/>
                </a:lnTo>
                <a:lnTo>
                  <a:pt x="350903" y="27399"/>
                </a:lnTo>
                <a:lnTo>
                  <a:pt x="351219" y="17032"/>
                </a:lnTo>
                <a:lnTo>
                  <a:pt x="350351" y="12553"/>
                </a:lnTo>
                <a:lnTo>
                  <a:pt x="346847" y="5036"/>
                </a:lnTo>
                <a:lnTo>
                  <a:pt x="344579" y="2651"/>
                </a:lnTo>
                <a:lnTo>
                  <a:pt x="342114" y="1060"/>
                </a:lnTo>
                <a:lnTo>
                  <a:pt x="339518" y="0"/>
                </a:lnTo>
                <a:lnTo>
                  <a:pt x="336836" y="246"/>
                </a:lnTo>
                <a:lnTo>
                  <a:pt x="334095" y="1362"/>
                </a:lnTo>
                <a:lnTo>
                  <a:pt x="325686" y="7484"/>
                </a:lnTo>
                <a:lnTo>
                  <a:pt x="319057" y="13579"/>
                </a:lnTo>
                <a:lnTo>
                  <a:pt x="309761" y="22637"/>
                </a:lnTo>
                <a:lnTo>
                  <a:pt x="305567" y="28672"/>
                </a:lnTo>
                <a:lnTo>
                  <a:pt x="301819" y="35553"/>
                </a:lnTo>
                <a:lnTo>
                  <a:pt x="298367" y="42997"/>
                </a:lnTo>
                <a:lnTo>
                  <a:pt x="295115" y="51770"/>
                </a:lnTo>
                <a:lnTo>
                  <a:pt x="291993" y="61429"/>
                </a:lnTo>
                <a:lnTo>
                  <a:pt x="288959" y="71679"/>
                </a:lnTo>
                <a:lnTo>
                  <a:pt x="275588" y="122510"/>
                </a:lnTo>
                <a:lnTo>
                  <a:pt x="272308" y="139069"/>
                </a:lnTo>
                <a:lnTo>
                  <a:pt x="270121" y="153918"/>
                </a:lnTo>
                <a:lnTo>
                  <a:pt x="268663" y="167628"/>
                </a:lnTo>
                <a:lnTo>
                  <a:pt x="268644" y="179625"/>
                </a:lnTo>
                <a:lnTo>
                  <a:pt x="269583" y="190481"/>
                </a:lnTo>
                <a:lnTo>
                  <a:pt x="271163" y="200575"/>
                </a:lnTo>
                <a:lnTo>
                  <a:pt x="273167" y="211115"/>
                </a:lnTo>
                <a:lnTo>
                  <a:pt x="277935" y="232986"/>
                </a:lnTo>
                <a:lnTo>
                  <a:pt x="281493" y="242247"/>
                </a:lnTo>
                <a:lnTo>
                  <a:pt x="285769" y="250326"/>
                </a:lnTo>
                <a:lnTo>
                  <a:pt x="290526" y="257618"/>
                </a:lnTo>
                <a:lnTo>
                  <a:pt x="294649" y="264383"/>
                </a:lnTo>
                <a:lnTo>
                  <a:pt x="298350" y="270799"/>
                </a:lnTo>
                <a:lnTo>
                  <a:pt x="301770" y="276981"/>
                </a:lnTo>
                <a:lnTo>
                  <a:pt x="310650" y="286390"/>
                </a:lnTo>
                <a:lnTo>
                  <a:pt x="320947" y="293746"/>
                </a:lnTo>
                <a:lnTo>
                  <a:pt x="331873" y="300191"/>
                </a:lnTo>
                <a:lnTo>
                  <a:pt x="343079" y="303690"/>
                </a:lnTo>
                <a:lnTo>
                  <a:pt x="355362" y="305245"/>
                </a:lnTo>
                <a:lnTo>
                  <a:pt x="370346" y="305937"/>
                </a:lnTo>
                <a:lnTo>
                  <a:pt x="377391" y="304216"/>
                </a:lnTo>
                <a:lnTo>
                  <a:pt x="390297" y="297224"/>
                </a:lnTo>
                <a:lnTo>
                  <a:pt x="412824" y="282578"/>
                </a:lnTo>
                <a:lnTo>
                  <a:pt x="419995" y="277213"/>
                </a:lnTo>
                <a:lnTo>
                  <a:pt x="426682" y="271732"/>
                </a:lnTo>
                <a:lnTo>
                  <a:pt x="433045" y="266173"/>
                </a:lnTo>
                <a:lnTo>
                  <a:pt x="439191" y="260562"/>
                </a:lnTo>
                <a:lnTo>
                  <a:pt x="451101" y="249247"/>
                </a:lnTo>
                <a:lnTo>
                  <a:pt x="480060" y="2207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98"/>
          <p:cNvSpPr/>
          <p:nvPr/>
        </p:nvSpPr>
        <p:spPr>
          <a:xfrm>
            <a:off x="6020752" y="3840479"/>
            <a:ext cx="77153" cy="445772"/>
          </a:xfrm>
          <a:custGeom>
            <a:avLst/>
            <a:gdLst/>
            <a:ahLst/>
            <a:cxnLst/>
            <a:rect l="0" t="0" r="0" b="0"/>
            <a:pathLst>
              <a:path w="77153" h="445772">
                <a:moveTo>
                  <a:pt x="0" y="0"/>
                </a:moveTo>
                <a:lnTo>
                  <a:pt x="4551" y="13653"/>
                </a:lnTo>
                <a:lnTo>
                  <a:pt x="6844" y="19580"/>
                </a:lnTo>
                <a:lnTo>
                  <a:pt x="9325" y="25436"/>
                </a:lnTo>
                <a:lnTo>
                  <a:pt x="11932" y="31245"/>
                </a:lnTo>
                <a:lnTo>
                  <a:pt x="13670" y="37975"/>
                </a:lnTo>
                <a:lnTo>
                  <a:pt x="14828" y="45320"/>
                </a:lnTo>
                <a:lnTo>
                  <a:pt x="15600" y="53073"/>
                </a:lnTo>
                <a:lnTo>
                  <a:pt x="17068" y="61100"/>
                </a:lnTo>
                <a:lnTo>
                  <a:pt x="18999" y="69308"/>
                </a:lnTo>
                <a:lnTo>
                  <a:pt x="21238" y="77638"/>
                </a:lnTo>
                <a:lnTo>
                  <a:pt x="22731" y="87002"/>
                </a:lnTo>
                <a:lnTo>
                  <a:pt x="23727" y="97054"/>
                </a:lnTo>
                <a:lnTo>
                  <a:pt x="24391" y="107565"/>
                </a:lnTo>
                <a:lnTo>
                  <a:pt x="25785" y="118383"/>
                </a:lnTo>
                <a:lnTo>
                  <a:pt x="27667" y="129405"/>
                </a:lnTo>
                <a:lnTo>
                  <a:pt x="29875" y="140562"/>
                </a:lnTo>
                <a:lnTo>
                  <a:pt x="37408" y="198680"/>
                </a:lnTo>
                <a:lnTo>
                  <a:pt x="42084" y="238181"/>
                </a:lnTo>
                <a:lnTo>
                  <a:pt x="46153" y="268325"/>
                </a:lnTo>
                <a:lnTo>
                  <a:pt x="49819" y="292231"/>
                </a:lnTo>
                <a:lnTo>
                  <a:pt x="53215" y="311979"/>
                </a:lnTo>
                <a:lnTo>
                  <a:pt x="55479" y="328001"/>
                </a:lnTo>
                <a:lnTo>
                  <a:pt x="56989" y="341540"/>
                </a:lnTo>
                <a:lnTo>
                  <a:pt x="57995" y="353423"/>
                </a:lnTo>
                <a:lnTo>
                  <a:pt x="59618" y="364203"/>
                </a:lnTo>
                <a:lnTo>
                  <a:pt x="61653" y="374247"/>
                </a:lnTo>
                <a:lnTo>
                  <a:pt x="63962" y="383801"/>
                </a:lnTo>
                <a:lnTo>
                  <a:pt x="77152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99"/>
          <p:cNvSpPr/>
          <p:nvPr/>
        </p:nvSpPr>
        <p:spPr>
          <a:xfrm>
            <a:off x="5926454" y="3714441"/>
            <a:ext cx="574359" cy="520375"/>
          </a:xfrm>
          <a:custGeom>
            <a:avLst/>
            <a:gdLst/>
            <a:ahLst/>
            <a:cxnLst/>
            <a:rect l="0" t="0" r="0" b="0"/>
            <a:pathLst>
              <a:path w="574359" h="520375">
                <a:moveTo>
                  <a:pt x="0" y="280344"/>
                </a:moveTo>
                <a:lnTo>
                  <a:pt x="18204" y="275793"/>
                </a:lnTo>
                <a:lnTo>
                  <a:pt x="28329" y="272547"/>
                </a:lnTo>
                <a:lnTo>
                  <a:pt x="39841" y="268479"/>
                </a:lnTo>
                <a:lnTo>
                  <a:pt x="52278" y="263861"/>
                </a:lnTo>
                <a:lnTo>
                  <a:pt x="64380" y="259830"/>
                </a:lnTo>
                <a:lnTo>
                  <a:pt x="76258" y="256191"/>
                </a:lnTo>
                <a:lnTo>
                  <a:pt x="87987" y="252812"/>
                </a:lnTo>
                <a:lnTo>
                  <a:pt x="98663" y="248654"/>
                </a:lnTo>
                <a:lnTo>
                  <a:pt x="108638" y="243977"/>
                </a:lnTo>
                <a:lnTo>
                  <a:pt x="118146" y="238954"/>
                </a:lnTo>
                <a:lnTo>
                  <a:pt x="127341" y="232748"/>
                </a:lnTo>
                <a:lnTo>
                  <a:pt x="145179" y="218233"/>
                </a:lnTo>
                <a:lnTo>
                  <a:pt x="165172" y="202256"/>
                </a:lnTo>
                <a:lnTo>
                  <a:pt x="209051" y="168716"/>
                </a:lnTo>
                <a:lnTo>
                  <a:pt x="226997" y="150681"/>
                </a:lnTo>
                <a:lnTo>
                  <a:pt x="249439" y="126274"/>
                </a:lnTo>
                <a:lnTo>
                  <a:pt x="274878" y="97621"/>
                </a:lnTo>
                <a:lnTo>
                  <a:pt x="294695" y="76613"/>
                </a:lnTo>
                <a:lnTo>
                  <a:pt x="310764" y="60703"/>
                </a:lnTo>
                <a:lnTo>
                  <a:pt x="324333" y="48192"/>
                </a:lnTo>
                <a:lnTo>
                  <a:pt x="334332" y="37946"/>
                </a:lnTo>
                <a:lnTo>
                  <a:pt x="341951" y="29210"/>
                </a:lnTo>
                <a:lnTo>
                  <a:pt x="352004" y="15376"/>
                </a:lnTo>
                <a:lnTo>
                  <a:pt x="358987" y="0"/>
                </a:lnTo>
                <a:lnTo>
                  <a:pt x="355181" y="7308"/>
                </a:lnTo>
                <a:lnTo>
                  <a:pt x="352040" y="15452"/>
                </a:lnTo>
                <a:lnTo>
                  <a:pt x="343470" y="39742"/>
                </a:lnTo>
                <a:lnTo>
                  <a:pt x="339470" y="52315"/>
                </a:lnTo>
                <a:lnTo>
                  <a:pt x="332486" y="76445"/>
                </a:lnTo>
                <a:lnTo>
                  <a:pt x="330243" y="88214"/>
                </a:lnTo>
                <a:lnTo>
                  <a:pt x="328747" y="99869"/>
                </a:lnTo>
                <a:lnTo>
                  <a:pt x="326133" y="127743"/>
                </a:lnTo>
                <a:lnTo>
                  <a:pt x="321796" y="168706"/>
                </a:lnTo>
                <a:lnTo>
                  <a:pt x="321211" y="186868"/>
                </a:lnTo>
                <a:lnTo>
                  <a:pt x="321773" y="202787"/>
                </a:lnTo>
                <a:lnTo>
                  <a:pt x="329519" y="283015"/>
                </a:lnTo>
                <a:lnTo>
                  <a:pt x="332075" y="303080"/>
                </a:lnTo>
                <a:lnTo>
                  <a:pt x="334731" y="320266"/>
                </a:lnTo>
                <a:lnTo>
                  <a:pt x="337454" y="335534"/>
                </a:lnTo>
                <a:lnTo>
                  <a:pt x="341175" y="353332"/>
                </a:lnTo>
                <a:lnTo>
                  <a:pt x="350388" y="393428"/>
                </a:lnTo>
                <a:lnTo>
                  <a:pt x="356465" y="415741"/>
                </a:lnTo>
                <a:lnTo>
                  <a:pt x="370837" y="463393"/>
                </a:lnTo>
                <a:lnTo>
                  <a:pt x="376765" y="480481"/>
                </a:lnTo>
                <a:lnTo>
                  <a:pt x="381669" y="492826"/>
                </a:lnTo>
                <a:lnTo>
                  <a:pt x="388706" y="507178"/>
                </a:lnTo>
                <a:lnTo>
                  <a:pt x="390582" y="509672"/>
                </a:lnTo>
                <a:lnTo>
                  <a:pt x="391833" y="510381"/>
                </a:lnTo>
                <a:lnTo>
                  <a:pt x="393620" y="509902"/>
                </a:lnTo>
                <a:lnTo>
                  <a:pt x="398145" y="506830"/>
                </a:lnTo>
                <a:lnTo>
                  <a:pt x="399733" y="504677"/>
                </a:lnTo>
                <a:lnTo>
                  <a:pt x="401497" y="499745"/>
                </a:lnTo>
                <a:lnTo>
                  <a:pt x="402490" y="487062"/>
                </a:lnTo>
                <a:lnTo>
                  <a:pt x="402722" y="474136"/>
                </a:lnTo>
                <a:lnTo>
                  <a:pt x="402784" y="466689"/>
                </a:lnTo>
                <a:lnTo>
                  <a:pt x="403778" y="456009"/>
                </a:lnTo>
                <a:lnTo>
                  <a:pt x="405394" y="443174"/>
                </a:lnTo>
                <a:lnTo>
                  <a:pt x="407422" y="428902"/>
                </a:lnTo>
                <a:lnTo>
                  <a:pt x="410680" y="416530"/>
                </a:lnTo>
                <a:lnTo>
                  <a:pt x="414757" y="405425"/>
                </a:lnTo>
                <a:lnTo>
                  <a:pt x="423414" y="386418"/>
                </a:lnTo>
                <a:lnTo>
                  <a:pt x="430437" y="371620"/>
                </a:lnTo>
                <a:lnTo>
                  <a:pt x="439273" y="361233"/>
                </a:lnTo>
                <a:lnTo>
                  <a:pt x="454958" y="350031"/>
                </a:lnTo>
                <a:lnTo>
                  <a:pt x="471670" y="340679"/>
                </a:lnTo>
                <a:lnTo>
                  <a:pt x="477324" y="337712"/>
                </a:lnTo>
                <a:lnTo>
                  <a:pt x="482047" y="336687"/>
                </a:lnTo>
                <a:lnTo>
                  <a:pt x="486147" y="336956"/>
                </a:lnTo>
                <a:lnTo>
                  <a:pt x="499009" y="341885"/>
                </a:lnTo>
                <a:lnTo>
                  <a:pt x="508485" y="346748"/>
                </a:lnTo>
                <a:lnTo>
                  <a:pt x="515871" y="352084"/>
                </a:lnTo>
                <a:lnTo>
                  <a:pt x="522329" y="360171"/>
                </a:lnTo>
                <a:lnTo>
                  <a:pt x="528374" y="371067"/>
                </a:lnTo>
                <a:lnTo>
                  <a:pt x="534236" y="385435"/>
                </a:lnTo>
                <a:lnTo>
                  <a:pt x="537476" y="401346"/>
                </a:lnTo>
                <a:lnTo>
                  <a:pt x="538340" y="409589"/>
                </a:lnTo>
                <a:lnTo>
                  <a:pt x="539868" y="417943"/>
                </a:lnTo>
                <a:lnTo>
                  <a:pt x="541840" y="426369"/>
                </a:lnTo>
                <a:lnTo>
                  <a:pt x="544107" y="434844"/>
                </a:lnTo>
                <a:lnTo>
                  <a:pt x="549166" y="451881"/>
                </a:lnTo>
                <a:lnTo>
                  <a:pt x="551848" y="460424"/>
                </a:lnTo>
                <a:lnTo>
                  <a:pt x="555541" y="468977"/>
                </a:lnTo>
                <a:lnTo>
                  <a:pt x="559908" y="477537"/>
                </a:lnTo>
                <a:lnTo>
                  <a:pt x="567936" y="492763"/>
                </a:lnTo>
                <a:lnTo>
                  <a:pt x="570077" y="498156"/>
                </a:lnTo>
                <a:lnTo>
                  <a:pt x="574358" y="5203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00"/>
          <p:cNvSpPr/>
          <p:nvPr/>
        </p:nvSpPr>
        <p:spPr>
          <a:xfrm>
            <a:off x="6621540" y="3969067"/>
            <a:ext cx="205028" cy="257176"/>
          </a:xfrm>
          <a:custGeom>
            <a:avLst/>
            <a:gdLst/>
            <a:ahLst/>
            <a:cxnLst/>
            <a:rect l="0" t="0" r="0" b="0"/>
            <a:pathLst>
              <a:path w="205028" h="257176">
                <a:moveTo>
                  <a:pt x="67867" y="0"/>
                </a:moveTo>
                <a:lnTo>
                  <a:pt x="48554" y="19313"/>
                </a:lnTo>
                <a:lnTo>
                  <a:pt x="45467" y="23353"/>
                </a:lnTo>
                <a:lnTo>
                  <a:pt x="42456" y="27951"/>
                </a:lnTo>
                <a:lnTo>
                  <a:pt x="39496" y="32922"/>
                </a:lnTo>
                <a:lnTo>
                  <a:pt x="34666" y="42903"/>
                </a:lnTo>
                <a:lnTo>
                  <a:pt x="21678" y="71773"/>
                </a:lnTo>
                <a:lnTo>
                  <a:pt x="16119" y="84996"/>
                </a:lnTo>
                <a:lnTo>
                  <a:pt x="11462" y="96669"/>
                </a:lnTo>
                <a:lnTo>
                  <a:pt x="7403" y="107308"/>
                </a:lnTo>
                <a:lnTo>
                  <a:pt x="4698" y="117259"/>
                </a:lnTo>
                <a:lnTo>
                  <a:pt x="2894" y="126750"/>
                </a:lnTo>
                <a:lnTo>
                  <a:pt x="1692" y="135935"/>
                </a:lnTo>
                <a:lnTo>
                  <a:pt x="890" y="146821"/>
                </a:lnTo>
                <a:lnTo>
                  <a:pt x="356" y="158841"/>
                </a:lnTo>
                <a:lnTo>
                  <a:pt x="0" y="171616"/>
                </a:lnTo>
                <a:lnTo>
                  <a:pt x="714" y="182038"/>
                </a:lnTo>
                <a:lnTo>
                  <a:pt x="2144" y="190891"/>
                </a:lnTo>
                <a:lnTo>
                  <a:pt x="4049" y="198699"/>
                </a:lnTo>
                <a:lnTo>
                  <a:pt x="6271" y="204856"/>
                </a:lnTo>
                <a:lnTo>
                  <a:pt x="8706" y="209913"/>
                </a:lnTo>
                <a:lnTo>
                  <a:pt x="11282" y="214237"/>
                </a:lnTo>
                <a:lnTo>
                  <a:pt x="13951" y="217120"/>
                </a:lnTo>
                <a:lnTo>
                  <a:pt x="16683" y="219042"/>
                </a:lnTo>
                <a:lnTo>
                  <a:pt x="22259" y="221177"/>
                </a:lnTo>
                <a:lnTo>
                  <a:pt x="27912" y="222126"/>
                </a:lnTo>
                <a:lnTo>
                  <a:pt x="31705" y="221426"/>
                </a:lnTo>
                <a:lnTo>
                  <a:pt x="36139" y="220007"/>
                </a:lnTo>
                <a:lnTo>
                  <a:pt x="41000" y="218109"/>
                </a:lnTo>
                <a:lnTo>
                  <a:pt x="45193" y="215891"/>
                </a:lnTo>
                <a:lnTo>
                  <a:pt x="48941" y="213460"/>
                </a:lnTo>
                <a:lnTo>
                  <a:pt x="52392" y="210887"/>
                </a:lnTo>
                <a:lnTo>
                  <a:pt x="58767" y="202948"/>
                </a:lnTo>
                <a:lnTo>
                  <a:pt x="61800" y="198163"/>
                </a:lnTo>
                <a:lnTo>
                  <a:pt x="65727" y="193069"/>
                </a:lnTo>
                <a:lnTo>
                  <a:pt x="70251" y="187768"/>
                </a:lnTo>
                <a:lnTo>
                  <a:pt x="75171" y="182328"/>
                </a:lnTo>
                <a:lnTo>
                  <a:pt x="79404" y="175845"/>
                </a:lnTo>
                <a:lnTo>
                  <a:pt x="83178" y="168665"/>
                </a:lnTo>
                <a:lnTo>
                  <a:pt x="86647" y="161021"/>
                </a:lnTo>
                <a:lnTo>
                  <a:pt x="89912" y="150210"/>
                </a:lnTo>
                <a:lnTo>
                  <a:pt x="93041" y="137288"/>
                </a:lnTo>
                <a:lnTo>
                  <a:pt x="96080" y="122958"/>
                </a:lnTo>
                <a:lnTo>
                  <a:pt x="99058" y="110547"/>
                </a:lnTo>
                <a:lnTo>
                  <a:pt x="101996" y="99416"/>
                </a:lnTo>
                <a:lnTo>
                  <a:pt x="104907" y="89137"/>
                </a:lnTo>
                <a:lnTo>
                  <a:pt x="106848" y="77522"/>
                </a:lnTo>
                <a:lnTo>
                  <a:pt x="108143" y="65016"/>
                </a:lnTo>
                <a:lnTo>
                  <a:pt x="109580" y="41279"/>
                </a:lnTo>
                <a:lnTo>
                  <a:pt x="110219" y="24379"/>
                </a:lnTo>
                <a:lnTo>
                  <a:pt x="109436" y="18157"/>
                </a:lnTo>
                <a:lnTo>
                  <a:pt x="107963" y="13058"/>
                </a:lnTo>
                <a:lnTo>
                  <a:pt x="106027" y="8705"/>
                </a:lnTo>
                <a:lnTo>
                  <a:pt x="104737" y="6756"/>
                </a:lnTo>
                <a:lnTo>
                  <a:pt x="103878" y="6409"/>
                </a:lnTo>
                <a:lnTo>
                  <a:pt x="103304" y="7130"/>
                </a:lnTo>
                <a:lnTo>
                  <a:pt x="102667" y="10472"/>
                </a:lnTo>
                <a:lnTo>
                  <a:pt x="102308" y="17708"/>
                </a:lnTo>
                <a:lnTo>
                  <a:pt x="102258" y="20378"/>
                </a:lnTo>
                <a:lnTo>
                  <a:pt x="112362" y="69064"/>
                </a:lnTo>
                <a:lnTo>
                  <a:pt x="120391" y="106050"/>
                </a:lnTo>
                <a:lnTo>
                  <a:pt x="127648" y="133565"/>
                </a:lnTo>
                <a:lnTo>
                  <a:pt x="134391" y="154766"/>
                </a:lnTo>
                <a:lnTo>
                  <a:pt x="140792" y="171758"/>
                </a:lnTo>
                <a:lnTo>
                  <a:pt x="146963" y="184990"/>
                </a:lnTo>
                <a:lnTo>
                  <a:pt x="152983" y="195717"/>
                </a:lnTo>
                <a:lnTo>
                  <a:pt x="158901" y="204773"/>
                </a:lnTo>
                <a:lnTo>
                  <a:pt x="163799" y="212715"/>
                </a:lnTo>
                <a:lnTo>
                  <a:pt x="168016" y="219915"/>
                </a:lnTo>
                <a:lnTo>
                  <a:pt x="171781" y="226620"/>
                </a:lnTo>
                <a:lnTo>
                  <a:pt x="176196" y="232042"/>
                </a:lnTo>
                <a:lnTo>
                  <a:pt x="181044" y="236610"/>
                </a:lnTo>
                <a:lnTo>
                  <a:pt x="186180" y="240608"/>
                </a:lnTo>
                <a:lnTo>
                  <a:pt x="190558" y="244225"/>
                </a:lnTo>
                <a:lnTo>
                  <a:pt x="194429" y="247589"/>
                </a:lnTo>
                <a:lnTo>
                  <a:pt x="20502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01"/>
          <p:cNvSpPr/>
          <p:nvPr/>
        </p:nvSpPr>
        <p:spPr>
          <a:xfrm>
            <a:off x="6905015" y="3935324"/>
            <a:ext cx="255880" cy="222339"/>
          </a:xfrm>
          <a:custGeom>
            <a:avLst/>
            <a:gdLst/>
            <a:ahLst/>
            <a:cxnLst/>
            <a:rect l="0" t="0" r="0" b="0"/>
            <a:pathLst>
              <a:path w="255880" h="222339">
                <a:moveTo>
                  <a:pt x="15850" y="16598"/>
                </a:moveTo>
                <a:lnTo>
                  <a:pt x="11299" y="25700"/>
                </a:lnTo>
                <a:lnTo>
                  <a:pt x="9958" y="29334"/>
                </a:lnTo>
                <a:lnTo>
                  <a:pt x="8469" y="35911"/>
                </a:lnTo>
                <a:lnTo>
                  <a:pt x="7119" y="39951"/>
                </a:lnTo>
                <a:lnTo>
                  <a:pt x="5267" y="44549"/>
                </a:lnTo>
                <a:lnTo>
                  <a:pt x="3080" y="49519"/>
                </a:lnTo>
                <a:lnTo>
                  <a:pt x="1621" y="55691"/>
                </a:lnTo>
                <a:lnTo>
                  <a:pt x="649" y="62662"/>
                </a:lnTo>
                <a:lnTo>
                  <a:pt x="0" y="70167"/>
                </a:lnTo>
                <a:lnTo>
                  <a:pt x="521" y="79934"/>
                </a:lnTo>
                <a:lnTo>
                  <a:pt x="1821" y="91206"/>
                </a:lnTo>
                <a:lnTo>
                  <a:pt x="3640" y="103485"/>
                </a:lnTo>
                <a:lnTo>
                  <a:pt x="4852" y="114528"/>
                </a:lnTo>
                <a:lnTo>
                  <a:pt x="5660" y="124747"/>
                </a:lnTo>
                <a:lnTo>
                  <a:pt x="6559" y="142769"/>
                </a:lnTo>
                <a:lnTo>
                  <a:pt x="6958" y="157129"/>
                </a:lnTo>
                <a:lnTo>
                  <a:pt x="8017" y="164578"/>
                </a:lnTo>
                <a:lnTo>
                  <a:pt x="9675" y="172402"/>
                </a:lnTo>
                <a:lnTo>
                  <a:pt x="11734" y="180474"/>
                </a:lnTo>
                <a:lnTo>
                  <a:pt x="14058" y="186809"/>
                </a:lnTo>
                <a:lnTo>
                  <a:pt x="16560" y="191984"/>
                </a:lnTo>
                <a:lnTo>
                  <a:pt x="19181" y="196388"/>
                </a:lnTo>
                <a:lnTo>
                  <a:pt x="20928" y="198370"/>
                </a:lnTo>
                <a:lnTo>
                  <a:pt x="22093" y="198739"/>
                </a:lnTo>
                <a:lnTo>
                  <a:pt x="22869" y="198033"/>
                </a:lnTo>
                <a:lnTo>
                  <a:pt x="24339" y="197562"/>
                </a:lnTo>
                <a:lnTo>
                  <a:pt x="28513" y="197039"/>
                </a:lnTo>
                <a:lnTo>
                  <a:pt x="30007" y="194995"/>
                </a:lnTo>
                <a:lnTo>
                  <a:pt x="31002" y="191727"/>
                </a:lnTo>
                <a:lnTo>
                  <a:pt x="31667" y="187643"/>
                </a:lnTo>
                <a:lnTo>
                  <a:pt x="32109" y="183016"/>
                </a:lnTo>
                <a:lnTo>
                  <a:pt x="32404" y="178026"/>
                </a:lnTo>
                <a:lnTo>
                  <a:pt x="32601" y="172794"/>
                </a:lnTo>
                <a:lnTo>
                  <a:pt x="34638" y="164543"/>
                </a:lnTo>
                <a:lnTo>
                  <a:pt x="37899" y="154281"/>
                </a:lnTo>
                <a:lnTo>
                  <a:pt x="58390" y="94549"/>
                </a:lnTo>
                <a:lnTo>
                  <a:pt x="61355" y="85710"/>
                </a:lnTo>
                <a:lnTo>
                  <a:pt x="65237" y="77913"/>
                </a:lnTo>
                <a:lnTo>
                  <a:pt x="69729" y="70810"/>
                </a:lnTo>
                <a:lnTo>
                  <a:pt x="74629" y="64169"/>
                </a:lnTo>
                <a:lnTo>
                  <a:pt x="78848" y="57837"/>
                </a:lnTo>
                <a:lnTo>
                  <a:pt x="82614" y="51711"/>
                </a:lnTo>
                <a:lnTo>
                  <a:pt x="86076" y="45722"/>
                </a:lnTo>
                <a:lnTo>
                  <a:pt x="90290" y="39824"/>
                </a:lnTo>
                <a:lnTo>
                  <a:pt x="95005" y="33987"/>
                </a:lnTo>
                <a:lnTo>
                  <a:pt x="100051" y="28191"/>
                </a:lnTo>
                <a:lnTo>
                  <a:pt x="105322" y="23374"/>
                </a:lnTo>
                <a:lnTo>
                  <a:pt x="110740" y="19210"/>
                </a:lnTo>
                <a:lnTo>
                  <a:pt x="116257" y="15482"/>
                </a:lnTo>
                <a:lnTo>
                  <a:pt x="121841" y="12044"/>
                </a:lnTo>
                <a:lnTo>
                  <a:pt x="127468" y="8800"/>
                </a:lnTo>
                <a:lnTo>
                  <a:pt x="133125" y="5684"/>
                </a:lnTo>
                <a:lnTo>
                  <a:pt x="137848" y="3607"/>
                </a:lnTo>
                <a:lnTo>
                  <a:pt x="145636" y="1299"/>
                </a:lnTo>
                <a:lnTo>
                  <a:pt x="149999" y="684"/>
                </a:lnTo>
                <a:lnTo>
                  <a:pt x="154812" y="274"/>
                </a:lnTo>
                <a:lnTo>
                  <a:pt x="159927" y="0"/>
                </a:lnTo>
                <a:lnTo>
                  <a:pt x="165241" y="770"/>
                </a:lnTo>
                <a:lnTo>
                  <a:pt x="170689" y="2236"/>
                </a:lnTo>
                <a:lnTo>
                  <a:pt x="176225" y="4166"/>
                </a:lnTo>
                <a:lnTo>
                  <a:pt x="180870" y="6405"/>
                </a:lnTo>
                <a:lnTo>
                  <a:pt x="188569" y="11433"/>
                </a:lnTo>
                <a:lnTo>
                  <a:pt x="191956" y="15060"/>
                </a:lnTo>
                <a:lnTo>
                  <a:pt x="195166" y="19383"/>
                </a:lnTo>
                <a:lnTo>
                  <a:pt x="198259" y="24169"/>
                </a:lnTo>
                <a:lnTo>
                  <a:pt x="201273" y="30218"/>
                </a:lnTo>
                <a:lnTo>
                  <a:pt x="204235" y="37108"/>
                </a:lnTo>
                <a:lnTo>
                  <a:pt x="207163" y="44559"/>
                </a:lnTo>
                <a:lnTo>
                  <a:pt x="210066" y="55241"/>
                </a:lnTo>
                <a:lnTo>
                  <a:pt x="212955" y="68078"/>
                </a:lnTo>
                <a:lnTo>
                  <a:pt x="215833" y="82350"/>
                </a:lnTo>
                <a:lnTo>
                  <a:pt x="217751" y="96628"/>
                </a:lnTo>
                <a:lnTo>
                  <a:pt x="219031" y="110909"/>
                </a:lnTo>
                <a:lnTo>
                  <a:pt x="219884" y="125192"/>
                </a:lnTo>
                <a:lnTo>
                  <a:pt x="221405" y="139477"/>
                </a:lnTo>
                <a:lnTo>
                  <a:pt x="223372" y="153762"/>
                </a:lnTo>
                <a:lnTo>
                  <a:pt x="225635" y="168048"/>
                </a:lnTo>
                <a:lnTo>
                  <a:pt x="228097" y="178525"/>
                </a:lnTo>
                <a:lnTo>
                  <a:pt x="230690" y="186462"/>
                </a:lnTo>
                <a:lnTo>
                  <a:pt x="233372" y="192706"/>
                </a:lnTo>
                <a:lnTo>
                  <a:pt x="235160" y="197821"/>
                </a:lnTo>
                <a:lnTo>
                  <a:pt x="236351" y="202183"/>
                </a:lnTo>
                <a:lnTo>
                  <a:pt x="237146" y="206044"/>
                </a:lnTo>
                <a:lnTo>
                  <a:pt x="238628" y="208618"/>
                </a:lnTo>
                <a:lnTo>
                  <a:pt x="240568" y="210334"/>
                </a:lnTo>
                <a:lnTo>
                  <a:pt x="255879" y="2223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02"/>
          <p:cNvSpPr/>
          <p:nvPr/>
        </p:nvSpPr>
        <p:spPr>
          <a:xfrm>
            <a:off x="7486722" y="3867389"/>
            <a:ext cx="428554" cy="298546"/>
          </a:xfrm>
          <a:custGeom>
            <a:avLst/>
            <a:gdLst/>
            <a:ahLst/>
            <a:cxnLst/>
            <a:rect l="0" t="0" r="0" b="0"/>
            <a:pathLst>
              <a:path w="428554" h="298546">
                <a:moveTo>
                  <a:pt x="162805" y="7381"/>
                </a:moveTo>
                <a:lnTo>
                  <a:pt x="150069" y="1489"/>
                </a:lnTo>
                <a:lnTo>
                  <a:pt x="143493" y="0"/>
                </a:lnTo>
                <a:lnTo>
                  <a:pt x="137548" y="555"/>
                </a:lnTo>
                <a:lnTo>
                  <a:pt x="129775" y="1878"/>
                </a:lnTo>
                <a:lnTo>
                  <a:pt x="120782" y="3712"/>
                </a:lnTo>
                <a:lnTo>
                  <a:pt x="112882" y="6840"/>
                </a:lnTo>
                <a:lnTo>
                  <a:pt x="105711" y="10830"/>
                </a:lnTo>
                <a:lnTo>
                  <a:pt x="99025" y="15395"/>
                </a:lnTo>
                <a:lnTo>
                  <a:pt x="92662" y="20344"/>
                </a:lnTo>
                <a:lnTo>
                  <a:pt x="86516" y="25548"/>
                </a:lnTo>
                <a:lnTo>
                  <a:pt x="80513" y="30922"/>
                </a:lnTo>
                <a:lnTo>
                  <a:pt x="68764" y="41973"/>
                </a:lnTo>
                <a:lnTo>
                  <a:pt x="62963" y="47587"/>
                </a:lnTo>
                <a:lnTo>
                  <a:pt x="58144" y="53235"/>
                </a:lnTo>
                <a:lnTo>
                  <a:pt x="53978" y="58905"/>
                </a:lnTo>
                <a:lnTo>
                  <a:pt x="50249" y="64590"/>
                </a:lnTo>
                <a:lnTo>
                  <a:pt x="43953" y="73143"/>
                </a:lnTo>
                <a:lnTo>
                  <a:pt x="26796" y="95346"/>
                </a:lnTo>
                <a:lnTo>
                  <a:pt x="19745" y="106029"/>
                </a:lnTo>
                <a:lnTo>
                  <a:pt x="14092" y="116009"/>
                </a:lnTo>
                <a:lnTo>
                  <a:pt x="9370" y="125519"/>
                </a:lnTo>
                <a:lnTo>
                  <a:pt x="6223" y="134717"/>
                </a:lnTo>
                <a:lnTo>
                  <a:pt x="4125" y="143707"/>
                </a:lnTo>
                <a:lnTo>
                  <a:pt x="2726" y="152557"/>
                </a:lnTo>
                <a:lnTo>
                  <a:pt x="1793" y="161315"/>
                </a:lnTo>
                <a:lnTo>
                  <a:pt x="1172" y="170011"/>
                </a:lnTo>
                <a:lnTo>
                  <a:pt x="757" y="178666"/>
                </a:lnTo>
                <a:lnTo>
                  <a:pt x="296" y="195902"/>
                </a:lnTo>
                <a:lnTo>
                  <a:pt x="0" y="230251"/>
                </a:lnTo>
                <a:lnTo>
                  <a:pt x="928" y="237876"/>
                </a:lnTo>
                <a:lnTo>
                  <a:pt x="2499" y="244864"/>
                </a:lnTo>
                <a:lnTo>
                  <a:pt x="4499" y="251428"/>
                </a:lnTo>
                <a:lnTo>
                  <a:pt x="6785" y="257709"/>
                </a:lnTo>
                <a:lnTo>
                  <a:pt x="9263" y="263801"/>
                </a:lnTo>
                <a:lnTo>
                  <a:pt x="11866" y="269768"/>
                </a:lnTo>
                <a:lnTo>
                  <a:pt x="17299" y="281477"/>
                </a:lnTo>
                <a:lnTo>
                  <a:pt x="20081" y="287266"/>
                </a:lnTo>
                <a:lnTo>
                  <a:pt x="23841" y="291126"/>
                </a:lnTo>
                <a:lnTo>
                  <a:pt x="28252" y="293700"/>
                </a:lnTo>
                <a:lnTo>
                  <a:pt x="41023" y="297321"/>
                </a:lnTo>
                <a:lnTo>
                  <a:pt x="53871" y="298545"/>
                </a:lnTo>
                <a:lnTo>
                  <a:pt x="64860" y="291092"/>
                </a:lnTo>
                <a:lnTo>
                  <a:pt x="71791" y="285104"/>
                </a:lnTo>
                <a:lnTo>
                  <a:pt x="78317" y="279207"/>
                </a:lnTo>
                <a:lnTo>
                  <a:pt x="90648" y="267575"/>
                </a:lnTo>
                <a:lnTo>
                  <a:pt x="95650" y="260853"/>
                </a:lnTo>
                <a:lnTo>
                  <a:pt x="99938" y="253515"/>
                </a:lnTo>
                <a:lnTo>
                  <a:pt x="103748" y="245765"/>
                </a:lnTo>
                <a:lnTo>
                  <a:pt x="109146" y="231074"/>
                </a:lnTo>
                <a:lnTo>
                  <a:pt x="152313" y="99027"/>
                </a:lnTo>
                <a:lnTo>
                  <a:pt x="155810" y="85623"/>
                </a:lnTo>
                <a:lnTo>
                  <a:pt x="158142" y="73830"/>
                </a:lnTo>
                <a:lnTo>
                  <a:pt x="159697" y="63110"/>
                </a:lnTo>
                <a:lnTo>
                  <a:pt x="161685" y="52153"/>
                </a:lnTo>
                <a:lnTo>
                  <a:pt x="163963" y="41039"/>
                </a:lnTo>
                <a:lnTo>
                  <a:pt x="170943" y="9351"/>
                </a:lnTo>
                <a:lnTo>
                  <a:pt x="171250" y="17066"/>
                </a:lnTo>
                <a:lnTo>
                  <a:pt x="171340" y="26866"/>
                </a:lnTo>
                <a:lnTo>
                  <a:pt x="174210" y="38469"/>
                </a:lnTo>
                <a:lnTo>
                  <a:pt x="185019" y="76760"/>
                </a:lnTo>
                <a:lnTo>
                  <a:pt x="191902" y="97449"/>
                </a:lnTo>
                <a:lnTo>
                  <a:pt x="199348" y="117908"/>
                </a:lnTo>
                <a:lnTo>
                  <a:pt x="207170" y="138216"/>
                </a:lnTo>
                <a:lnTo>
                  <a:pt x="214289" y="153659"/>
                </a:lnTo>
                <a:lnTo>
                  <a:pt x="220940" y="165860"/>
                </a:lnTo>
                <a:lnTo>
                  <a:pt x="227280" y="175899"/>
                </a:lnTo>
                <a:lnTo>
                  <a:pt x="233410" y="183543"/>
                </a:lnTo>
                <a:lnTo>
                  <a:pt x="239403" y="189592"/>
                </a:lnTo>
                <a:lnTo>
                  <a:pt x="251142" y="198853"/>
                </a:lnTo>
                <a:lnTo>
                  <a:pt x="262708" y="206145"/>
                </a:lnTo>
                <a:lnTo>
                  <a:pt x="274199" y="210020"/>
                </a:lnTo>
                <a:lnTo>
                  <a:pt x="279931" y="211054"/>
                </a:lnTo>
                <a:lnTo>
                  <a:pt x="284704" y="210790"/>
                </a:lnTo>
                <a:lnTo>
                  <a:pt x="288838" y="209662"/>
                </a:lnTo>
                <a:lnTo>
                  <a:pt x="292548" y="207957"/>
                </a:lnTo>
                <a:lnTo>
                  <a:pt x="301748" y="206063"/>
                </a:lnTo>
                <a:lnTo>
                  <a:pt x="306869" y="205558"/>
                </a:lnTo>
                <a:lnTo>
                  <a:pt x="312188" y="203317"/>
                </a:lnTo>
                <a:lnTo>
                  <a:pt x="323178" y="195746"/>
                </a:lnTo>
                <a:lnTo>
                  <a:pt x="327822" y="191060"/>
                </a:lnTo>
                <a:lnTo>
                  <a:pt x="331872" y="186031"/>
                </a:lnTo>
                <a:lnTo>
                  <a:pt x="335524" y="180773"/>
                </a:lnTo>
                <a:lnTo>
                  <a:pt x="339863" y="175363"/>
                </a:lnTo>
                <a:lnTo>
                  <a:pt x="344661" y="169852"/>
                </a:lnTo>
                <a:lnTo>
                  <a:pt x="349766" y="164272"/>
                </a:lnTo>
                <a:lnTo>
                  <a:pt x="356025" y="155790"/>
                </a:lnTo>
                <a:lnTo>
                  <a:pt x="363056" y="145373"/>
                </a:lnTo>
                <a:lnTo>
                  <a:pt x="370601" y="133666"/>
                </a:lnTo>
                <a:lnTo>
                  <a:pt x="379441" y="121098"/>
                </a:lnTo>
                <a:lnTo>
                  <a:pt x="399422" y="94434"/>
                </a:lnTo>
                <a:lnTo>
                  <a:pt x="407228" y="84466"/>
                </a:lnTo>
                <a:lnTo>
                  <a:pt x="413383" y="76869"/>
                </a:lnTo>
                <a:lnTo>
                  <a:pt x="428553" y="588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03"/>
          <p:cNvSpPr/>
          <p:nvPr/>
        </p:nvSpPr>
        <p:spPr>
          <a:xfrm>
            <a:off x="1289085" y="4689157"/>
            <a:ext cx="213960" cy="323506"/>
          </a:xfrm>
          <a:custGeom>
            <a:avLst/>
            <a:gdLst/>
            <a:ahLst/>
            <a:cxnLst/>
            <a:rect l="0" t="0" r="0" b="0"/>
            <a:pathLst>
              <a:path w="213960" h="323506">
                <a:moveTo>
                  <a:pt x="8219" y="0"/>
                </a:moveTo>
                <a:lnTo>
                  <a:pt x="3669" y="9102"/>
                </a:lnTo>
                <a:lnTo>
                  <a:pt x="1434" y="18650"/>
                </a:lnTo>
                <a:lnTo>
                  <a:pt x="839" y="23864"/>
                </a:lnTo>
                <a:lnTo>
                  <a:pt x="441" y="32102"/>
                </a:lnTo>
                <a:lnTo>
                  <a:pt x="0" y="53955"/>
                </a:lnTo>
                <a:lnTo>
                  <a:pt x="835" y="65498"/>
                </a:lnTo>
                <a:lnTo>
                  <a:pt x="2344" y="77002"/>
                </a:lnTo>
                <a:lnTo>
                  <a:pt x="4302" y="88483"/>
                </a:lnTo>
                <a:lnTo>
                  <a:pt x="6561" y="99946"/>
                </a:lnTo>
                <a:lnTo>
                  <a:pt x="11610" y="122843"/>
                </a:lnTo>
                <a:lnTo>
                  <a:pt x="13337" y="133330"/>
                </a:lnTo>
                <a:lnTo>
                  <a:pt x="14489" y="143179"/>
                </a:lnTo>
                <a:lnTo>
                  <a:pt x="15256" y="152603"/>
                </a:lnTo>
                <a:lnTo>
                  <a:pt x="18649" y="180853"/>
                </a:lnTo>
                <a:lnTo>
                  <a:pt x="20888" y="197722"/>
                </a:lnTo>
                <a:lnTo>
                  <a:pt x="23332" y="211825"/>
                </a:lnTo>
                <a:lnTo>
                  <a:pt x="25915" y="224084"/>
                </a:lnTo>
                <a:lnTo>
                  <a:pt x="28589" y="235114"/>
                </a:lnTo>
                <a:lnTo>
                  <a:pt x="30372" y="245326"/>
                </a:lnTo>
                <a:lnTo>
                  <a:pt x="31560" y="254991"/>
                </a:lnTo>
                <a:lnTo>
                  <a:pt x="32352" y="264291"/>
                </a:lnTo>
                <a:lnTo>
                  <a:pt x="33833" y="272397"/>
                </a:lnTo>
                <a:lnTo>
                  <a:pt x="35773" y="279705"/>
                </a:lnTo>
                <a:lnTo>
                  <a:pt x="38018" y="286483"/>
                </a:lnTo>
                <a:lnTo>
                  <a:pt x="39515" y="292906"/>
                </a:lnTo>
                <a:lnTo>
                  <a:pt x="40513" y="299093"/>
                </a:lnTo>
                <a:lnTo>
                  <a:pt x="41179" y="305123"/>
                </a:lnTo>
                <a:lnTo>
                  <a:pt x="41918" y="314363"/>
                </a:lnTo>
                <a:lnTo>
                  <a:pt x="42115" y="318161"/>
                </a:lnTo>
                <a:lnTo>
                  <a:pt x="43199" y="320692"/>
                </a:lnTo>
                <a:lnTo>
                  <a:pt x="44874" y="322380"/>
                </a:lnTo>
                <a:lnTo>
                  <a:pt x="46944" y="323505"/>
                </a:lnTo>
                <a:lnTo>
                  <a:pt x="47370" y="323302"/>
                </a:lnTo>
                <a:lnTo>
                  <a:pt x="45305" y="320537"/>
                </a:lnTo>
                <a:lnTo>
                  <a:pt x="43752" y="313594"/>
                </a:lnTo>
                <a:lnTo>
                  <a:pt x="43062" y="304157"/>
                </a:lnTo>
                <a:lnTo>
                  <a:pt x="42755" y="293614"/>
                </a:lnTo>
                <a:lnTo>
                  <a:pt x="41721" y="287183"/>
                </a:lnTo>
                <a:lnTo>
                  <a:pt x="40079" y="280038"/>
                </a:lnTo>
                <a:lnTo>
                  <a:pt x="38031" y="272417"/>
                </a:lnTo>
                <a:lnTo>
                  <a:pt x="36667" y="264479"/>
                </a:lnTo>
                <a:lnTo>
                  <a:pt x="35757" y="256329"/>
                </a:lnTo>
                <a:lnTo>
                  <a:pt x="35150" y="248038"/>
                </a:lnTo>
                <a:lnTo>
                  <a:pt x="35698" y="230129"/>
                </a:lnTo>
                <a:lnTo>
                  <a:pt x="38847" y="177210"/>
                </a:lnTo>
                <a:lnTo>
                  <a:pt x="42925" y="152430"/>
                </a:lnTo>
                <a:lnTo>
                  <a:pt x="48502" y="130195"/>
                </a:lnTo>
                <a:lnTo>
                  <a:pt x="55077" y="109657"/>
                </a:lnTo>
                <a:lnTo>
                  <a:pt x="60413" y="94059"/>
                </a:lnTo>
                <a:lnTo>
                  <a:pt x="64922" y="81756"/>
                </a:lnTo>
                <a:lnTo>
                  <a:pt x="68882" y="71649"/>
                </a:lnTo>
                <a:lnTo>
                  <a:pt x="73426" y="63006"/>
                </a:lnTo>
                <a:lnTo>
                  <a:pt x="78360" y="55339"/>
                </a:lnTo>
                <a:lnTo>
                  <a:pt x="83555" y="48323"/>
                </a:lnTo>
                <a:lnTo>
                  <a:pt x="87970" y="42692"/>
                </a:lnTo>
                <a:lnTo>
                  <a:pt x="91867" y="37987"/>
                </a:lnTo>
                <a:lnTo>
                  <a:pt x="95417" y="33897"/>
                </a:lnTo>
                <a:lnTo>
                  <a:pt x="99689" y="31171"/>
                </a:lnTo>
                <a:lnTo>
                  <a:pt x="104441" y="29353"/>
                </a:lnTo>
                <a:lnTo>
                  <a:pt x="109515" y="28141"/>
                </a:lnTo>
                <a:lnTo>
                  <a:pt x="113850" y="28286"/>
                </a:lnTo>
                <a:lnTo>
                  <a:pt x="117692" y="29335"/>
                </a:lnTo>
                <a:lnTo>
                  <a:pt x="121206" y="30987"/>
                </a:lnTo>
                <a:lnTo>
                  <a:pt x="124501" y="33993"/>
                </a:lnTo>
                <a:lnTo>
                  <a:pt x="130703" y="42413"/>
                </a:lnTo>
                <a:lnTo>
                  <a:pt x="144100" y="62414"/>
                </a:lnTo>
                <a:lnTo>
                  <a:pt x="148336" y="74947"/>
                </a:lnTo>
                <a:lnTo>
                  <a:pt x="152113" y="90922"/>
                </a:lnTo>
                <a:lnTo>
                  <a:pt x="155584" y="109193"/>
                </a:lnTo>
                <a:lnTo>
                  <a:pt x="164520" y="165053"/>
                </a:lnTo>
                <a:lnTo>
                  <a:pt x="169570" y="198618"/>
                </a:lnTo>
                <a:lnTo>
                  <a:pt x="173889" y="222899"/>
                </a:lnTo>
                <a:lnTo>
                  <a:pt x="177721" y="240992"/>
                </a:lnTo>
                <a:lnTo>
                  <a:pt x="181228" y="254959"/>
                </a:lnTo>
                <a:lnTo>
                  <a:pt x="184518" y="265223"/>
                </a:lnTo>
                <a:lnTo>
                  <a:pt x="187665" y="273018"/>
                </a:lnTo>
                <a:lnTo>
                  <a:pt x="195007" y="287821"/>
                </a:lnTo>
                <a:lnTo>
                  <a:pt x="197514" y="289036"/>
                </a:lnTo>
                <a:lnTo>
                  <a:pt x="201091" y="289846"/>
                </a:lnTo>
                <a:lnTo>
                  <a:pt x="213959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04"/>
          <p:cNvSpPr/>
          <p:nvPr/>
        </p:nvSpPr>
        <p:spPr>
          <a:xfrm>
            <a:off x="1572816" y="4687787"/>
            <a:ext cx="290274" cy="231820"/>
          </a:xfrm>
          <a:custGeom>
            <a:avLst/>
            <a:gdLst/>
            <a:ahLst/>
            <a:cxnLst/>
            <a:rect l="0" t="0" r="0" b="0"/>
            <a:pathLst>
              <a:path w="290274" h="231820">
                <a:moveTo>
                  <a:pt x="7381" y="52805"/>
                </a:moveTo>
                <a:lnTo>
                  <a:pt x="2830" y="66458"/>
                </a:lnTo>
                <a:lnTo>
                  <a:pt x="1489" y="72384"/>
                </a:lnTo>
                <a:lnTo>
                  <a:pt x="596" y="78241"/>
                </a:lnTo>
                <a:lnTo>
                  <a:pt x="0" y="84050"/>
                </a:lnTo>
                <a:lnTo>
                  <a:pt x="555" y="91732"/>
                </a:lnTo>
                <a:lnTo>
                  <a:pt x="1878" y="100664"/>
                </a:lnTo>
                <a:lnTo>
                  <a:pt x="3712" y="110429"/>
                </a:lnTo>
                <a:lnTo>
                  <a:pt x="6840" y="121701"/>
                </a:lnTo>
                <a:lnTo>
                  <a:pt x="10831" y="133978"/>
                </a:lnTo>
                <a:lnTo>
                  <a:pt x="15396" y="146926"/>
                </a:lnTo>
                <a:lnTo>
                  <a:pt x="19392" y="157462"/>
                </a:lnTo>
                <a:lnTo>
                  <a:pt x="23008" y="166391"/>
                </a:lnTo>
                <a:lnTo>
                  <a:pt x="26372" y="174249"/>
                </a:lnTo>
                <a:lnTo>
                  <a:pt x="32649" y="188061"/>
                </a:lnTo>
                <a:lnTo>
                  <a:pt x="35656" y="194410"/>
                </a:lnTo>
                <a:lnTo>
                  <a:pt x="38613" y="199596"/>
                </a:lnTo>
                <a:lnTo>
                  <a:pt x="41538" y="204006"/>
                </a:lnTo>
                <a:lnTo>
                  <a:pt x="44440" y="207898"/>
                </a:lnTo>
                <a:lnTo>
                  <a:pt x="47327" y="210493"/>
                </a:lnTo>
                <a:lnTo>
                  <a:pt x="50204" y="212223"/>
                </a:lnTo>
                <a:lnTo>
                  <a:pt x="53075" y="213376"/>
                </a:lnTo>
                <a:lnTo>
                  <a:pt x="61344" y="214657"/>
                </a:lnTo>
                <a:lnTo>
                  <a:pt x="66216" y="214999"/>
                </a:lnTo>
                <a:lnTo>
                  <a:pt x="70417" y="214275"/>
                </a:lnTo>
                <a:lnTo>
                  <a:pt x="77624" y="210930"/>
                </a:lnTo>
                <a:lnTo>
                  <a:pt x="79927" y="208704"/>
                </a:lnTo>
                <a:lnTo>
                  <a:pt x="81463" y="206268"/>
                </a:lnTo>
                <a:lnTo>
                  <a:pt x="84121" y="200068"/>
                </a:lnTo>
                <a:lnTo>
                  <a:pt x="90973" y="185868"/>
                </a:lnTo>
                <a:lnTo>
                  <a:pt x="96285" y="175127"/>
                </a:lnTo>
                <a:lnTo>
                  <a:pt x="99036" y="167691"/>
                </a:lnTo>
                <a:lnTo>
                  <a:pt x="101822" y="158923"/>
                </a:lnTo>
                <a:lnTo>
                  <a:pt x="104631" y="149268"/>
                </a:lnTo>
                <a:lnTo>
                  <a:pt x="117687" y="108374"/>
                </a:lnTo>
                <a:lnTo>
                  <a:pt x="133621" y="60063"/>
                </a:lnTo>
                <a:lnTo>
                  <a:pt x="139166" y="46213"/>
                </a:lnTo>
                <a:lnTo>
                  <a:pt x="144768" y="34124"/>
                </a:lnTo>
                <a:lnTo>
                  <a:pt x="150407" y="23205"/>
                </a:lnTo>
                <a:lnTo>
                  <a:pt x="154167" y="14974"/>
                </a:lnTo>
                <a:lnTo>
                  <a:pt x="156673" y="8535"/>
                </a:lnTo>
                <a:lnTo>
                  <a:pt x="158344" y="3289"/>
                </a:lnTo>
                <a:lnTo>
                  <a:pt x="160411" y="744"/>
                </a:lnTo>
                <a:lnTo>
                  <a:pt x="162741" y="0"/>
                </a:lnTo>
                <a:lnTo>
                  <a:pt x="165247" y="457"/>
                </a:lnTo>
                <a:lnTo>
                  <a:pt x="166917" y="1714"/>
                </a:lnTo>
                <a:lnTo>
                  <a:pt x="168031" y="3504"/>
                </a:lnTo>
                <a:lnTo>
                  <a:pt x="168774" y="5650"/>
                </a:lnTo>
                <a:lnTo>
                  <a:pt x="169268" y="8986"/>
                </a:lnTo>
                <a:lnTo>
                  <a:pt x="169598" y="13115"/>
                </a:lnTo>
                <a:lnTo>
                  <a:pt x="169818" y="17773"/>
                </a:lnTo>
                <a:lnTo>
                  <a:pt x="170063" y="30568"/>
                </a:lnTo>
                <a:lnTo>
                  <a:pt x="170128" y="37980"/>
                </a:lnTo>
                <a:lnTo>
                  <a:pt x="171124" y="49589"/>
                </a:lnTo>
                <a:lnTo>
                  <a:pt x="174771" y="80268"/>
                </a:lnTo>
                <a:lnTo>
                  <a:pt x="177076" y="93974"/>
                </a:lnTo>
                <a:lnTo>
                  <a:pt x="179566" y="105968"/>
                </a:lnTo>
                <a:lnTo>
                  <a:pt x="182179" y="116822"/>
                </a:lnTo>
                <a:lnTo>
                  <a:pt x="184873" y="126916"/>
                </a:lnTo>
                <a:lnTo>
                  <a:pt x="190406" y="145750"/>
                </a:lnTo>
                <a:lnTo>
                  <a:pt x="193215" y="153821"/>
                </a:lnTo>
                <a:lnTo>
                  <a:pt x="196040" y="161107"/>
                </a:lnTo>
                <a:lnTo>
                  <a:pt x="198876" y="167869"/>
                </a:lnTo>
                <a:lnTo>
                  <a:pt x="201720" y="174282"/>
                </a:lnTo>
                <a:lnTo>
                  <a:pt x="207419" y="186487"/>
                </a:lnTo>
                <a:lnTo>
                  <a:pt x="215982" y="204069"/>
                </a:lnTo>
                <a:lnTo>
                  <a:pt x="219791" y="209845"/>
                </a:lnTo>
                <a:lnTo>
                  <a:pt x="224235" y="215601"/>
                </a:lnTo>
                <a:lnTo>
                  <a:pt x="229103" y="221343"/>
                </a:lnTo>
                <a:lnTo>
                  <a:pt x="237052" y="227724"/>
                </a:lnTo>
                <a:lnTo>
                  <a:pt x="243759" y="230559"/>
                </a:lnTo>
                <a:lnTo>
                  <a:pt x="249915" y="231819"/>
                </a:lnTo>
                <a:lnTo>
                  <a:pt x="258366" y="229839"/>
                </a:lnTo>
                <a:lnTo>
                  <a:pt x="263287" y="227978"/>
                </a:lnTo>
                <a:lnTo>
                  <a:pt x="271295" y="225909"/>
                </a:lnTo>
                <a:lnTo>
                  <a:pt x="290273" y="2156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05"/>
          <p:cNvSpPr/>
          <p:nvPr/>
        </p:nvSpPr>
        <p:spPr>
          <a:xfrm>
            <a:off x="1898676" y="4622525"/>
            <a:ext cx="350177" cy="329337"/>
          </a:xfrm>
          <a:custGeom>
            <a:avLst/>
            <a:gdLst/>
            <a:ahLst/>
            <a:cxnLst/>
            <a:rect l="0" t="0" r="0" b="0"/>
            <a:pathLst>
              <a:path w="350177" h="329337">
                <a:moveTo>
                  <a:pt x="15849" y="32342"/>
                </a:moveTo>
                <a:lnTo>
                  <a:pt x="11298" y="41444"/>
                </a:lnTo>
                <a:lnTo>
                  <a:pt x="9063" y="50992"/>
                </a:lnTo>
                <a:lnTo>
                  <a:pt x="8468" y="56206"/>
                </a:lnTo>
                <a:lnTo>
                  <a:pt x="7118" y="62539"/>
                </a:lnTo>
                <a:lnTo>
                  <a:pt x="5265" y="69618"/>
                </a:lnTo>
                <a:lnTo>
                  <a:pt x="3078" y="77195"/>
                </a:lnTo>
                <a:lnTo>
                  <a:pt x="1620" y="85105"/>
                </a:lnTo>
                <a:lnTo>
                  <a:pt x="648" y="93234"/>
                </a:lnTo>
                <a:lnTo>
                  <a:pt x="0" y="101512"/>
                </a:lnTo>
                <a:lnTo>
                  <a:pt x="520" y="110840"/>
                </a:lnTo>
                <a:lnTo>
                  <a:pt x="1820" y="120869"/>
                </a:lnTo>
                <a:lnTo>
                  <a:pt x="3638" y="131365"/>
                </a:lnTo>
                <a:lnTo>
                  <a:pt x="10749" y="177993"/>
                </a:lnTo>
                <a:lnTo>
                  <a:pt x="12449" y="192308"/>
                </a:lnTo>
                <a:lnTo>
                  <a:pt x="13582" y="204708"/>
                </a:lnTo>
                <a:lnTo>
                  <a:pt x="14338" y="215833"/>
                </a:lnTo>
                <a:lnTo>
                  <a:pt x="15794" y="226107"/>
                </a:lnTo>
                <a:lnTo>
                  <a:pt x="17717" y="235813"/>
                </a:lnTo>
                <a:lnTo>
                  <a:pt x="19952" y="245142"/>
                </a:lnTo>
                <a:lnTo>
                  <a:pt x="22394" y="253266"/>
                </a:lnTo>
                <a:lnTo>
                  <a:pt x="24974" y="260588"/>
                </a:lnTo>
                <a:lnTo>
                  <a:pt x="27648" y="267373"/>
                </a:lnTo>
                <a:lnTo>
                  <a:pt x="30618" y="277453"/>
                </a:lnTo>
                <a:lnTo>
                  <a:pt x="31410" y="281474"/>
                </a:lnTo>
                <a:lnTo>
                  <a:pt x="34830" y="288482"/>
                </a:lnTo>
                <a:lnTo>
                  <a:pt x="37075" y="291685"/>
                </a:lnTo>
                <a:lnTo>
                  <a:pt x="38572" y="292867"/>
                </a:lnTo>
                <a:lnTo>
                  <a:pt x="39570" y="292703"/>
                </a:lnTo>
                <a:lnTo>
                  <a:pt x="40235" y="291641"/>
                </a:lnTo>
                <a:lnTo>
                  <a:pt x="40975" y="285381"/>
                </a:lnTo>
                <a:lnTo>
                  <a:pt x="41303" y="276249"/>
                </a:lnTo>
                <a:lnTo>
                  <a:pt x="41449" y="265840"/>
                </a:lnTo>
                <a:lnTo>
                  <a:pt x="42440" y="259445"/>
                </a:lnTo>
                <a:lnTo>
                  <a:pt x="44054" y="252324"/>
                </a:lnTo>
                <a:lnTo>
                  <a:pt x="46082" y="244719"/>
                </a:lnTo>
                <a:lnTo>
                  <a:pt x="48387" y="232029"/>
                </a:lnTo>
                <a:lnTo>
                  <a:pt x="53487" y="197610"/>
                </a:lnTo>
                <a:lnTo>
                  <a:pt x="61714" y="135391"/>
                </a:lnTo>
                <a:lnTo>
                  <a:pt x="65476" y="119139"/>
                </a:lnTo>
                <a:lnTo>
                  <a:pt x="69888" y="106399"/>
                </a:lnTo>
                <a:lnTo>
                  <a:pt x="74735" y="96001"/>
                </a:lnTo>
                <a:lnTo>
                  <a:pt x="79871" y="86211"/>
                </a:lnTo>
                <a:lnTo>
                  <a:pt x="85200" y="76828"/>
                </a:lnTo>
                <a:lnTo>
                  <a:pt x="90658" y="67714"/>
                </a:lnTo>
                <a:lnTo>
                  <a:pt x="95249" y="60686"/>
                </a:lnTo>
                <a:lnTo>
                  <a:pt x="99262" y="55048"/>
                </a:lnTo>
                <a:lnTo>
                  <a:pt x="106261" y="46244"/>
                </a:lnTo>
                <a:lnTo>
                  <a:pt x="112547" y="39155"/>
                </a:lnTo>
                <a:lnTo>
                  <a:pt x="116509" y="36885"/>
                </a:lnTo>
                <a:lnTo>
                  <a:pt x="125992" y="34361"/>
                </a:lnTo>
                <a:lnTo>
                  <a:pt x="130235" y="34641"/>
                </a:lnTo>
                <a:lnTo>
                  <a:pt x="134016" y="35779"/>
                </a:lnTo>
                <a:lnTo>
                  <a:pt x="137489" y="37491"/>
                </a:lnTo>
                <a:lnTo>
                  <a:pt x="139805" y="39585"/>
                </a:lnTo>
                <a:lnTo>
                  <a:pt x="141349" y="41933"/>
                </a:lnTo>
                <a:lnTo>
                  <a:pt x="152928" y="70749"/>
                </a:lnTo>
                <a:lnTo>
                  <a:pt x="155812" y="81759"/>
                </a:lnTo>
                <a:lnTo>
                  <a:pt x="157735" y="92910"/>
                </a:lnTo>
                <a:lnTo>
                  <a:pt x="159017" y="104153"/>
                </a:lnTo>
                <a:lnTo>
                  <a:pt x="159872" y="114506"/>
                </a:lnTo>
                <a:lnTo>
                  <a:pt x="160441" y="124266"/>
                </a:lnTo>
                <a:lnTo>
                  <a:pt x="160821" y="133629"/>
                </a:lnTo>
                <a:lnTo>
                  <a:pt x="161244" y="154194"/>
                </a:lnTo>
                <a:lnTo>
                  <a:pt x="161356" y="165012"/>
                </a:lnTo>
                <a:lnTo>
                  <a:pt x="162383" y="177938"/>
                </a:lnTo>
                <a:lnTo>
                  <a:pt x="164021" y="192271"/>
                </a:lnTo>
                <a:lnTo>
                  <a:pt x="166065" y="207542"/>
                </a:lnTo>
                <a:lnTo>
                  <a:pt x="166475" y="219627"/>
                </a:lnTo>
                <a:lnTo>
                  <a:pt x="165797" y="229588"/>
                </a:lnTo>
                <a:lnTo>
                  <a:pt x="164391" y="238135"/>
                </a:lnTo>
                <a:lnTo>
                  <a:pt x="163455" y="244785"/>
                </a:lnTo>
                <a:lnTo>
                  <a:pt x="162414" y="254714"/>
                </a:lnTo>
                <a:lnTo>
                  <a:pt x="161951" y="262302"/>
                </a:lnTo>
                <a:lnTo>
                  <a:pt x="161745" y="266943"/>
                </a:lnTo>
                <a:lnTo>
                  <a:pt x="161691" y="266849"/>
                </a:lnTo>
                <a:lnTo>
                  <a:pt x="161630" y="261345"/>
                </a:lnTo>
                <a:lnTo>
                  <a:pt x="161603" y="246198"/>
                </a:lnTo>
                <a:lnTo>
                  <a:pt x="162548" y="233968"/>
                </a:lnTo>
                <a:lnTo>
                  <a:pt x="164131" y="219147"/>
                </a:lnTo>
                <a:lnTo>
                  <a:pt x="166138" y="202599"/>
                </a:lnTo>
                <a:lnTo>
                  <a:pt x="168429" y="187756"/>
                </a:lnTo>
                <a:lnTo>
                  <a:pt x="170909" y="174051"/>
                </a:lnTo>
                <a:lnTo>
                  <a:pt x="173515" y="161105"/>
                </a:lnTo>
                <a:lnTo>
                  <a:pt x="178109" y="143902"/>
                </a:lnTo>
                <a:lnTo>
                  <a:pt x="190834" y="101927"/>
                </a:lnTo>
                <a:lnTo>
                  <a:pt x="204962" y="57405"/>
                </a:lnTo>
                <a:lnTo>
                  <a:pt x="209552" y="47146"/>
                </a:lnTo>
                <a:lnTo>
                  <a:pt x="214517" y="38401"/>
                </a:lnTo>
                <a:lnTo>
                  <a:pt x="219731" y="30667"/>
                </a:lnTo>
                <a:lnTo>
                  <a:pt x="225113" y="24558"/>
                </a:lnTo>
                <a:lnTo>
                  <a:pt x="230606" y="19533"/>
                </a:lnTo>
                <a:lnTo>
                  <a:pt x="240836" y="11409"/>
                </a:lnTo>
                <a:lnTo>
                  <a:pt x="248558" y="4623"/>
                </a:lnTo>
                <a:lnTo>
                  <a:pt x="255165" y="973"/>
                </a:lnTo>
                <a:lnTo>
                  <a:pt x="258260" y="0"/>
                </a:lnTo>
                <a:lnTo>
                  <a:pt x="261276" y="302"/>
                </a:lnTo>
                <a:lnTo>
                  <a:pt x="264240" y="1458"/>
                </a:lnTo>
                <a:lnTo>
                  <a:pt x="267167" y="3180"/>
                </a:lnTo>
                <a:lnTo>
                  <a:pt x="272961" y="10174"/>
                </a:lnTo>
                <a:lnTo>
                  <a:pt x="275839" y="14706"/>
                </a:lnTo>
                <a:lnTo>
                  <a:pt x="278711" y="20585"/>
                </a:lnTo>
                <a:lnTo>
                  <a:pt x="281577" y="27361"/>
                </a:lnTo>
                <a:lnTo>
                  <a:pt x="284441" y="34736"/>
                </a:lnTo>
                <a:lnTo>
                  <a:pt x="286350" y="43463"/>
                </a:lnTo>
                <a:lnTo>
                  <a:pt x="287623" y="53091"/>
                </a:lnTo>
                <a:lnTo>
                  <a:pt x="288472" y="63319"/>
                </a:lnTo>
                <a:lnTo>
                  <a:pt x="294494" y="110245"/>
                </a:lnTo>
                <a:lnTo>
                  <a:pt x="298767" y="141428"/>
                </a:lnTo>
                <a:lnTo>
                  <a:pt x="306055" y="204014"/>
                </a:lnTo>
                <a:lnTo>
                  <a:pt x="309332" y="235373"/>
                </a:lnTo>
                <a:lnTo>
                  <a:pt x="311517" y="260088"/>
                </a:lnTo>
                <a:lnTo>
                  <a:pt x="312973" y="280375"/>
                </a:lnTo>
                <a:lnTo>
                  <a:pt x="313944" y="297710"/>
                </a:lnTo>
                <a:lnTo>
                  <a:pt x="315544" y="309267"/>
                </a:lnTo>
                <a:lnTo>
                  <a:pt x="317563" y="316971"/>
                </a:lnTo>
                <a:lnTo>
                  <a:pt x="319861" y="322107"/>
                </a:lnTo>
                <a:lnTo>
                  <a:pt x="322346" y="325531"/>
                </a:lnTo>
                <a:lnTo>
                  <a:pt x="324955" y="327814"/>
                </a:lnTo>
                <a:lnTo>
                  <a:pt x="327647" y="329336"/>
                </a:lnTo>
                <a:lnTo>
                  <a:pt x="330394" y="328446"/>
                </a:lnTo>
                <a:lnTo>
                  <a:pt x="333178" y="325947"/>
                </a:lnTo>
                <a:lnTo>
                  <a:pt x="341647" y="315869"/>
                </a:lnTo>
                <a:lnTo>
                  <a:pt x="350176" y="298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06"/>
          <p:cNvSpPr/>
          <p:nvPr/>
        </p:nvSpPr>
        <p:spPr>
          <a:xfrm>
            <a:off x="2343150" y="4560570"/>
            <a:ext cx="282283" cy="342824"/>
          </a:xfrm>
          <a:custGeom>
            <a:avLst/>
            <a:gdLst/>
            <a:ahLst/>
            <a:cxnLst/>
            <a:rect l="0" t="0" r="0" b="0"/>
            <a:pathLst>
              <a:path w="282283" h="342824">
                <a:moveTo>
                  <a:pt x="0" y="0"/>
                </a:moveTo>
                <a:lnTo>
                  <a:pt x="9101" y="9102"/>
                </a:lnTo>
                <a:lnTo>
                  <a:pt x="13687" y="16545"/>
                </a:lnTo>
                <a:lnTo>
                  <a:pt x="18650" y="26270"/>
                </a:lnTo>
                <a:lnTo>
                  <a:pt x="23863" y="37516"/>
                </a:lnTo>
                <a:lnTo>
                  <a:pt x="28291" y="50728"/>
                </a:lnTo>
                <a:lnTo>
                  <a:pt x="32195" y="65251"/>
                </a:lnTo>
                <a:lnTo>
                  <a:pt x="35751" y="80648"/>
                </a:lnTo>
                <a:lnTo>
                  <a:pt x="44782" y="128236"/>
                </a:lnTo>
                <a:lnTo>
                  <a:pt x="54193" y="182723"/>
                </a:lnTo>
                <a:lnTo>
                  <a:pt x="61550" y="229165"/>
                </a:lnTo>
                <a:lnTo>
                  <a:pt x="63893" y="247074"/>
                </a:lnTo>
                <a:lnTo>
                  <a:pt x="65456" y="261871"/>
                </a:lnTo>
                <a:lnTo>
                  <a:pt x="66497" y="274593"/>
                </a:lnTo>
                <a:lnTo>
                  <a:pt x="68144" y="284979"/>
                </a:lnTo>
                <a:lnTo>
                  <a:pt x="70194" y="293809"/>
                </a:lnTo>
                <a:lnTo>
                  <a:pt x="72513" y="301600"/>
                </a:lnTo>
                <a:lnTo>
                  <a:pt x="74060" y="309651"/>
                </a:lnTo>
                <a:lnTo>
                  <a:pt x="75090" y="317877"/>
                </a:lnTo>
                <a:lnTo>
                  <a:pt x="76745" y="337957"/>
                </a:lnTo>
                <a:lnTo>
                  <a:pt x="76880" y="338652"/>
                </a:lnTo>
                <a:lnTo>
                  <a:pt x="78024" y="332222"/>
                </a:lnTo>
                <a:lnTo>
                  <a:pt x="81667" y="316881"/>
                </a:lnTo>
                <a:lnTo>
                  <a:pt x="83020" y="309361"/>
                </a:lnTo>
                <a:lnTo>
                  <a:pt x="83921" y="302444"/>
                </a:lnTo>
                <a:lnTo>
                  <a:pt x="84522" y="295926"/>
                </a:lnTo>
                <a:lnTo>
                  <a:pt x="85875" y="288724"/>
                </a:lnTo>
                <a:lnTo>
                  <a:pt x="87730" y="281065"/>
                </a:lnTo>
                <a:lnTo>
                  <a:pt x="89919" y="273102"/>
                </a:lnTo>
                <a:lnTo>
                  <a:pt x="93284" y="264935"/>
                </a:lnTo>
                <a:lnTo>
                  <a:pt x="97431" y="256634"/>
                </a:lnTo>
                <a:lnTo>
                  <a:pt x="102101" y="248241"/>
                </a:lnTo>
                <a:lnTo>
                  <a:pt x="126878" y="200024"/>
                </a:lnTo>
                <a:lnTo>
                  <a:pt x="136020" y="185737"/>
                </a:lnTo>
                <a:lnTo>
                  <a:pt x="144972" y="174307"/>
                </a:lnTo>
                <a:lnTo>
                  <a:pt x="153798" y="164782"/>
                </a:lnTo>
                <a:lnTo>
                  <a:pt x="161587" y="157480"/>
                </a:lnTo>
                <a:lnTo>
                  <a:pt x="168685" y="151659"/>
                </a:lnTo>
                <a:lnTo>
                  <a:pt x="175321" y="146825"/>
                </a:lnTo>
                <a:lnTo>
                  <a:pt x="181650" y="142651"/>
                </a:lnTo>
                <a:lnTo>
                  <a:pt x="187775" y="138916"/>
                </a:lnTo>
                <a:lnTo>
                  <a:pt x="193763" y="135473"/>
                </a:lnTo>
                <a:lnTo>
                  <a:pt x="199660" y="133178"/>
                </a:lnTo>
                <a:lnTo>
                  <a:pt x="205497" y="131647"/>
                </a:lnTo>
                <a:lnTo>
                  <a:pt x="211293" y="130627"/>
                </a:lnTo>
                <a:lnTo>
                  <a:pt x="217061" y="129947"/>
                </a:lnTo>
                <a:lnTo>
                  <a:pt x="222812" y="129494"/>
                </a:lnTo>
                <a:lnTo>
                  <a:pt x="233330" y="128990"/>
                </a:lnTo>
                <a:lnTo>
                  <a:pt x="241180" y="128767"/>
                </a:lnTo>
                <a:lnTo>
                  <a:pt x="244606" y="129659"/>
                </a:lnTo>
                <a:lnTo>
                  <a:pt x="250954" y="133191"/>
                </a:lnTo>
                <a:lnTo>
                  <a:pt x="259490" y="137936"/>
                </a:lnTo>
                <a:lnTo>
                  <a:pt x="264433" y="140534"/>
                </a:lnTo>
                <a:lnTo>
                  <a:pt x="272465" y="148502"/>
                </a:lnTo>
                <a:lnTo>
                  <a:pt x="275941" y="153294"/>
                </a:lnTo>
                <a:lnTo>
                  <a:pt x="278258" y="159346"/>
                </a:lnTo>
                <a:lnTo>
                  <a:pt x="279803" y="166238"/>
                </a:lnTo>
                <a:lnTo>
                  <a:pt x="280833" y="173690"/>
                </a:lnTo>
                <a:lnTo>
                  <a:pt x="281519" y="180563"/>
                </a:lnTo>
                <a:lnTo>
                  <a:pt x="281976" y="187051"/>
                </a:lnTo>
                <a:lnTo>
                  <a:pt x="282282" y="193280"/>
                </a:lnTo>
                <a:lnTo>
                  <a:pt x="281533" y="200291"/>
                </a:lnTo>
                <a:lnTo>
                  <a:pt x="280081" y="207822"/>
                </a:lnTo>
                <a:lnTo>
                  <a:pt x="278160" y="215701"/>
                </a:lnTo>
                <a:lnTo>
                  <a:pt x="275928" y="223810"/>
                </a:lnTo>
                <a:lnTo>
                  <a:pt x="270907" y="240441"/>
                </a:lnTo>
                <a:lnTo>
                  <a:pt x="262725" y="265869"/>
                </a:lnTo>
                <a:lnTo>
                  <a:pt x="258970" y="273448"/>
                </a:lnTo>
                <a:lnTo>
                  <a:pt x="254561" y="280406"/>
                </a:lnTo>
                <a:lnTo>
                  <a:pt x="249717" y="286950"/>
                </a:lnTo>
                <a:lnTo>
                  <a:pt x="242678" y="295122"/>
                </a:lnTo>
                <a:lnTo>
                  <a:pt x="234175" y="304380"/>
                </a:lnTo>
                <a:lnTo>
                  <a:pt x="224697" y="314363"/>
                </a:lnTo>
                <a:lnTo>
                  <a:pt x="216473" y="321970"/>
                </a:lnTo>
                <a:lnTo>
                  <a:pt x="209085" y="327994"/>
                </a:lnTo>
                <a:lnTo>
                  <a:pt x="202255" y="332963"/>
                </a:lnTo>
                <a:lnTo>
                  <a:pt x="195796" y="336275"/>
                </a:lnTo>
                <a:lnTo>
                  <a:pt x="189586" y="338483"/>
                </a:lnTo>
                <a:lnTo>
                  <a:pt x="183540" y="339956"/>
                </a:lnTo>
                <a:lnTo>
                  <a:pt x="178557" y="340937"/>
                </a:lnTo>
                <a:lnTo>
                  <a:pt x="170481" y="342028"/>
                </a:lnTo>
                <a:lnTo>
                  <a:pt x="166041" y="342318"/>
                </a:lnTo>
                <a:lnTo>
                  <a:pt x="161177" y="342512"/>
                </a:lnTo>
                <a:lnTo>
                  <a:pt x="147768" y="342784"/>
                </a:lnTo>
                <a:lnTo>
                  <a:pt x="144232" y="342823"/>
                </a:lnTo>
                <a:lnTo>
                  <a:pt x="140922" y="341896"/>
                </a:lnTo>
                <a:lnTo>
                  <a:pt x="134704" y="338326"/>
                </a:lnTo>
                <a:lnTo>
                  <a:pt x="128766" y="333565"/>
                </a:lnTo>
                <a:lnTo>
                  <a:pt x="121743" y="327297"/>
                </a:lnTo>
                <a:lnTo>
                  <a:pt x="120783" y="321360"/>
                </a:lnTo>
                <a:lnTo>
                  <a:pt x="120014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07"/>
          <p:cNvSpPr/>
          <p:nvPr/>
        </p:nvSpPr>
        <p:spPr>
          <a:xfrm>
            <a:off x="2677477" y="4637832"/>
            <a:ext cx="334328" cy="272354"/>
          </a:xfrm>
          <a:custGeom>
            <a:avLst/>
            <a:gdLst/>
            <a:ahLst/>
            <a:cxnLst/>
            <a:rect l="0" t="0" r="0" b="0"/>
            <a:pathLst>
              <a:path w="334328" h="272354">
                <a:moveTo>
                  <a:pt x="0" y="197058"/>
                </a:moveTo>
                <a:lnTo>
                  <a:pt x="18204" y="197058"/>
                </a:lnTo>
                <a:lnTo>
                  <a:pt x="24518" y="196105"/>
                </a:lnTo>
                <a:lnTo>
                  <a:pt x="34074" y="192507"/>
                </a:lnTo>
                <a:lnTo>
                  <a:pt x="63013" y="180575"/>
                </a:lnTo>
                <a:lnTo>
                  <a:pt x="75346" y="174640"/>
                </a:lnTo>
                <a:lnTo>
                  <a:pt x="88331" y="167825"/>
                </a:lnTo>
                <a:lnTo>
                  <a:pt x="101749" y="160424"/>
                </a:lnTo>
                <a:lnTo>
                  <a:pt x="113553" y="153585"/>
                </a:lnTo>
                <a:lnTo>
                  <a:pt x="134288" y="140907"/>
                </a:lnTo>
                <a:lnTo>
                  <a:pt x="142865" y="134859"/>
                </a:lnTo>
                <a:lnTo>
                  <a:pt x="150488" y="128922"/>
                </a:lnTo>
                <a:lnTo>
                  <a:pt x="157476" y="123059"/>
                </a:lnTo>
                <a:lnTo>
                  <a:pt x="164039" y="117245"/>
                </a:lnTo>
                <a:lnTo>
                  <a:pt x="176411" y="105705"/>
                </a:lnTo>
                <a:lnTo>
                  <a:pt x="181425" y="99961"/>
                </a:lnTo>
                <a:lnTo>
                  <a:pt x="185720" y="94227"/>
                </a:lnTo>
                <a:lnTo>
                  <a:pt x="204008" y="66785"/>
                </a:lnTo>
                <a:lnTo>
                  <a:pt x="208395" y="57822"/>
                </a:lnTo>
                <a:lnTo>
                  <a:pt x="212273" y="48036"/>
                </a:lnTo>
                <a:lnTo>
                  <a:pt x="215810" y="37702"/>
                </a:lnTo>
                <a:lnTo>
                  <a:pt x="216264" y="28908"/>
                </a:lnTo>
                <a:lnTo>
                  <a:pt x="214661" y="21141"/>
                </a:lnTo>
                <a:lnTo>
                  <a:pt x="211687" y="14057"/>
                </a:lnTo>
                <a:lnTo>
                  <a:pt x="208752" y="9335"/>
                </a:lnTo>
                <a:lnTo>
                  <a:pt x="205843" y="6187"/>
                </a:lnTo>
                <a:lnTo>
                  <a:pt x="202951" y="4088"/>
                </a:lnTo>
                <a:lnTo>
                  <a:pt x="197198" y="1756"/>
                </a:lnTo>
                <a:lnTo>
                  <a:pt x="188604" y="443"/>
                </a:lnTo>
                <a:lnTo>
                  <a:pt x="181931" y="136"/>
                </a:lnTo>
                <a:lnTo>
                  <a:pt x="172616" y="0"/>
                </a:lnTo>
                <a:lnTo>
                  <a:pt x="167465" y="916"/>
                </a:lnTo>
                <a:lnTo>
                  <a:pt x="162126" y="2478"/>
                </a:lnTo>
                <a:lnTo>
                  <a:pt x="152066" y="6756"/>
                </a:lnTo>
                <a:lnTo>
                  <a:pt x="144420" y="11832"/>
                </a:lnTo>
                <a:lnTo>
                  <a:pt x="135307" y="19803"/>
                </a:lnTo>
                <a:lnTo>
                  <a:pt x="130209" y="24595"/>
                </a:lnTo>
                <a:lnTo>
                  <a:pt x="125859" y="29695"/>
                </a:lnTo>
                <a:lnTo>
                  <a:pt x="122006" y="35000"/>
                </a:lnTo>
                <a:lnTo>
                  <a:pt x="118485" y="40442"/>
                </a:lnTo>
                <a:lnTo>
                  <a:pt x="114232" y="48832"/>
                </a:lnTo>
                <a:lnTo>
                  <a:pt x="109492" y="59188"/>
                </a:lnTo>
                <a:lnTo>
                  <a:pt x="104427" y="70855"/>
                </a:lnTo>
                <a:lnTo>
                  <a:pt x="102003" y="81490"/>
                </a:lnTo>
                <a:lnTo>
                  <a:pt x="101340" y="91437"/>
                </a:lnTo>
                <a:lnTo>
                  <a:pt x="101850" y="100927"/>
                </a:lnTo>
                <a:lnTo>
                  <a:pt x="103142" y="112968"/>
                </a:lnTo>
                <a:lnTo>
                  <a:pt x="107118" y="141587"/>
                </a:lnTo>
                <a:lnTo>
                  <a:pt x="110465" y="154362"/>
                </a:lnTo>
                <a:lnTo>
                  <a:pt x="114601" y="165736"/>
                </a:lnTo>
                <a:lnTo>
                  <a:pt x="119263" y="176177"/>
                </a:lnTo>
                <a:lnTo>
                  <a:pt x="123324" y="185994"/>
                </a:lnTo>
                <a:lnTo>
                  <a:pt x="126983" y="195397"/>
                </a:lnTo>
                <a:lnTo>
                  <a:pt x="130375" y="204523"/>
                </a:lnTo>
                <a:lnTo>
                  <a:pt x="134542" y="212512"/>
                </a:lnTo>
                <a:lnTo>
                  <a:pt x="139225" y="219743"/>
                </a:lnTo>
                <a:lnTo>
                  <a:pt x="144251" y="226469"/>
                </a:lnTo>
                <a:lnTo>
                  <a:pt x="149508" y="232858"/>
                </a:lnTo>
                <a:lnTo>
                  <a:pt x="154917" y="239022"/>
                </a:lnTo>
                <a:lnTo>
                  <a:pt x="160428" y="245036"/>
                </a:lnTo>
                <a:lnTo>
                  <a:pt x="166007" y="249999"/>
                </a:lnTo>
                <a:lnTo>
                  <a:pt x="171631" y="254259"/>
                </a:lnTo>
                <a:lnTo>
                  <a:pt x="177286" y="258052"/>
                </a:lnTo>
                <a:lnTo>
                  <a:pt x="182961" y="261533"/>
                </a:lnTo>
                <a:lnTo>
                  <a:pt x="188649" y="264806"/>
                </a:lnTo>
                <a:lnTo>
                  <a:pt x="194346" y="267941"/>
                </a:lnTo>
                <a:lnTo>
                  <a:pt x="200049" y="270031"/>
                </a:lnTo>
                <a:lnTo>
                  <a:pt x="205756" y="271424"/>
                </a:lnTo>
                <a:lnTo>
                  <a:pt x="211466" y="272353"/>
                </a:lnTo>
                <a:lnTo>
                  <a:pt x="217177" y="272019"/>
                </a:lnTo>
                <a:lnTo>
                  <a:pt x="222890" y="270845"/>
                </a:lnTo>
                <a:lnTo>
                  <a:pt x="235270" y="267000"/>
                </a:lnTo>
                <a:lnTo>
                  <a:pt x="250297" y="262115"/>
                </a:lnTo>
                <a:lnTo>
                  <a:pt x="257352" y="258527"/>
                </a:lnTo>
                <a:lnTo>
                  <a:pt x="263961" y="254230"/>
                </a:lnTo>
                <a:lnTo>
                  <a:pt x="270271" y="249459"/>
                </a:lnTo>
                <a:lnTo>
                  <a:pt x="277336" y="243423"/>
                </a:lnTo>
                <a:lnTo>
                  <a:pt x="284903" y="236540"/>
                </a:lnTo>
                <a:lnTo>
                  <a:pt x="292806" y="229094"/>
                </a:lnTo>
                <a:lnTo>
                  <a:pt x="299026" y="221273"/>
                </a:lnTo>
                <a:lnTo>
                  <a:pt x="304126" y="213201"/>
                </a:lnTo>
                <a:lnTo>
                  <a:pt x="308478" y="204963"/>
                </a:lnTo>
                <a:lnTo>
                  <a:pt x="313285" y="196613"/>
                </a:lnTo>
                <a:lnTo>
                  <a:pt x="318394" y="188188"/>
                </a:lnTo>
                <a:lnTo>
                  <a:pt x="323705" y="179715"/>
                </a:lnTo>
                <a:lnTo>
                  <a:pt x="327246" y="173113"/>
                </a:lnTo>
                <a:lnTo>
                  <a:pt x="329606" y="167760"/>
                </a:lnTo>
                <a:lnTo>
                  <a:pt x="334327" y="1541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08"/>
          <p:cNvSpPr/>
          <p:nvPr/>
        </p:nvSpPr>
        <p:spPr>
          <a:xfrm>
            <a:off x="3055020" y="4527120"/>
            <a:ext cx="325403" cy="378312"/>
          </a:xfrm>
          <a:custGeom>
            <a:avLst/>
            <a:gdLst/>
            <a:ahLst/>
            <a:cxnLst/>
            <a:rect l="0" t="0" r="0" b="0"/>
            <a:pathLst>
              <a:path w="325403" h="378312">
                <a:moveTo>
                  <a:pt x="8219" y="127747"/>
                </a:moveTo>
                <a:lnTo>
                  <a:pt x="3669" y="118646"/>
                </a:lnTo>
                <a:lnTo>
                  <a:pt x="2328" y="116917"/>
                </a:lnTo>
                <a:lnTo>
                  <a:pt x="1435" y="116717"/>
                </a:lnTo>
                <a:lnTo>
                  <a:pt x="839" y="117536"/>
                </a:lnTo>
                <a:lnTo>
                  <a:pt x="177" y="120986"/>
                </a:lnTo>
                <a:lnTo>
                  <a:pt x="0" y="123240"/>
                </a:lnTo>
                <a:lnTo>
                  <a:pt x="1787" y="128552"/>
                </a:lnTo>
                <a:lnTo>
                  <a:pt x="4884" y="135904"/>
                </a:lnTo>
                <a:lnTo>
                  <a:pt x="8853" y="144615"/>
                </a:lnTo>
                <a:lnTo>
                  <a:pt x="11499" y="153280"/>
                </a:lnTo>
                <a:lnTo>
                  <a:pt x="13264" y="161914"/>
                </a:lnTo>
                <a:lnTo>
                  <a:pt x="14440" y="170527"/>
                </a:lnTo>
                <a:lnTo>
                  <a:pt x="16176" y="179127"/>
                </a:lnTo>
                <a:lnTo>
                  <a:pt x="18286" y="187718"/>
                </a:lnTo>
                <a:lnTo>
                  <a:pt x="20646" y="196303"/>
                </a:lnTo>
                <a:lnTo>
                  <a:pt x="28347" y="221081"/>
                </a:lnTo>
                <a:lnTo>
                  <a:pt x="33068" y="235690"/>
                </a:lnTo>
                <a:lnTo>
                  <a:pt x="38120" y="249239"/>
                </a:lnTo>
                <a:lnTo>
                  <a:pt x="43393" y="262082"/>
                </a:lnTo>
                <a:lnTo>
                  <a:pt x="48814" y="274453"/>
                </a:lnTo>
                <a:lnTo>
                  <a:pt x="52427" y="285559"/>
                </a:lnTo>
                <a:lnTo>
                  <a:pt x="54837" y="295820"/>
                </a:lnTo>
                <a:lnTo>
                  <a:pt x="56443" y="305518"/>
                </a:lnTo>
                <a:lnTo>
                  <a:pt x="59418" y="314841"/>
                </a:lnTo>
                <a:lnTo>
                  <a:pt x="63307" y="323914"/>
                </a:lnTo>
                <a:lnTo>
                  <a:pt x="67804" y="332820"/>
                </a:lnTo>
                <a:lnTo>
                  <a:pt x="71755" y="341615"/>
                </a:lnTo>
                <a:lnTo>
                  <a:pt x="75342" y="350336"/>
                </a:lnTo>
                <a:lnTo>
                  <a:pt x="78685" y="359007"/>
                </a:lnTo>
                <a:lnTo>
                  <a:pt x="81867" y="365741"/>
                </a:lnTo>
                <a:lnTo>
                  <a:pt x="87942" y="375762"/>
                </a:lnTo>
                <a:lnTo>
                  <a:pt x="89943" y="377863"/>
                </a:lnTo>
                <a:lnTo>
                  <a:pt x="91277" y="378311"/>
                </a:lnTo>
                <a:lnTo>
                  <a:pt x="93417" y="376737"/>
                </a:lnTo>
                <a:lnTo>
                  <a:pt x="91688" y="369941"/>
                </a:lnTo>
                <a:lnTo>
                  <a:pt x="74586" y="306514"/>
                </a:lnTo>
                <a:lnTo>
                  <a:pt x="72466" y="294550"/>
                </a:lnTo>
                <a:lnTo>
                  <a:pt x="71053" y="282764"/>
                </a:lnTo>
                <a:lnTo>
                  <a:pt x="70111" y="271097"/>
                </a:lnTo>
                <a:lnTo>
                  <a:pt x="70436" y="258556"/>
                </a:lnTo>
                <a:lnTo>
                  <a:pt x="71604" y="245433"/>
                </a:lnTo>
                <a:lnTo>
                  <a:pt x="73336" y="231922"/>
                </a:lnTo>
                <a:lnTo>
                  <a:pt x="76396" y="218152"/>
                </a:lnTo>
                <a:lnTo>
                  <a:pt x="80340" y="204209"/>
                </a:lnTo>
                <a:lnTo>
                  <a:pt x="84875" y="190152"/>
                </a:lnTo>
                <a:lnTo>
                  <a:pt x="88851" y="176018"/>
                </a:lnTo>
                <a:lnTo>
                  <a:pt x="92453" y="161832"/>
                </a:lnTo>
                <a:lnTo>
                  <a:pt x="95808" y="147614"/>
                </a:lnTo>
                <a:lnTo>
                  <a:pt x="100902" y="134324"/>
                </a:lnTo>
                <a:lnTo>
                  <a:pt x="107155" y="121654"/>
                </a:lnTo>
                <a:lnTo>
                  <a:pt x="114182" y="109398"/>
                </a:lnTo>
                <a:lnTo>
                  <a:pt x="121723" y="98369"/>
                </a:lnTo>
                <a:lnTo>
                  <a:pt x="129609" y="88159"/>
                </a:lnTo>
                <a:lnTo>
                  <a:pt x="137723" y="78496"/>
                </a:lnTo>
                <a:lnTo>
                  <a:pt x="145990" y="69195"/>
                </a:lnTo>
                <a:lnTo>
                  <a:pt x="162796" y="51241"/>
                </a:lnTo>
                <a:lnTo>
                  <a:pt x="171278" y="43406"/>
                </a:lnTo>
                <a:lnTo>
                  <a:pt x="179790" y="36277"/>
                </a:lnTo>
                <a:lnTo>
                  <a:pt x="188323" y="29620"/>
                </a:lnTo>
                <a:lnTo>
                  <a:pt x="196868" y="24229"/>
                </a:lnTo>
                <a:lnTo>
                  <a:pt x="205423" y="19683"/>
                </a:lnTo>
                <a:lnTo>
                  <a:pt x="213983" y="15699"/>
                </a:lnTo>
                <a:lnTo>
                  <a:pt x="223500" y="12091"/>
                </a:lnTo>
                <a:lnTo>
                  <a:pt x="233655" y="8733"/>
                </a:lnTo>
                <a:lnTo>
                  <a:pt x="244235" y="5542"/>
                </a:lnTo>
                <a:lnTo>
                  <a:pt x="254146" y="3415"/>
                </a:lnTo>
                <a:lnTo>
                  <a:pt x="263610" y="1996"/>
                </a:lnTo>
                <a:lnTo>
                  <a:pt x="272778" y="1050"/>
                </a:lnTo>
                <a:lnTo>
                  <a:pt x="281746" y="421"/>
                </a:lnTo>
                <a:lnTo>
                  <a:pt x="290583" y="0"/>
                </a:lnTo>
                <a:lnTo>
                  <a:pt x="325402" y="7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09"/>
          <p:cNvSpPr/>
          <p:nvPr/>
        </p:nvSpPr>
        <p:spPr>
          <a:xfrm>
            <a:off x="3046094" y="5229225"/>
            <a:ext cx="349379" cy="677044"/>
          </a:xfrm>
          <a:custGeom>
            <a:avLst/>
            <a:gdLst/>
            <a:ahLst/>
            <a:cxnLst/>
            <a:rect l="0" t="0" r="0" b="0"/>
            <a:pathLst>
              <a:path w="349379" h="677044">
                <a:moveTo>
                  <a:pt x="222885" y="0"/>
                </a:moveTo>
                <a:lnTo>
                  <a:pt x="227436" y="13652"/>
                </a:lnTo>
                <a:lnTo>
                  <a:pt x="232210" y="30515"/>
                </a:lnTo>
                <a:lnTo>
                  <a:pt x="234817" y="40346"/>
                </a:lnTo>
                <a:lnTo>
                  <a:pt x="242794" y="66509"/>
                </a:lnTo>
                <a:lnTo>
                  <a:pt x="281640" y="189032"/>
                </a:lnTo>
                <a:lnTo>
                  <a:pt x="291582" y="222224"/>
                </a:lnTo>
                <a:lnTo>
                  <a:pt x="299163" y="249114"/>
                </a:lnTo>
                <a:lnTo>
                  <a:pt x="318175" y="321940"/>
                </a:lnTo>
                <a:lnTo>
                  <a:pt x="332611" y="383680"/>
                </a:lnTo>
                <a:lnTo>
                  <a:pt x="336993" y="406281"/>
                </a:lnTo>
                <a:lnTo>
                  <a:pt x="340867" y="428969"/>
                </a:lnTo>
                <a:lnTo>
                  <a:pt x="344403" y="451715"/>
                </a:lnTo>
                <a:lnTo>
                  <a:pt x="346760" y="470687"/>
                </a:lnTo>
                <a:lnTo>
                  <a:pt x="348331" y="487147"/>
                </a:lnTo>
                <a:lnTo>
                  <a:pt x="349378" y="501929"/>
                </a:lnTo>
                <a:lnTo>
                  <a:pt x="349124" y="514642"/>
                </a:lnTo>
                <a:lnTo>
                  <a:pt x="348002" y="525975"/>
                </a:lnTo>
                <a:lnTo>
                  <a:pt x="346302" y="536387"/>
                </a:lnTo>
                <a:lnTo>
                  <a:pt x="343263" y="549044"/>
                </a:lnTo>
                <a:lnTo>
                  <a:pt x="339332" y="563197"/>
                </a:lnTo>
                <a:lnTo>
                  <a:pt x="334806" y="578347"/>
                </a:lnTo>
                <a:lnTo>
                  <a:pt x="330837" y="590352"/>
                </a:lnTo>
                <a:lnTo>
                  <a:pt x="323887" y="608771"/>
                </a:lnTo>
                <a:lnTo>
                  <a:pt x="317842" y="618254"/>
                </a:lnTo>
                <a:lnTo>
                  <a:pt x="310002" y="628387"/>
                </a:lnTo>
                <a:lnTo>
                  <a:pt x="293989" y="646948"/>
                </a:lnTo>
                <a:lnTo>
                  <a:pt x="283697" y="658372"/>
                </a:lnTo>
                <a:lnTo>
                  <a:pt x="277714" y="662752"/>
                </a:lnTo>
                <a:lnTo>
                  <a:pt x="270868" y="666624"/>
                </a:lnTo>
                <a:lnTo>
                  <a:pt x="263446" y="670159"/>
                </a:lnTo>
                <a:lnTo>
                  <a:pt x="256593" y="672515"/>
                </a:lnTo>
                <a:lnTo>
                  <a:pt x="250120" y="674085"/>
                </a:lnTo>
                <a:lnTo>
                  <a:pt x="243899" y="675133"/>
                </a:lnTo>
                <a:lnTo>
                  <a:pt x="236895" y="675831"/>
                </a:lnTo>
                <a:lnTo>
                  <a:pt x="229368" y="676296"/>
                </a:lnTo>
                <a:lnTo>
                  <a:pt x="213384" y="676814"/>
                </a:lnTo>
                <a:lnTo>
                  <a:pt x="196755" y="677043"/>
                </a:lnTo>
                <a:lnTo>
                  <a:pt x="187368" y="675200"/>
                </a:lnTo>
                <a:lnTo>
                  <a:pt x="177300" y="672065"/>
                </a:lnTo>
                <a:lnTo>
                  <a:pt x="166777" y="668071"/>
                </a:lnTo>
                <a:lnTo>
                  <a:pt x="155952" y="664456"/>
                </a:lnTo>
                <a:lnTo>
                  <a:pt x="144926" y="661093"/>
                </a:lnTo>
                <a:lnTo>
                  <a:pt x="133765" y="657898"/>
                </a:lnTo>
                <a:lnTo>
                  <a:pt x="123467" y="653863"/>
                </a:lnTo>
                <a:lnTo>
                  <a:pt x="113744" y="649269"/>
                </a:lnTo>
                <a:lnTo>
                  <a:pt x="104404" y="644301"/>
                </a:lnTo>
                <a:lnTo>
                  <a:pt x="81327" y="631161"/>
                </a:lnTo>
                <a:lnTo>
                  <a:pt x="68506" y="623656"/>
                </a:lnTo>
                <a:lnTo>
                  <a:pt x="58053" y="616748"/>
                </a:lnTo>
                <a:lnTo>
                  <a:pt x="49180" y="610238"/>
                </a:lnTo>
                <a:lnTo>
                  <a:pt x="41359" y="603993"/>
                </a:lnTo>
                <a:lnTo>
                  <a:pt x="35193" y="598877"/>
                </a:lnTo>
                <a:lnTo>
                  <a:pt x="25802" y="590652"/>
                </a:lnTo>
                <a:lnTo>
                  <a:pt x="15160" y="576116"/>
                </a:lnTo>
                <a:lnTo>
                  <a:pt x="11500" y="567837"/>
                </a:lnTo>
                <a:lnTo>
                  <a:pt x="0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10"/>
          <p:cNvSpPr/>
          <p:nvPr/>
        </p:nvSpPr>
        <p:spPr>
          <a:xfrm>
            <a:off x="3502018" y="5469254"/>
            <a:ext cx="143641" cy="376595"/>
          </a:xfrm>
          <a:custGeom>
            <a:avLst/>
            <a:gdLst/>
            <a:ahLst/>
            <a:cxnLst/>
            <a:rect l="0" t="0" r="0" b="0"/>
            <a:pathLst>
              <a:path w="143641" h="376595">
                <a:moveTo>
                  <a:pt x="41282" y="0"/>
                </a:moveTo>
                <a:lnTo>
                  <a:pt x="32180" y="9103"/>
                </a:lnTo>
                <a:lnTo>
                  <a:pt x="29498" y="12736"/>
                </a:lnTo>
                <a:lnTo>
                  <a:pt x="26520" y="19313"/>
                </a:lnTo>
                <a:lnTo>
                  <a:pt x="22656" y="27952"/>
                </a:lnTo>
                <a:lnTo>
                  <a:pt x="20292" y="32922"/>
                </a:lnTo>
                <a:lnTo>
                  <a:pt x="18716" y="39093"/>
                </a:lnTo>
                <a:lnTo>
                  <a:pt x="17665" y="46065"/>
                </a:lnTo>
                <a:lnTo>
                  <a:pt x="16965" y="53570"/>
                </a:lnTo>
                <a:lnTo>
                  <a:pt x="15545" y="61431"/>
                </a:lnTo>
                <a:lnTo>
                  <a:pt x="13647" y="69529"/>
                </a:lnTo>
                <a:lnTo>
                  <a:pt x="3755" y="107609"/>
                </a:lnTo>
                <a:lnTo>
                  <a:pt x="1977" y="119365"/>
                </a:lnTo>
                <a:lnTo>
                  <a:pt x="791" y="131964"/>
                </a:lnTo>
                <a:lnTo>
                  <a:pt x="0" y="145126"/>
                </a:lnTo>
                <a:lnTo>
                  <a:pt x="425" y="157711"/>
                </a:lnTo>
                <a:lnTo>
                  <a:pt x="1662" y="169911"/>
                </a:lnTo>
                <a:lnTo>
                  <a:pt x="5575" y="197436"/>
                </a:lnTo>
                <a:lnTo>
                  <a:pt x="10490" y="235070"/>
                </a:lnTo>
                <a:lnTo>
                  <a:pt x="14086" y="251964"/>
                </a:lnTo>
                <a:lnTo>
                  <a:pt x="18389" y="267036"/>
                </a:lnTo>
                <a:lnTo>
                  <a:pt x="34431" y="314051"/>
                </a:lnTo>
                <a:lnTo>
                  <a:pt x="38619" y="323667"/>
                </a:lnTo>
                <a:lnTo>
                  <a:pt x="43317" y="332936"/>
                </a:lnTo>
                <a:lnTo>
                  <a:pt x="48353" y="341973"/>
                </a:lnTo>
                <a:lnTo>
                  <a:pt x="53616" y="348950"/>
                </a:lnTo>
                <a:lnTo>
                  <a:pt x="59030" y="354553"/>
                </a:lnTo>
                <a:lnTo>
                  <a:pt x="64544" y="359241"/>
                </a:lnTo>
                <a:lnTo>
                  <a:pt x="70125" y="363319"/>
                </a:lnTo>
                <a:lnTo>
                  <a:pt x="75750" y="366991"/>
                </a:lnTo>
                <a:lnTo>
                  <a:pt x="81405" y="370391"/>
                </a:lnTo>
                <a:lnTo>
                  <a:pt x="86128" y="372658"/>
                </a:lnTo>
                <a:lnTo>
                  <a:pt x="90230" y="374168"/>
                </a:lnTo>
                <a:lnTo>
                  <a:pt x="93916" y="375176"/>
                </a:lnTo>
                <a:lnTo>
                  <a:pt x="98279" y="375848"/>
                </a:lnTo>
                <a:lnTo>
                  <a:pt x="103092" y="376295"/>
                </a:lnTo>
                <a:lnTo>
                  <a:pt x="108206" y="376594"/>
                </a:lnTo>
                <a:lnTo>
                  <a:pt x="112568" y="375840"/>
                </a:lnTo>
                <a:lnTo>
                  <a:pt x="116428" y="374386"/>
                </a:lnTo>
                <a:lnTo>
                  <a:pt x="119955" y="372463"/>
                </a:lnTo>
                <a:lnTo>
                  <a:pt x="123258" y="369276"/>
                </a:lnTo>
                <a:lnTo>
                  <a:pt x="126412" y="365247"/>
                </a:lnTo>
                <a:lnTo>
                  <a:pt x="129468" y="360656"/>
                </a:lnTo>
                <a:lnTo>
                  <a:pt x="132457" y="355690"/>
                </a:lnTo>
                <a:lnTo>
                  <a:pt x="135403" y="350474"/>
                </a:lnTo>
                <a:lnTo>
                  <a:pt x="138319" y="345093"/>
                </a:lnTo>
                <a:lnTo>
                  <a:pt x="140263" y="336742"/>
                </a:lnTo>
                <a:lnTo>
                  <a:pt x="141559" y="326412"/>
                </a:lnTo>
                <a:lnTo>
                  <a:pt x="142423" y="314763"/>
                </a:lnTo>
                <a:lnTo>
                  <a:pt x="142999" y="296520"/>
                </a:lnTo>
                <a:lnTo>
                  <a:pt x="143640" y="248310"/>
                </a:lnTo>
                <a:lnTo>
                  <a:pt x="141905" y="223642"/>
                </a:lnTo>
                <a:lnTo>
                  <a:pt x="138844" y="199577"/>
                </a:lnTo>
                <a:lnTo>
                  <a:pt x="134898" y="175915"/>
                </a:lnTo>
                <a:lnTo>
                  <a:pt x="131315" y="157282"/>
                </a:lnTo>
                <a:lnTo>
                  <a:pt x="127974" y="142002"/>
                </a:lnTo>
                <a:lnTo>
                  <a:pt x="124794" y="128958"/>
                </a:lnTo>
                <a:lnTo>
                  <a:pt x="119816" y="114547"/>
                </a:lnTo>
                <a:lnTo>
                  <a:pt x="113641" y="99225"/>
                </a:lnTo>
                <a:lnTo>
                  <a:pt x="101064" y="70770"/>
                </a:lnTo>
                <a:lnTo>
                  <a:pt x="92299" y="51774"/>
                </a:lnTo>
                <a:lnTo>
                  <a:pt x="87676" y="44994"/>
                </a:lnTo>
                <a:lnTo>
                  <a:pt x="82688" y="39521"/>
                </a:lnTo>
                <a:lnTo>
                  <a:pt x="77459" y="34920"/>
                </a:lnTo>
                <a:lnTo>
                  <a:pt x="69108" y="27268"/>
                </a:lnTo>
                <a:lnTo>
                  <a:pt x="65547" y="23894"/>
                </a:lnTo>
                <a:lnTo>
                  <a:pt x="61269" y="20692"/>
                </a:lnTo>
                <a:lnTo>
                  <a:pt x="56512" y="17605"/>
                </a:lnTo>
                <a:lnTo>
                  <a:pt x="4128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11"/>
          <p:cNvSpPr/>
          <p:nvPr/>
        </p:nvSpPr>
        <p:spPr>
          <a:xfrm>
            <a:off x="3663314" y="5426392"/>
            <a:ext cx="205741" cy="401375"/>
          </a:xfrm>
          <a:custGeom>
            <a:avLst/>
            <a:gdLst/>
            <a:ahLst/>
            <a:cxnLst/>
            <a:rect l="0" t="0" r="0" b="0"/>
            <a:pathLst>
              <a:path w="205741" h="401375">
                <a:moveTo>
                  <a:pt x="0" y="34290"/>
                </a:moveTo>
                <a:lnTo>
                  <a:pt x="9102" y="43392"/>
                </a:lnTo>
                <a:lnTo>
                  <a:pt x="12736" y="47978"/>
                </a:lnTo>
                <a:lnTo>
                  <a:pt x="16111" y="52940"/>
                </a:lnTo>
                <a:lnTo>
                  <a:pt x="19313" y="58154"/>
                </a:lnTo>
                <a:lnTo>
                  <a:pt x="24306" y="65439"/>
                </a:lnTo>
                <a:lnTo>
                  <a:pt x="37473" y="83694"/>
                </a:lnTo>
                <a:lnTo>
                  <a:pt x="43079" y="92943"/>
                </a:lnTo>
                <a:lnTo>
                  <a:pt x="47770" y="101968"/>
                </a:lnTo>
                <a:lnTo>
                  <a:pt x="51849" y="110841"/>
                </a:lnTo>
                <a:lnTo>
                  <a:pt x="57426" y="124376"/>
                </a:lnTo>
                <a:lnTo>
                  <a:pt x="71243" y="159736"/>
                </a:lnTo>
                <a:lnTo>
                  <a:pt x="89449" y="211011"/>
                </a:lnTo>
                <a:lnTo>
                  <a:pt x="139637" y="358947"/>
                </a:lnTo>
                <a:lnTo>
                  <a:pt x="141668" y="367886"/>
                </a:lnTo>
                <a:lnTo>
                  <a:pt x="143024" y="376703"/>
                </a:lnTo>
                <a:lnTo>
                  <a:pt x="145198" y="397731"/>
                </a:lnTo>
                <a:lnTo>
                  <a:pt x="144424" y="399457"/>
                </a:lnTo>
                <a:lnTo>
                  <a:pt x="142955" y="400607"/>
                </a:lnTo>
                <a:lnTo>
                  <a:pt x="141023" y="401374"/>
                </a:lnTo>
                <a:lnTo>
                  <a:pt x="139736" y="400932"/>
                </a:lnTo>
                <a:lnTo>
                  <a:pt x="138878" y="399686"/>
                </a:lnTo>
                <a:lnTo>
                  <a:pt x="137924" y="395761"/>
                </a:lnTo>
                <a:lnTo>
                  <a:pt x="136434" y="386291"/>
                </a:lnTo>
                <a:lnTo>
                  <a:pt x="134771" y="380400"/>
                </a:lnTo>
                <a:lnTo>
                  <a:pt x="130384" y="366234"/>
                </a:lnTo>
                <a:lnTo>
                  <a:pt x="125259" y="350413"/>
                </a:lnTo>
                <a:lnTo>
                  <a:pt x="122558" y="341241"/>
                </a:lnTo>
                <a:lnTo>
                  <a:pt x="117018" y="320891"/>
                </a:lnTo>
                <a:lnTo>
                  <a:pt x="113255" y="310129"/>
                </a:lnTo>
                <a:lnTo>
                  <a:pt x="108841" y="299146"/>
                </a:lnTo>
                <a:lnTo>
                  <a:pt x="103993" y="288013"/>
                </a:lnTo>
                <a:lnTo>
                  <a:pt x="100761" y="275828"/>
                </a:lnTo>
                <a:lnTo>
                  <a:pt x="98607" y="262943"/>
                </a:lnTo>
                <a:lnTo>
                  <a:pt x="97170" y="249591"/>
                </a:lnTo>
                <a:lnTo>
                  <a:pt x="95261" y="235927"/>
                </a:lnTo>
                <a:lnTo>
                  <a:pt x="90598" y="208043"/>
                </a:lnTo>
                <a:lnTo>
                  <a:pt x="88974" y="193941"/>
                </a:lnTo>
                <a:lnTo>
                  <a:pt x="87891" y="179777"/>
                </a:lnTo>
                <a:lnTo>
                  <a:pt x="87169" y="165571"/>
                </a:lnTo>
                <a:lnTo>
                  <a:pt x="87640" y="152291"/>
                </a:lnTo>
                <a:lnTo>
                  <a:pt x="88907" y="139627"/>
                </a:lnTo>
                <a:lnTo>
                  <a:pt x="90704" y="127375"/>
                </a:lnTo>
                <a:lnTo>
                  <a:pt x="92854" y="115397"/>
                </a:lnTo>
                <a:lnTo>
                  <a:pt x="95241" y="103601"/>
                </a:lnTo>
                <a:lnTo>
                  <a:pt x="97784" y="91927"/>
                </a:lnTo>
                <a:lnTo>
                  <a:pt x="101384" y="82240"/>
                </a:lnTo>
                <a:lnTo>
                  <a:pt x="105690" y="73877"/>
                </a:lnTo>
                <a:lnTo>
                  <a:pt x="120851" y="50465"/>
                </a:lnTo>
                <a:lnTo>
                  <a:pt x="126288" y="42215"/>
                </a:lnTo>
                <a:lnTo>
                  <a:pt x="130864" y="35764"/>
                </a:lnTo>
                <a:lnTo>
                  <a:pt x="134868" y="30510"/>
                </a:lnTo>
                <a:lnTo>
                  <a:pt x="138490" y="26055"/>
                </a:lnTo>
                <a:lnTo>
                  <a:pt x="142809" y="22132"/>
                </a:lnTo>
                <a:lnTo>
                  <a:pt x="147594" y="18565"/>
                </a:lnTo>
                <a:lnTo>
                  <a:pt x="152689" y="15234"/>
                </a:lnTo>
                <a:lnTo>
                  <a:pt x="157990" y="12062"/>
                </a:lnTo>
                <a:lnTo>
                  <a:pt x="163429" y="8993"/>
                </a:lnTo>
                <a:lnTo>
                  <a:pt x="168961" y="5996"/>
                </a:lnTo>
                <a:lnTo>
                  <a:pt x="174553" y="3997"/>
                </a:lnTo>
                <a:lnTo>
                  <a:pt x="180186" y="2665"/>
                </a:lnTo>
                <a:lnTo>
                  <a:pt x="185847" y="1777"/>
                </a:lnTo>
                <a:lnTo>
                  <a:pt x="190573" y="1185"/>
                </a:lnTo>
                <a:lnTo>
                  <a:pt x="194676" y="79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12"/>
          <p:cNvSpPr/>
          <p:nvPr/>
        </p:nvSpPr>
        <p:spPr>
          <a:xfrm>
            <a:off x="3938105" y="5263422"/>
            <a:ext cx="436728" cy="543535"/>
          </a:xfrm>
          <a:custGeom>
            <a:avLst/>
            <a:gdLst/>
            <a:ahLst/>
            <a:cxnLst/>
            <a:rect l="0" t="0" r="0" b="0"/>
            <a:pathLst>
              <a:path w="436728" h="543535">
                <a:moveTo>
                  <a:pt x="93827" y="248695"/>
                </a:moveTo>
                <a:lnTo>
                  <a:pt x="84725" y="244145"/>
                </a:lnTo>
                <a:lnTo>
                  <a:pt x="75177" y="241910"/>
                </a:lnTo>
                <a:lnTo>
                  <a:pt x="64583" y="240917"/>
                </a:lnTo>
                <a:lnTo>
                  <a:pt x="53524" y="240476"/>
                </a:lnTo>
                <a:lnTo>
                  <a:pt x="48861" y="241310"/>
                </a:lnTo>
                <a:lnTo>
                  <a:pt x="41140" y="244778"/>
                </a:lnTo>
                <a:lnTo>
                  <a:pt x="31438" y="252085"/>
                </a:lnTo>
                <a:lnTo>
                  <a:pt x="22530" y="264834"/>
                </a:lnTo>
                <a:lnTo>
                  <a:pt x="19277" y="275236"/>
                </a:lnTo>
                <a:lnTo>
                  <a:pt x="16879" y="287161"/>
                </a:lnTo>
                <a:lnTo>
                  <a:pt x="12638" y="301986"/>
                </a:lnTo>
                <a:lnTo>
                  <a:pt x="10173" y="313750"/>
                </a:lnTo>
                <a:lnTo>
                  <a:pt x="7578" y="328260"/>
                </a:lnTo>
                <a:lnTo>
                  <a:pt x="4895" y="344601"/>
                </a:lnTo>
                <a:lnTo>
                  <a:pt x="3107" y="358352"/>
                </a:lnTo>
                <a:lnTo>
                  <a:pt x="1914" y="370378"/>
                </a:lnTo>
                <a:lnTo>
                  <a:pt x="1119" y="381252"/>
                </a:lnTo>
                <a:lnTo>
                  <a:pt x="589" y="392311"/>
                </a:lnTo>
                <a:lnTo>
                  <a:pt x="0" y="414760"/>
                </a:lnTo>
                <a:lnTo>
                  <a:pt x="796" y="425127"/>
                </a:lnTo>
                <a:lnTo>
                  <a:pt x="2279" y="434896"/>
                </a:lnTo>
                <a:lnTo>
                  <a:pt x="4220" y="444267"/>
                </a:lnTo>
                <a:lnTo>
                  <a:pt x="6467" y="453372"/>
                </a:lnTo>
                <a:lnTo>
                  <a:pt x="8917" y="462299"/>
                </a:lnTo>
                <a:lnTo>
                  <a:pt x="14179" y="479838"/>
                </a:lnTo>
                <a:lnTo>
                  <a:pt x="19693" y="497157"/>
                </a:lnTo>
                <a:lnTo>
                  <a:pt x="27858" y="511840"/>
                </a:lnTo>
                <a:lnTo>
                  <a:pt x="37838" y="523764"/>
                </a:lnTo>
                <a:lnTo>
                  <a:pt x="48623" y="532238"/>
                </a:lnTo>
                <a:lnTo>
                  <a:pt x="60854" y="542364"/>
                </a:lnTo>
                <a:lnTo>
                  <a:pt x="65178" y="543534"/>
                </a:lnTo>
                <a:lnTo>
                  <a:pt x="69965" y="543362"/>
                </a:lnTo>
                <a:lnTo>
                  <a:pt x="75062" y="542295"/>
                </a:lnTo>
                <a:lnTo>
                  <a:pt x="83264" y="538569"/>
                </a:lnTo>
                <a:lnTo>
                  <a:pt x="96291" y="528416"/>
                </a:lnTo>
                <a:lnTo>
                  <a:pt x="102225" y="517796"/>
                </a:lnTo>
                <a:lnTo>
                  <a:pt x="108037" y="503550"/>
                </a:lnTo>
                <a:lnTo>
                  <a:pt x="113795" y="487694"/>
                </a:lnTo>
                <a:lnTo>
                  <a:pt x="116664" y="475655"/>
                </a:lnTo>
                <a:lnTo>
                  <a:pt x="119529" y="460962"/>
                </a:lnTo>
                <a:lnTo>
                  <a:pt x="122392" y="444499"/>
                </a:lnTo>
                <a:lnTo>
                  <a:pt x="124300" y="424951"/>
                </a:lnTo>
                <a:lnTo>
                  <a:pt x="125572" y="403346"/>
                </a:lnTo>
                <a:lnTo>
                  <a:pt x="126421" y="380371"/>
                </a:lnTo>
                <a:lnTo>
                  <a:pt x="127614" y="257018"/>
                </a:lnTo>
                <a:lnTo>
                  <a:pt x="126829" y="220907"/>
                </a:lnTo>
                <a:lnTo>
                  <a:pt x="125354" y="192070"/>
                </a:lnTo>
                <a:lnTo>
                  <a:pt x="123418" y="168082"/>
                </a:lnTo>
                <a:lnTo>
                  <a:pt x="118726" y="121110"/>
                </a:lnTo>
                <a:lnTo>
                  <a:pt x="116141" y="97916"/>
                </a:lnTo>
                <a:lnTo>
                  <a:pt x="114418" y="79596"/>
                </a:lnTo>
                <a:lnTo>
                  <a:pt x="113269" y="64524"/>
                </a:lnTo>
                <a:lnTo>
                  <a:pt x="112503" y="51620"/>
                </a:lnTo>
                <a:lnTo>
                  <a:pt x="111040" y="40159"/>
                </a:lnTo>
                <a:lnTo>
                  <a:pt x="109113" y="29661"/>
                </a:lnTo>
                <a:lnTo>
                  <a:pt x="106875" y="19805"/>
                </a:lnTo>
                <a:lnTo>
                  <a:pt x="101849" y="6314"/>
                </a:lnTo>
                <a:lnTo>
                  <a:pt x="99175" y="1382"/>
                </a:lnTo>
                <a:lnTo>
                  <a:pt x="97392" y="0"/>
                </a:lnTo>
                <a:lnTo>
                  <a:pt x="96204" y="984"/>
                </a:lnTo>
                <a:lnTo>
                  <a:pt x="94883" y="6203"/>
                </a:lnTo>
                <a:lnTo>
                  <a:pt x="94140" y="22117"/>
                </a:lnTo>
                <a:lnTo>
                  <a:pt x="93966" y="56554"/>
                </a:lnTo>
                <a:lnTo>
                  <a:pt x="95825" y="77738"/>
                </a:lnTo>
                <a:lnTo>
                  <a:pt x="98969" y="100434"/>
                </a:lnTo>
                <a:lnTo>
                  <a:pt x="119244" y="218711"/>
                </a:lnTo>
                <a:lnTo>
                  <a:pt x="122201" y="234421"/>
                </a:lnTo>
                <a:lnTo>
                  <a:pt x="126079" y="249656"/>
                </a:lnTo>
                <a:lnTo>
                  <a:pt x="130568" y="264576"/>
                </a:lnTo>
                <a:lnTo>
                  <a:pt x="156012" y="340944"/>
                </a:lnTo>
                <a:lnTo>
                  <a:pt x="162906" y="359724"/>
                </a:lnTo>
                <a:lnTo>
                  <a:pt x="169407" y="376055"/>
                </a:lnTo>
                <a:lnTo>
                  <a:pt x="175647" y="390751"/>
                </a:lnTo>
                <a:lnTo>
                  <a:pt x="181711" y="403407"/>
                </a:lnTo>
                <a:lnTo>
                  <a:pt x="187659" y="414701"/>
                </a:lnTo>
                <a:lnTo>
                  <a:pt x="193530" y="425088"/>
                </a:lnTo>
                <a:lnTo>
                  <a:pt x="205132" y="441710"/>
                </a:lnTo>
                <a:lnTo>
                  <a:pt x="216638" y="455447"/>
                </a:lnTo>
                <a:lnTo>
                  <a:pt x="228103" y="467902"/>
                </a:lnTo>
                <a:lnTo>
                  <a:pt x="237007" y="479788"/>
                </a:lnTo>
                <a:lnTo>
                  <a:pt x="240716" y="485625"/>
                </a:lnTo>
                <a:lnTo>
                  <a:pt x="245093" y="489516"/>
                </a:lnTo>
                <a:lnTo>
                  <a:pt x="249916" y="492110"/>
                </a:lnTo>
                <a:lnTo>
                  <a:pt x="260355" y="494992"/>
                </a:lnTo>
                <a:lnTo>
                  <a:pt x="271345" y="496273"/>
                </a:lnTo>
                <a:lnTo>
                  <a:pt x="283691" y="496994"/>
                </a:lnTo>
                <a:lnTo>
                  <a:pt x="287078" y="496143"/>
                </a:lnTo>
                <a:lnTo>
                  <a:pt x="293382" y="492657"/>
                </a:lnTo>
                <a:lnTo>
                  <a:pt x="306836" y="480789"/>
                </a:lnTo>
                <a:lnTo>
                  <a:pt x="318337" y="465207"/>
                </a:lnTo>
                <a:lnTo>
                  <a:pt x="324737" y="451603"/>
                </a:lnTo>
                <a:lnTo>
                  <a:pt x="330756" y="436031"/>
                </a:lnTo>
                <a:lnTo>
                  <a:pt x="336606" y="419586"/>
                </a:lnTo>
                <a:lnTo>
                  <a:pt x="339842" y="402751"/>
                </a:lnTo>
                <a:lnTo>
                  <a:pt x="340704" y="394262"/>
                </a:lnTo>
                <a:lnTo>
                  <a:pt x="342232" y="384792"/>
                </a:lnTo>
                <a:lnTo>
                  <a:pt x="344202" y="374669"/>
                </a:lnTo>
                <a:lnTo>
                  <a:pt x="346469" y="364110"/>
                </a:lnTo>
                <a:lnTo>
                  <a:pt x="347980" y="345641"/>
                </a:lnTo>
                <a:lnTo>
                  <a:pt x="348987" y="321898"/>
                </a:lnTo>
                <a:lnTo>
                  <a:pt x="350405" y="246573"/>
                </a:lnTo>
                <a:lnTo>
                  <a:pt x="350604" y="224420"/>
                </a:lnTo>
                <a:lnTo>
                  <a:pt x="349784" y="204889"/>
                </a:lnTo>
                <a:lnTo>
                  <a:pt x="348286" y="187106"/>
                </a:lnTo>
                <a:lnTo>
                  <a:pt x="346333" y="170488"/>
                </a:lnTo>
                <a:lnTo>
                  <a:pt x="344080" y="158457"/>
                </a:lnTo>
                <a:lnTo>
                  <a:pt x="339035" y="142549"/>
                </a:lnTo>
                <a:lnTo>
                  <a:pt x="336357" y="137926"/>
                </a:lnTo>
                <a:lnTo>
                  <a:pt x="333618" y="134844"/>
                </a:lnTo>
                <a:lnTo>
                  <a:pt x="330841" y="132790"/>
                </a:lnTo>
                <a:lnTo>
                  <a:pt x="325214" y="130507"/>
                </a:lnTo>
                <a:lnTo>
                  <a:pt x="322380" y="129898"/>
                </a:lnTo>
                <a:lnTo>
                  <a:pt x="319538" y="130444"/>
                </a:lnTo>
                <a:lnTo>
                  <a:pt x="313840" y="133591"/>
                </a:lnTo>
                <a:lnTo>
                  <a:pt x="308133" y="140706"/>
                </a:lnTo>
                <a:lnTo>
                  <a:pt x="302422" y="151170"/>
                </a:lnTo>
                <a:lnTo>
                  <a:pt x="296708" y="165345"/>
                </a:lnTo>
                <a:lnTo>
                  <a:pt x="290994" y="181171"/>
                </a:lnTo>
                <a:lnTo>
                  <a:pt x="288137" y="189391"/>
                </a:lnTo>
                <a:lnTo>
                  <a:pt x="286232" y="202492"/>
                </a:lnTo>
                <a:lnTo>
                  <a:pt x="284962" y="218846"/>
                </a:lnTo>
                <a:lnTo>
                  <a:pt x="284115" y="237368"/>
                </a:lnTo>
                <a:lnTo>
                  <a:pt x="283174" y="278268"/>
                </a:lnTo>
                <a:lnTo>
                  <a:pt x="282924" y="299843"/>
                </a:lnTo>
                <a:lnTo>
                  <a:pt x="283709" y="318036"/>
                </a:lnTo>
                <a:lnTo>
                  <a:pt x="285185" y="333975"/>
                </a:lnTo>
                <a:lnTo>
                  <a:pt x="287121" y="348411"/>
                </a:lnTo>
                <a:lnTo>
                  <a:pt x="289365" y="360892"/>
                </a:lnTo>
                <a:lnTo>
                  <a:pt x="291813" y="372071"/>
                </a:lnTo>
                <a:lnTo>
                  <a:pt x="294397" y="382381"/>
                </a:lnTo>
                <a:lnTo>
                  <a:pt x="297073" y="392111"/>
                </a:lnTo>
                <a:lnTo>
                  <a:pt x="302586" y="410544"/>
                </a:lnTo>
                <a:lnTo>
                  <a:pt x="307295" y="420412"/>
                </a:lnTo>
                <a:lnTo>
                  <a:pt x="313292" y="430800"/>
                </a:lnTo>
                <a:lnTo>
                  <a:pt x="320147" y="441536"/>
                </a:lnTo>
                <a:lnTo>
                  <a:pt x="332843" y="456005"/>
                </a:lnTo>
                <a:lnTo>
                  <a:pt x="338896" y="461197"/>
                </a:lnTo>
                <a:lnTo>
                  <a:pt x="345789" y="464658"/>
                </a:lnTo>
                <a:lnTo>
                  <a:pt x="353242" y="466965"/>
                </a:lnTo>
                <a:lnTo>
                  <a:pt x="361068" y="468504"/>
                </a:lnTo>
                <a:lnTo>
                  <a:pt x="372303" y="470213"/>
                </a:lnTo>
                <a:lnTo>
                  <a:pt x="376633" y="470669"/>
                </a:lnTo>
                <a:lnTo>
                  <a:pt x="386524" y="468635"/>
                </a:lnTo>
                <a:lnTo>
                  <a:pt x="397270" y="464556"/>
                </a:lnTo>
                <a:lnTo>
                  <a:pt x="408395" y="459568"/>
                </a:lnTo>
                <a:lnTo>
                  <a:pt x="417150" y="454177"/>
                </a:lnTo>
                <a:lnTo>
                  <a:pt x="436727" y="437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13"/>
          <p:cNvSpPr/>
          <p:nvPr/>
        </p:nvSpPr>
        <p:spPr>
          <a:xfrm>
            <a:off x="4417695" y="5323911"/>
            <a:ext cx="171451" cy="422130"/>
          </a:xfrm>
          <a:custGeom>
            <a:avLst/>
            <a:gdLst/>
            <a:ahLst/>
            <a:cxnLst/>
            <a:rect l="0" t="0" r="0" b="0"/>
            <a:pathLst>
              <a:path w="171451" h="422130">
                <a:moveTo>
                  <a:pt x="0" y="76764"/>
                </a:moveTo>
                <a:lnTo>
                  <a:pt x="4550" y="85866"/>
                </a:lnTo>
                <a:lnTo>
                  <a:pt x="6785" y="95414"/>
                </a:lnTo>
                <a:lnTo>
                  <a:pt x="8730" y="106960"/>
                </a:lnTo>
                <a:lnTo>
                  <a:pt x="10583" y="114040"/>
                </a:lnTo>
                <a:lnTo>
                  <a:pt x="12770" y="121617"/>
                </a:lnTo>
                <a:lnTo>
                  <a:pt x="14228" y="129526"/>
                </a:lnTo>
                <a:lnTo>
                  <a:pt x="15200" y="137656"/>
                </a:lnTo>
                <a:lnTo>
                  <a:pt x="15849" y="145934"/>
                </a:lnTo>
                <a:lnTo>
                  <a:pt x="26299" y="254395"/>
                </a:lnTo>
                <a:lnTo>
                  <a:pt x="30738" y="311921"/>
                </a:lnTo>
                <a:lnTo>
                  <a:pt x="32711" y="350188"/>
                </a:lnTo>
                <a:lnTo>
                  <a:pt x="33822" y="384050"/>
                </a:lnTo>
                <a:lnTo>
                  <a:pt x="34930" y="392111"/>
                </a:lnTo>
                <a:lnTo>
                  <a:pt x="36622" y="399390"/>
                </a:lnTo>
                <a:lnTo>
                  <a:pt x="38702" y="406148"/>
                </a:lnTo>
                <a:lnTo>
                  <a:pt x="39136" y="411606"/>
                </a:lnTo>
                <a:lnTo>
                  <a:pt x="38473" y="416197"/>
                </a:lnTo>
                <a:lnTo>
                  <a:pt x="37078" y="420210"/>
                </a:lnTo>
                <a:lnTo>
                  <a:pt x="36149" y="421933"/>
                </a:lnTo>
                <a:lnTo>
                  <a:pt x="35529" y="422129"/>
                </a:lnTo>
                <a:lnTo>
                  <a:pt x="35116" y="421307"/>
                </a:lnTo>
                <a:lnTo>
                  <a:pt x="32117" y="410234"/>
                </a:lnTo>
                <a:lnTo>
                  <a:pt x="29983" y="401947"/>
                </a:lnTo>
                <a:lnTo>
                  <a:pt x="28561" y="392613"/>
                </a:lnTo>
                <a:lnTo>
                  <a:pt x="27613" y="382580"/>
                </a:lnTo>
                <a:lnTo>
                  <a:pt x="26981" y="372081"/>
                </a:lnTo>
                <a:lnTo>
                  <a:pt x="25607" y="361272"/>
                </a:lnTo>
                <a:lnTo>
                  <a:pt x="23739" y="350256"/>
                </a:lnTo>
                <a:lnTo>
                  <a:pt x="19123" y="325951"/>
                </a:lnTo>
                <a:lnTo>
                  <a:pt x="13896" y="296099"/>
                </a:lnTo>
                <a:lnTo>
                  <a:pt x="12122" y="281089"/>
                </a:lnTo>
                <a:lnTo>
                  <a:pt x="10938" y="266321"/>
                </a:lnTo>
                <a:lnTo>
                  <a:pt x="10149" y="251713"/>
                </a:lnTo>
                <a:lnTo>
                  <a:pt x="10576" y="236259"/>
                </a:lnTo>
                <a:lnTo>
                  <a:pt x="11813" y="220242"/>
                </a:lnTo>
                <a:lnTo>
                  <a:pt x="13590" y="203848"/>
                </a:lnTo>
                <a:lnTo>
                  <a:pt x="15728" y="188156"/>
                </a:lnTo>
                <a:lnTo>
                  <a:pt x="20642" y="158022"/>
                </a:lnTo>
                <a:lnTo>
                  <a:pt x="22334" y="143318"/>
                </a:lnTo>
                <a:lnTo>
                  <a:pt x="23462" y="128753"/>
                </a:lnTo>
                <a:lnTo>
                  <a:pt x="24214" y="114281"/>
                </a:lnTo>
                <a:lnTo>
                  <a:pt x="26620" y="100822"/>
                </a:lnTo>
                <a:lnTo>
                  <a:pt x="30129" y="88041"/>
                </a:lnTo>
                <a:lnTo>
                  <a:pt x="34373" y="75709"/>
                </a:lnTo>
                <a:lnTo>
                  <a:pt x="40060" y="63678"/>
                </a:lnTo>
                <a:lnTo>
                  <a:pt x="46709" y="51848"/>
                </a:lnTo>
                <a:lnTo>
                  <a:pt x="53999" y="40151"/>
                </a:lnTo>
                <a:lnTo>
                  <a:pt x="59812" y="30447"/>
                </a:lnTo>
                <a:lnTo>
                  <a:pt x="64639" y="22073"/>
                </a:lnTo>
                <a:lnTo>
                  <a:pt x="68810" y="14586"/>
                </a:lnTo>
                <a:lnTo>
                  <a:pt x="73496" y="9594"/>
                </a:lnTo>
                <a:lnTo>
                  <a:pt x="78524" y="6267"/>
                </a:lnTo>
                <a:lnTo>
                  <a:pt x="83782" y="4048"/>
                </a:lnTo>
                <a:lnTo>
                  <a:pt x="88240" y="2569"/>
                </a:lnTo>
                <a:lnTo>
                  <a:pt x="92164" y="1583"/>
                </a:lnTo>
                <a:lnTo>
                  <a:pt x="95732" y="926"/>
                </a:lnTo>
                <a:lnTo>
                  <a:pt x="99064" y="488"/>
                </a:lnTo>
                <a:lnTo>
                  <a:pt x="102238" y="196"/>
                </a:lnTo>
                <a:lnTo>
                  <a:pt x="105306" y="0"/>
                </a:lnTo>
                <a:lnTo>
                  <a:pt x="108304" y="824"/>
                </a:lnTo>
                <a:lnTo>
                  <a:pt x="111255" y="2324"/>
                </a:lnTo>
                <a:lnTo>
                  <a:pt x="114175" y="4278"/>
                </a:lnTo>
                <a:lnTo>
                  <a:pt x="117074" y="10342"/>
                </a:lnTo>
                <a:lnTo>
                  <a:pt x="119959" y="19148"/>
                </a:lnTo>
                <a:lnTo>
                  <a:pt x="131111" y="61914"/>
                </a:lnTo>
                <a:lnTo>
                  <a:pt x="140186" y="98739"/>
                </a:lnTo>
                <a:lnTo>
                  <a:pt x="147395" y="130981"/>
                </a:lnTo>
                <a:lnTo>
                  <a:pt x="150650" y="157676"/>
                </a:lnTo>
                <a:lnTo>
                  <a:pt x="156808" y="230517"/>
                </a:lnTo>
                <a:lnTo>
                  <a:pt x="160180" y="278766"/>
                </a:lnTo>
                <a:lnTo>
                  <a:pt x="161079" y="294300"/>
                </a:lnTo>
                <a:lnTo>
                  <a:pt x="162630" y="306560"/>
                </a:lnTo>
                <a:lnTo>
                  <a:pt x="164618" y="316639"/>
                </a:lnTo>
                <a:lnTo>
                  <a:pt x="166895" y="325263"/>
                </a:lnTo>
                <a:lnTo>
                  <a:pt x="169425" y="337385"/>
                </a:lnTo>
                <a:lnTo>
                  <a:pt x="170850" y="349565"/>
                </a:lnTo>
                <a:lnTo>
                  <a:pt x="171450" y="359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4"/>
          <p:cNvSpPr/>
          <p:nvPr/>
        </p:nvSpPr>
        <p:spPr>
          <a:xfrm>
            <a:off x="4692119" y="5649277"/>
            <a:ext cx="8469" cy="205741"/>
          </a:xfrm>
          <a:custGeom>
            <a:avLst/>
            <a:gdLst/>
            <a:ahLst/>
            <a:cxnLst/>
            <a:rect l="0" t="0" r="0" b="0"/>
            <a:pathLst>
              <a:path w="8469" h="205741">
                <a:moveTo>
                  <a:pt x="8468" y="0"/>
                </a:moveTo>
                <a:lnTo>
                  <a:pt x="3918" y="13652"/>
                </a:lnTo>
                <a:lnTo>
                  <a:pt x="2576" y="23389"/>
                </a:lnTo>
                <a:lnTo>
                  <a:pt x="1683" y="35596"/>
                </a:lnTo>
                <a:lnTo>
                  <a:pt x="1087" y="49448"/>
                </a:lnTo>
                <a:lnTo>
                  <a:pt x="425" y="80079"/>
                </a:lnTo>
                <a:lnTo>
                  <a:pt x="0" y="132658"/>
                </a:lnTo>
                <a:lnTo>
                  <a:pt x="918" y="142731"/>
                </a:lnTo>
                <a:lnTo>
                  <a:pt x="2482" y="152304"/>
                </a:lnTo>
                <a:lnTo>
                  <a:pt x="8468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15"/>
          <p:cNvSpPr/>
          <p:nvPr/>
        </p:nvSpPr>
        <p:spPr>
          <a:xfrm>
            <a:off x="4966334" y="5203507"/>
            <a:ext cx="85726" cy="617221"/>
          </a:xfrm>
          <a:custGeom>
            <a:avLst/>
            <a:gdLst/>
            <a:ahLst/>
            <a:cxnLst/>
            <a:rect l="0" t="0" r="0" b="0"/>
            <a:pathLst>
              <a:path w="85726" h="617221">
                <a:moveTo>
                  <a:pt x="0" y="0"/>
                </a:moveTo>
                <a:lnTo>
                  <a:pt x="0" y="31244"/>
                </a:lnTo>
                <a:lnTo>
                  <a:pt x="2541" y="45319"/>
                </a:lnTo>
                <a:lnTo>
                  <a:pt x="4552" y="53073"/>
                </a:lnTo>
                <a:lnTo>
                  <a:pt x="6844" y="66814"/>
                </a:lnTo>
                <a:lnTo>
                  <a:pt x="14622" y="123302"/>
                </a:lnTo>
                <a:lnTo>
                  <a:pt x="20152" y="156401"/>
                </a:lnTo>
                <a:lnTo>
                  <a:pt x="22007" y="171895"/>
                </a:lnTo>
                <a:lnTo>
                  <a:pt x="23244" y="186987"/>
                </a:lnTo>
                <a:lnTo>
                  <a:pt x="24069" y="201810"/>
                </a:lnTo>
                <a:lnTo>
                  <a:pt x="29780" y="277283"/>
                </a:lnTo>
                <a:lnTo>
                  <a:pt x="39906" y="364855"/>
                </a:lnTo>
                <a:lnTo>
                  <a:pt x="60588" y="523555"/>
                </a:lnTo>
                <a:lnTo>
                  <a:pt x="64205" y="545252"/>
                </a:lnTo>
                <a:lnTo>
                  <a:pt x="67569" y="561621"/>
                </a:lnTo>
                <a:lnTo>
                  <a:pt x="70763" y="574439"/>
                </a:lnTo>
                <a:lnTo>
                  <a:pt x="72894" y="583937"/>
                </a:lnTo>
                <a:lnTo>
                  <a:pt x="75260" y="597030"/>
                </a:lnTo>
                <a:lnTo>
                  <a:pt x="76843" y="601855"/>
                </a:lnTo>
                <a:lnTo>
                  <a:pt x="78852" y="606024"/>
                </a:lnTo>
                <a:lnTo>
                  <a:pt x="85725" y="617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16"/>
          <p:cNvSpPr/>
          <p:nvPr/>
        </p:nvSpPr>
        <p:spPr>
          <a:xfrm>
            <a:off x="4872037" y="5135474"/>
            <a:ext cx="411296" cy="685254"/>
          </a:xfrm>
          <a:custGeom>
            <a:avLst/>
            <a:gdLst/>
            <a:ahLst/>
            <a:cxnLst/>
            <a:rect l="0" t="0" r="0" b="0"/>
            <a:pathLst>
              <a:path w="411296" h="685254">
                <a:moveTo>
                  <a:pt x="0" y="179476"/>
                </a:moveTo>
                <a:lnTo>
                  <a:pt x="0" y="165823"/>
                </a:lnTo>
                <a:lnTo>
                  <a:pt x="2540" y="154041"/>
                </a:lnTo>
                <a:lnTo>
                  <a:pt x="7796" y="139596"/>
                </a:lnTo>
                <a:lnTo>
                  <a:pt x="16483" y="117301"/>
                </a:lnTo>
                <a:lnTo>
                  <a:pt x="26693" y="96598"/>
                </a:lnTo>
                <a:lnTo>
                  <a:pt x="32083" y="87076"/>
                </a:lnTo>
                <a:lnTo>
                  <a:pt x="38534" y="78824"/>
                </a:lnTo>
                <a:lnTo>
                  <a:pt x="45691" y="71417"/>
                </a:lnTo>
                <a:lnTo>
                  <a:pt x="53321" y="64574"/>
                </a:lnTo>
                <a:lnTo>
                  <a:pt x="61265" y="58107"/>
                </a:lnTo>
                <a:lnTo>
                  <a:pt x="69418" y="51891"/>
                </a:lnTo>
                <a:lnTo>
                  <a:pt x="77711" y="45841"/>
                </a:lnTo>
                <a:lnTo>
                  <a:pt x="87050" y="39903"/>
                </a:lnTo>
                <a:lnTo>
                  <a:pt x="97086" y="34040"/>
                </a:lnTo>
                <a:lnTo>
                  <a:pt x="107586" y="28226"/>
                </a:lnTo>
                <a:lnTo>
                  <a:pt x="117444" y="23398"/>
                </a:lnTo>
                <a:lnTo>
                  <a:pt x="126874" y="19226"/>
                </a:lnTo>
                <a:lnTo>
                  <a:pt x="136017" y="15492"/>
                </a:lnTo>
                <a:lnTo>
                  <a:pt x="145923" y="12051"/>
                </a:lnTo>
                <a:lnTo>
                  <a:pt x="156337" y="8804"/>
                </a:lnTo>
                <a:lnTo>
                  <a:pt x="167090" y="5687"/>
                </a:lnTo>
                <a:lnTo>
                  <a:pt x="177116" y="3609"/>
                </a:lnTo>
                <a:lnTo>
                  <a:pt x="186658" y="2224"/>
                </a:lnTo>
                <a:lnTo>
                  <a:pt x="195876" y="1300"/>
                </a:lnTo>
                <a:lnTo>
                  <a:pt x="205832" y="684"/>
                </a:lnTo>
                <a:lnTo>
                  <a:pt x="227053" y="0"/>
                </a:lnTo>
                <a:lnTo>
                  <a:pt x="238046" y="771"/>
                </a:lnTo>
                <a:lnTo>
                  <a:pt x="249185" y="2237"/>
                </a:lnTo>
                <a:lnTo>
                  <a:pt x="260421" y="4166"/>
                </a:lnTo>
                <a:lnTo>
                  <a:pt x="270769" y="7357"/>
                </a:lnTo>
                <a:lnTo>
                  <a:pt x="280526" y="11390"/>
                </a:lnTo>
                <a:lnTo>
                  <a:pt x="289887" y="15984"/>
                </a:lnTo>
                <a:lnTo>
                  <a:pt x="298985" y="20951"/>
                </a:lnTo>
                <a:lnTo>
                  <a:pt x="307909" y="26167"/>
                </a:lnTo>
                <a:lnTo>
                  <a:pt x="316715" y="31550"/>
                </a:lnTo>
                <a:lnTo>
                  <a:pt x="325443" y="37996"/>
                </a:lnTo>
                <a:lnTo>
                  <a:pt x="334120" y="45151"/>
                </a:lnTo>
                <a:lnTo>
                  <a:pt x="342761" y="52779"/>
                </a:lnTo>
                <a:lnTo>
                  <a:pt x="350427" y="60720"/>
                </a:lnTo>
                <a:lnTo>
                  <a:pt x="357444" y="68873"/>
                </a:lnTo>
                <a:lnTo>
                  <a:pt x="364026" y="77165"/>
                </a:lnTo>
                <a:lnTo>
                  <a:pt x="373879" y="96539"/>
                </a:lnTo>
                <a:lnTo>
                  <a:pt x="382386" y="117850"/>
                </a:lnTo>
                <a:lnTo>
                  <a:pt x="387322" y="128867"/>
                </a:lnTo>
                <a:lnTo>
                  <a:pt x="392517" y="140021"/>
                </a:lnTo>
                <a:lnTo>
                  <a:pt x="396933" y="151268"/>
                </a:lnTo>
                <a:lnTo>
                  <a:pt x="400829" y="162575"/>
                </a:lnTo>
                <a:lnTo>
                  <a:pt x="404380" y="173924"/>
                </a:lnTo>
                <a:lnTo>
                  <a:pt x="406746" y="185300"/>
                </a:lnTo>
                <a:lnTo>
                  <a:pt x="408324" y="196693"/>
                </a:lnTo>
                <a:lnTo>
                  <a:pt x="409376" y="208099"/>
                </a:lnTo>
                <a:lnTo>
                  <a:pt x="410078" y="220466"/>
                </a:lnTo>
                <a:lnTo>
                  <a:pt x="410857" y="246906"/>
                </a:lnTo>
                <a:lnTo>
                  <a:pt x="411295" y="288567"/>
                </a:lnTo>
                <a:lnTo>
                  <a:pt x="410405" y="301733"/>
                </a:lnTo>
                <a:lnTo>
                  <a:pt x="408858" y="314320"/>
                </a:lnTo>
                <a:lnTo>
                  <a:pt x="406874" y="326522"/>
                </a:lnTo>
                <a:lnTo>
                  <a:pt x="401742" y="347039"/>
                </a:lnTo>
                <a:lnTo>
                  <a:pt x="369181" y="462938"/>
                </a:lnTo>
                <a:lnTo>
                  <a:pt x="364231" y="477036"/>
                </a:lnTo>
                <a:lnTo>
                  <a:pt x="359026" y="489291"/>
                </a:lnTo>
                <a:lnTo>
                  <a:pt x="348162" y="510529"/>
                </a:lnTo>
                <a:lnTo>
                  <a:pt x="336984" y="529493"/>
                </a:lnTo>
                <a:lnTo>
                  <a:pt x="325665" y="547446"/>
                </a:lnTo>
                <a:lnTo>
                  <a:pt x="319981" y="556234"/>
                </a:lnTo>
                <a:lnTo>
                  <a:pt x="312380" y="566856"/>
                </a:lnTo>
                <a:lnTo>
                  <a:pt x="293776" y="591357"/>
                </a:lnTo>
                <a:lnTo>
                  <a:pt x="285386" y="601701"/>
                </a:lnTo>
                <a:lnTo>
                  <a:pt x="277887" y="610502"/>
                </a:lnTo>
                <a:lnTo>
                  <a:pt x="270983" y="618274"/>
                </a:lnTo>
                <a:lnTo>
                  <a:pt x="258232" y="629450"/>
                </a:lnTo>
                <a:lnTo>
                  <a:pt x="244310" y="639497"/>
                </a:lnTo>
                <a:lnTo>
                  <a:pt x="225422" y="653487"/>
                </a:lnTo>
                <a:lnTo>
                  <a:pt x="217909" y="659313"/>
                </a:lnTo>
                <a:lnTo>
                  <a:pt x="207021" y="668327"/>
                </a:lnTo>
                <a:lnTo>
                  <a:pt x="200879" y="672064"/>
                </a:lnTo>
                <a:lnTo>
                  <a:pt x="193927" y="675508"/>
                </a:lnTo>
                <a:lnTo>
                  <a:pt x="171450" y="685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17"/>
          <p:cNvSpPr/>
          <p:nvPr/>
        </p:nvSpPr>
        <p:spPr>
          <a:xfrm>
            <a:off x="5374090" y="5371100"/>
            <a:ext cx="320908" cy="414274"/>
          </a:xfrm>
          <a:custGeom>
            <a:avLst/>
            <a:gdLst/>
            <a:ahLst/>
            <a:cxnLst/>
            <a:rect l="0" t="0" r="0" b="0"/>
            <a:pathLst>
              <a:path w="320908" h="414274">
                <a:moveTo>
                  <a:pt x="149457" y="12429"/>
                </a:moveTo>
                <a:lnTo>
                  <a:pt x="131254" y="7879"/>
                </a:lnTo>
                <a:lnTo>
                  <a:pt x="123986" y="6538"/>
                </a:lnTo>
                <a:lnTo>
                  <a:pt x="117237" y="5645"/>
                </a:lnTo>
                <a:lnTo>
                  <a:pt x="110832" y="5048"/>
                </a:lnTo>
                <a:lnTo>
                  <a:pt x="104657" y="5604"/>
                </a:lnTo>
                <a:lnTo>
                  <a:pt x="98635" y="6927"/>
                </a:lnTo>
                <a:lnTo>
                  <a:pt x="92716" y="8761"/>
                </a:lnTo>
                <a:lnTo>
                  <a:pt x="86865" y="9984"/>
                </a:lnTo>
                <a:lnTo>
                  <a:pt x="81059" y="10799"/>
                </a:lnTo>
                <a:lnTo>
                  <a:pt x="75283" y="11342"/>
                </a:lnTo>
                <a:lnTo>
                  <a:pt x="70481" y="12657"/>
                </a:lnTo>
                <a:lnTo>
                  <a:pt x="62604" y="16658"/>
                </a:lnTo>
                <a:lnTo>
                  <a:pt x="60122" y="20012"/>
                </a:lnTo>
                <a:lnTo>
                  <a:pt x="58468" y="24152"/>
                </a:lnTo>
                <a:lnTo>
                  <a:pt x="57366" y="28817"/>
                </a:lnTo>
                <a:lnTo>
                  <a:pt x="51060" y="39081"/>
                </a:lnTo>
                <a:lnTo>
                  <a:pt x="46712" y="44484"/>
                </a:lnTo>
                <a:lnTo>
                  <a:pt x="41907" y="53802"/>
                </a:lnTo>
                <a:lnTo>
                  <a:pt x="36800" y="65729"/>
                </a:lnTo>
                <a:lnTo>
                  <a:pt x="26997" y="91363"/>
                </a:lnTo>
                <a:lnTo>
                  <a:pt x="19466" y="112281"/>
                </a:lnTo>
                <a:lnTo>
                  <a:pt x="16124" y="122813"/>
                </a:lnTo>
                <a:lnTo>
                  <a:pt x="9870" y="144674"/>
                </a:lnTo>
                <a:lnTo>
                  <a:pt x="6869" y="160600"/>
                </a:lnTo>
                <a:lnTo>
                  <a:pt x="3916" y="179790"/>
                </a:lnTo>
                <a:lnTo>
                  <a:pt x="995" y="201155"/>
                </a:lnTo>
                <a:lnTo>
                  <a:pt x="0" y="219209"/>
                </a:lnTo>
                <a:lnTo>
                  <a:pt x="289" y="235055"/>
                </a:lnTo>
                <a:lnTo>
                  <a:pt x="1434" y="249429"/>
                </a:lnTo>
                <a:lnTo>
                  <a:pt x="2198" y="263774"/>
                </a:lnTo>
                <a:lnTo>
                  <a:pt x="3046" y="292413"/>
                </a:lnTo>
                <a:lnTo>
                  <a:pt x="5177" y="305766"/>
                </a:lnTo>
                <a:lnTo>
                  <a:pt x="8503" y="318477"/>
                </a:lnTo>
                <a:lnTo>
                  <a:pt x="22978" y="361702"/>
                </a:lnTo>
                <a:lnTo>
                  <a:pt x="26085" y="370056"/>
                </a:lnTo>
                <a:lnTo>
                  <a:pt x="29109" y="377530"/>
                </a:lnTo>
                <a:lnTo>
                  <a:pt x="32078" y="384417"/>
                </a:lnTo>
                <a:lnTo>
                  <a:pt x="40456" y="397150"/>
                </a:lnTo>
                <a:lnTo>
                  <a:pt x="45357" y="403213"/>
                </a:lnTo>
                <a:lnTo>
                  <a:pt x="50530" y="407254"/>
                </a:lnTo>
                <a:lnTo>
                  <a:pt x="55883" y="409949"/>
                </a:lnTo>
                <a:lnTo>
                  <a:pt x="61356" y="411745"/>
                </a:lnTo>
                <a:lnTo>
                  <a:pt x="66911" y="412942"/>
                </a:lnTo>
                <a:lnTo>
                  <a:pt x="72519" y="413740"/>
                </a:lnTo>
                <a:lnTo>
                  <a:pt x="78162" y="414273"/>
                </a:lnTo>
                <a:lnTo>
                  <a:pt x="82877" y="413675"/>
                </a:lnTo>
                <a:lnTo>
                  <a:pt x="86973" y="412324"/>
                </a:lnTo>
                <a:lnTo>
                  <a:pt x="90656" y="410471"/>
                </a:lnTo>
                <a:lnTo>
                  <a:pt x="94064" y="407331"/>
                </a:lnTo>
                <a:lnTo>
                  <a:pt x="100390" y="398761"/>
                </a:lnTo>
                <a:lnTo>
                  <a:pt x="113858" y="378676"/>
                </a:lnTo>
                <a:lnTo>
                  <a:pt x="118104" y="370894"/>
                </a:lnTo>
                <a:lnTo>
                  <a:pt x="121888" y="362848"/>
                </a:lnTo>
                <a:lnTo>
                  <a:pt x="125363" y="354627"/>
                </a:lnTo>
                <a:lnTo>
                  <a:pt x="128632" y="342479"/>
                </a:lnTo>
                <a:lnTo>
                  <a:pt x="131763" y="327712"/>
                </a:lnTo>
                <a:lnTo>
                  <a:pt x="134803" y="311200"/>
                </a:lnTo>
                <a:lnTo>
                  <a:pt x="148184" y="228801"/>
                </a:lnTo>
                <a:lnTo>
                  <a:pt x="151466" y="197635"/>
                </a:lnTo>
                <a:lnTo>
                  <a:pt x="153654" y="166380"/>
                </a:lnTo>
                <a:lnTo>
                  <a:pt x="155113" y="135065"/>
                </a:lnTo>
                <a:lnTo>
                  <a:pt x="155132" y="106569"/>
                </a:lnTo>
                <a:lnTo>
                  <a:pt x="154193" y="79952"/>
                </a:lnTo>
                <a:lnTo>
                  <a:pt x="152614" y="54587"/>
                </a:lnTo>
                <a:lnTo>
                  <a:pt x="150609" y="36724"/>
                </a:lnTo>
                <a:lnTo>
                  <a:pt x="148320" y="23864"/>
                </a:lnTo>
                <a:lnTo>
                  <a:pt x="142353" y="930"/>
                </a:lnTo>
                <a:lnTo>
                  <a:pt x="141864" y="0"/>
                </a:lnTo>
                <a:lnTo>
                  <a:pt x="141538" y="334"/>
                </a:lnTo>
                <a:lnTo>
                  <a:pt x="141078" y="5353"/>
                </a:lnTo>
                <a:lnTo>
                  <a:pt x="141014" y="7712"/>
                </a:lnTo>
                <a:lnTo>
                  <a:pt x="141923" y="10237"/>
                </a:lnTo>
                <a:lnTo>
                  <a:pt x="145474" y="15583"/>
                </a:lnTo>
                <a:lnTo>
                  <a:pt x="149659" y="24057"/>
                </a:lnTo>
                <a:lnTo>
                  <a:pt x="189453" y="113150"/>
                </a:lnTo>
                <a:lnTo>
                  <a:pt x="198029" y="131011"/>
                </a:lnTo>
                <a:lnTo>
                  <a:pt x="205651" y="145777"/>
                </a:lnTo>
                <a:lnTo>
                  <a:pt x="212637" y="158477"/>
                </a:lnTo>
                <a:lnTo>
                  <a:pt x="240673" y="212760"/>
                </a:lnTo>
                <a:lnTo>
                  <a:pt x="248368" y="228851"/>
                </a:lnTo>
                <a:lnTo>
                  <a:pt x="254450" y="242435"/>
                </a:lnTo>
                <a:lnTo>
                  <a:pt x="259457" y="254349"/>
                </a:lnTo>
                <a:lnTo>
                  <a:pt x="264701" y="265149"/>
                </a:lnTo>
                <a:lnTo>
                  <a:pt x="270101" y="275207"/>
                </a:lnTo>
                <a:lnTo>
                  <a:pt x="280229" y="293050"/>
                </a:lnTo>
                <a:lnTo>
                  <a:pt x="287906" y="307330"/>
                </a:lnTo>
                <a:lnTo>
                  <a:pt x="297582" y="326079"/>
                </a:lnTo>
                <a:lnTo>
                  <a:pt x="300595" y="330114"/>
                </a:lnTo>
                <a:lnTo>
                  <a:pt x="303555" y="332804"/>
                </a:lnTo>
                <a:lnTo>
                  <a:pt x="312273" y="339130"/>
                </a:lnTo>
                <a:lnTo>
                  <a:pt x="320907" y="3467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18"/>
          <p:cNvSpPr/>
          <p:nvPr/>
        </p:nvSpPr>
        <p:spPr>
          <a:xfrm>
            <a:off x="5643562" y="5340667"/>
            <a:ext cx="231459" cy="400362"/>
          </a:xfrm>
          <a:custGeom>
            <a:avLst/>
            <a:gdLst/>
            <a:ahLst/>
            <a:cxnLst/>
            <a:rect l="0" t="0" r="0" b="0"/>
            <a:pathLst>
              <a:path w="231459" h="400362">
                <a:moveTo>
                  <a:pt x="0" y="85725"/>
                </a:moveTo>
                <a:lnTo>
                  <a:pt x="4551" y="90276"/>
                </a:lnTo>
                <a:lnTo>
                  <a:pt x="9325" y="97590"/>
                </a:lnTo>
                <a:lnTo>
                  <a:pt x="14622" y="106239"/>
                </a:lnTo>
                <a:lnTo>
                  <a:pt x="20151" y="113257"/>
                </a:lnTo>
                <a:lnTo>
                  <a:pt x="25784" y="124631"/>
                </a:lnTo>
                <a:lnTo>
                  <a:pt x="54733" y="195586"/>
                </a:lnTo>
                <a:lnTo>
                  <a:pt x="62207" y="213258"/>
                </a:lnTo>
                <a:lnTo>
                  <a:pt x="68141" y="228850"/>
                </a:lnTo>
                <a:lnTo>
                  <a:pt x="73050" y="243054"/>
                </a:lnTo>
                <a:lnTo>
                  <a:pt x="77275" y="256334"/>
                </a:lnTo>
                <a:lnTo>
                  <a:pt x="81997" y="268044"/>
                </a:lnTo>
                <a:lnTo>
                  <a:pt x="87049" y="278709"/>
                </a:lnTo>
                <a:lnTo>
                  <a:pt x="98696" y="301035"/>
                </a:lnTo>
                <a:lnTo>
                  <a:pt x="113397" y="330009"/>
                </a:lnTo>
                <a:lnTo>
                  <a:pt x="122270" y="344783"/>
                </a:lnTo>
                <a:lnTo>
                  <a:pt x="131996" y="359396"/>
                </a:lnTo>
                <a:lnTo>
                  <a:pt x="142290" y="373900"/>
                </a:lnTo>
                <a:lnTo>
                  <a:pt x="150105" y="383569"/>
                </a:lnTo>
                <a:lnTo>
                  <a:pt x="156268" y="390015"/>
                </a:lnTo>
                <a:lnTo>
                  <a:pt x="161329" y="394313"/>
                </a:lnTo>
                <a:lnTo>
                  <a:pt x="165655" y="397178"/>
                </a:lnTo>
                <a:lnTo>
                  <a:pt x="169492" y="399088"/>
                </a:lnTo>
                <a:lnTo>
                  <a:pt x="173002" y="400361"/>
                </a:lnTo>
                <a:lnTo>
                  <a:pt x="176295" y="400258"/>
                </a:lnTo>
                <a:lnTo>
                  <a:pt x="179442" y="399236"/>
                </a:lnTo>
                <a:lnTo>
                  <a:pt x="182493" y="397602"/>
                </a:lnTo>
                <a:lnTo>
                  <a:pt x="184527" y="395561"/>
                </a:lnTo>
                <a:lnTo>
                  <a:pt x="185883" y="393247"/>
                </a:lnTo>
                <a:lnTo>
                  <a:pt x="188342" y="384327"/>
                </a:lnTo>
                <a:lnTo>
                  <a:pt x="192610" y="364487"/>
                </a:lnTo>
                <a:lnTo>
                  <a:pt x="193177" y="350624"/>
                </a:lnTo>
                <a:lnTo>
                  <a:pt x="192602" y="334714"/>
                </a:lnTo>
                <a:lnTo>
                  <a:pt x="191267" y="317441"/>
                </a:lnTo>
                <a:lnTo>
                  <a:pt x="190376" y="298304"/>
                </a:lnTo>
                <a:lnTo>
                  <a:pt x="189387" y="256723"/>
                </a:lnTo>
                <a:lnTo>
                  <a:pt x="190075" y="234014"/>
                </a:lnTo>
                <a:lnTo>
                  <a:pt x="191487" y="210301"/>
                </a:lnTo>
                <a:lnTo>
                  <a:pt x="193380" y="185921"/>
                </a:lnTo>
                <a:lnTo>
                  <a:pt x="196548" y="158237"/>
                </a:lnTo>
                <a:lnTo>
                  <a:pt x="205147" y="96998"/>
                </a:lnTo>
                <a:lnTo>
                  <a:pt x="209155" y="73238"/>
                </a:lnTo>
                <a:lnTo>
                  <a:pt x="212779" y="5454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19"/>
          <p:cNvSpPr/>
          <p:nvPr/>
        </p:nvSpPr>
        <p:spPr>
          <a:xfrm>
            <a:off x="5977890" y="5383529"/>
            <a:ext cx="60008" cy="399968"/>
          </a:xfrm>
          <a:custGeom>
            <a:avLst/>
            <a:gdLst/>
            <a:ahLst/>
            <a:cxnLst/>
            <a:rect l="0" t="0" r="0" b="0"/>
            <a:pathLst>
              <a:path w="60008" h="399968">
                <a:moveTo>
                  <a:pt x="0" y="0"/>
                </a:moveTo>
                <a:lnTo>
                  <a:pt x="0" y="53073"/>
                </a:lnTo>
                <a:lnTo>
                  <a:pt x="1905" y="73483"/>
                </a:lnTo>
                <a:lnTo>
                  <a:pt x="9101" y="136799"/>
                </a:lnTo>
                <a:lnTo>
                  <a:pt x="13688" y="168352"/>
                </a:lnTo>
                <a:lnTo>
                  <a:pt x="18650" y="197960"/>
                </a:lnTo>
                <a:lnTo>
                  <a:pt x="39074" y="307833"/>
                </a:lnTo>
                <a:lnTo>
                  <a:pt x="45306" y="346682"/>
                </a:lnTo>
                <a:lnTo>
                  <a:pt x="48301" y="362567"/>
                </a:lnTo>
                <a:lnTo>
                  <a:pt x="51251" y="376014"/>
                </a:lnTo>
                <a:lnTo>
                  <a:pt x="54169" y="387836"/>
                </a:lnTo>
                <a:lnTo>
                  <a:pt x="56115" y="394765"/>
                </a:lnTo>
                <a:lnTo>
                  <a:pt x="57413" y="398432"/>
                </a:lnTo>
                <a:lnTo>
                  <a:pt x="58278" y="399924"/>
                </a:lnTo>
                <a:lnTo>
                  <a:pt x="58854" y="399967"/>
                </a:lnTo>
                <a:lnTo>
                  <a:pt x="59238" y="399042"/>
                </a:lnTo>
                <a:lnTo>
                  <a:pt x="60007" y="394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20"/>
          <p:cNvSpPr/>
          <p:nvPr/>
        </p:nvSpPr>
        <p:spPr>
          <a:xfrm>
            <a:off x="5943600" y="5263515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21"/>
          <p:cNvSpPr/>
          <p:nvPr/>
        </p:nvSpPr>
        <p:spPr>
          <a:xfrm>
            <a:off x="6126707" y="5231054"/>
            <a:ext cx="262664" cy="503620"/>
          </a:xfrm>
          <a:custGeom>
            <a:avLst/>
            <a:gdLst/>
            <a:ahLst/>
            <a:cxnLst/>
            <a:rect l="0" t="0" r="0" b="0"/>
            <a:pathLst>
              <a:path w="262664" h="503620">
                <a:moveTo>
                  <a:pt x="125502" y="109613"/>
                </a:moveTo>
                <a:lnTo>
                  <a:pt x="111850" y="118715"/>
                </a:lnTo>
                <a:lnTo>
                  <a:pt x="106876" y="121396"/>
                </a:lnTo>
                <a:lnTo>
                  <a:pt x="98809" y="124375"/>
                </a:lnTo>
                <a:lnTo>
                  <a:pt x="92049" y="128239"/>
                </a:lnTo>
                <a:lnTo>
                  <a:pt x="88912" y="130603"/>
                </a:lnTo>
                <a:lnTo>
                  <a:pt x="82888" y="133229"/>
                </a:lnTo>
                <a:lnTo>
                  <a:pt x="79948" y="133930"/>
                </a:lnTo>
                <a:lnTo>
                  <a:pt x="77035" y="136302"/>
                </a:lnTo>
                <a:lnTo>
                  <a:pt x="71259" y="144017"/>
                </a:lnTo>
                <a:lnTo>
                  <a:pt x="65517" y="153796"/>
                </a:lnTo>
                <a:lnTo>
                  <a:pt x="62652" y="159072"/>
                </a:lnTo>
                <a:lnTo>
                  <a:pt x="40417" y="202902"/>
                </a:lnTo>
                <a:lnTo>
                  <a:pt x="33537" y="217525"/>
                </a:lnTo>
                <a:lnTo>
                  <a:pt x="27997" y="230132"/>
                </a:lnTo>
                <a:lnTo>
                  <a:pt x="23351" y="241394"/>
                </a:lnTo>
                <a:lnTo>
                  <a:pt x="18349" y="256522"/>
                </a:lnTo>
                <a:lnTo>
                  <a:pt x="13109" y="274228"/>
                </a:lnTo>
                <a:lnTo>
                  <a:pt x="7711" y="293651"/>
                </a:lnTo>
                <a:lnTo>
                  <a:pt x="4112" y="310410"/>
                </a:lnTo>
                <a:lnTo>
                  <a:pt x="1713" y="325393"/>
                </a:lnTo>
                <a:lnTo>
                  <a:pt x="114" y="339191"/>
                </a:lnTo>
                <a:lnTo>
                  <a:pt x="0" y="356963"/>
                </a:lnTo>
                <a:lnTo>
                  <a:pt x="877" y="377383"/>
                </a:lnTo>
                <a:lnTo>
                  <a:pt x="2414" y="399568"/>
                </a:lnTo>
                <a:lnTo>
                  <a:pt x="4391" y="417217"/>
                </a:lnTo>
                <a:lnTo>
                  <a:pt x="6662" y="431840"/>
                </a:lnTo>
                <a:lnTo>
                  <a:pt x="9128" y="444446"/>
                </a:lnTo>
                <a:lnTo>
                  <a:pt x="11724" y="454755"/>
                </a:lnTo>
                <a:lnTo>
                  <a:pt x="14408" y="463533"/>
                </a:lnTo>
                <a:lnTo>
                  <a:pt x="19929" y="478366"/>
                </a:lnTo>
                <a:lnTo>
                  <a:pt x="25559" y="491308"/>
                </a:lnTo>
                <a:lnTo>
                  <a:pt x="29346" y="495522"/>
                </a:lnTo>
                <a:lnTo>
                  <a:pt x="33776" y="498330"/>
                </a:lnTo>
                <a:lnTo>
                  <a:pt x="38634" y="500203"/>
                </a:lnTo>
                <a:lnTo>
                  <a:pt x="46572" y="502284"/>
                </a:lnTo>
                <a:lnTo>
                  <a:pt x="53275" y="503208"/>
                </a:lnTo>
                <a:lnTo>
                  <a:pt x="59429" y="503619"/>
                </a:lnTo>
                <a:lnTo>
                  <a:pt x="62403" y="502777"/>
                </a:lnTo>
                <a:lnTo>
                  <a:pt x="68248" y="499300"/>
                </a:lnTo>
                <a:lnTo>
                  <a:pt x="74021" y="492040"/>
                </a:lnTo>
                <a:lnTo>
                  <a:pt x="76894" y="487437"/>
                </a:lnTo>
                <a:lnTo>
                  <a:pt x="80087" y="477242"/>
                </a:lnTo>
                <a:lnTo>
                  <a:pt x="82457" y="465409"/>
                </a:lnTo>
                <a:lnTo>
                  <a:pt x="86686" y="450625"/>
                </a:lnTo>
                <a:lnTo>
                  <a:pt x="88195" y="442682"/>
                </a:lnTo>
                <a:lnTo>
                  <a:pt x="89201" y="434529"/>
                </a:lnTo>
                <a:lnTo>
                  <a:pt x="89872" y="426236"/>
                </a:lnTo>
                <a:lnTo>
                  <a:pt x="95366" y="378158"/>
                </a:lnTo>
                <a:lnTo>
                  <a:pt x="95886" y="357223"/>
                </a:lnTo>
                <a:lnTo>
                  <a:pt x="95281" y="334694"/>
                </a:lnTo>
                <a:lnTo>
                  <a:pt x="85857" y="163383"/>
                </a:lnTo>
                <a:lnTo>
                  <a:pt x="84070" y="117001"/>
                </a:lnTo>
                <a:lnTo>
                  <a:pt x="80735" y="65907"/>
                </a:lnTo>
                <a:lnTo>
                  <a:pt x="78513" y="37613"/>
                </a:lnTo>
                <a:lnTo>
                  <a:pt x="77984" y="19703"/>
                </a:lnTo>
                <a:lnTo>
                  <a:pt x="78584" y="8716"/>
                </a:lnTo>
                <a:lnTo>
                  <a:pt x="79935" y="2343"/>
                </a:lnTo>
                <a:lnTo>
                  <a:pt x="80837" y="0"/>
                </a:lnTo>
                <a:lnTo>
                  <a:pt x="81438" y="342"/>
                </a:lnTo>
                <a:lnTo>
                  <a:pt x="81839" y="2476"/>
                </a:lnTo>
                <a:lnTo>
                  <a:pt x="86954" y="14580"/>
                </a:lnTo>
                <a:lnTo>
                  <a:pt x="94502" y="30232"/>
                </a:lnTo>
                <a:lnTo>
                  <a:pt x="97215" y="41452"/>
                </a:lnTo>
                <a:lnTo>
                  <a:pt x="99977" y="56553"/>
                </a:lnTo>
                <a:lnTo>
                  <a:pt x="102770" y="74240"/>
                </a:lnTo>
                <a:lnTo>
                  <a:pt x="120941" y="213257"/>
                </a:lnTo>
                <a:lnTo>
                  <a:pt x="131731" y="282042"/>
                </a:lnTo>
                <a:lnTo>
                  <a:pt x="148515" y="375122"/>
                </a:lnTo>
                <a:lnTo>
                  <a:pt x="155131" y="399966"/>
                </a:lnTo>
                <a:lnTo>
                  <a:pt x="162400" y="421292"/>
                </a:lnTo>
                <a:lnTo>
                  <a:pt x="170103" y="440271"/>
                </a:lnTo>
                <a:lnTo>
                  <a:pt x="176191" y="453877"/>
                </a:lnTo>
                <a:lnTo>
                  <a:pt x="181203" y="463900"/>
                </a:lnTo>
                <a:lnTo>
                  <a:pt x="189311" y="476624"/>
                </a:lnTo>
                <a:lnTo>
                  <a:pt x="192806" y="480017"/>
                </a:lnTo>
                <a:lnTo>
                  <a:pt x="196089" y="482279"/>
                </a:lnTo>
                <a:lnTo>
                  <a:pt x="202277" y="484792"/>
                </a:lnTo>
                <a:lnTo>
                  <a:pt x="205261" y="485462"/>
                </a:lnTo>
                <a:lnTo>
                  <a:pt x="208202" y="484957"/>
                </a:lnTo>
                <a:lnTo>
                  <a:pt x="214011" y="481855"/>
                </a:lnTo>
                <a:lnTo>
                  <a:pt x="217845" y="477790"/>
                </a:lnTo>
                <a:lnTo>
                  <a:pt x="222307" y="472221"/>
                </a:lnTo>
                <a:lnTo>
                  <a:pt x="227186" y="465652"/>
                </a:lnTo>
                <a:lnTo>
                  <a:pt x="235148" y="453273"/>
                </a:lnTo>
                <a:lnTo>
                  <a:pt x="242814" y="438563"/>
                </a:lnTo>
                <a:lnTo>
                  <a:pt x="247525" y="427973"/>
                </a:lnTo>
                <a:lnTo>
                  <a:pt x="262663" y="3925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22"/>
          <p:cNvSpPr/>
          <p:nvPr/>
        </p:nvSpPr>
        <p:spPr>
          <a:xfrm>
            <a:off x="6493431" y="5572125"/>
            <a:ext cx="24527" cy="360046"/>
          </a:xfrm>
          <a:custGeom>
            <a:avLst/>
            <a:gdLst/>
            <a:ahLst/>
            <a:cxnLst/>
            <a:rect l="0" t="0" r="0" b="0"/>
            <a:pathLst>
              <a:path w="24527" h="360046">
                <a:moveTo>
                  <a:pt x="7381" y="0"/>
                </a:moveTo>
                <a:lnTo>
                  <a:pt x="2831" y="18203"/>
                </a:lnTo>
                <a:lnTo>
                  <a:pt x="1489" y="27375"/>
                </a:lnTo>
                <a:lnTo>
                  <a:pt x="596" y="37300"/>
                </a:lnTo>
                <a:lnTo>
                  <a:pt x="0" y="47726"/>
                </a:lnTo>
                <a:lnTo>
                  <a:pt x="555" y="71823"/>
                </a:lnTo>
                <a:lnTo>
                  <a:pt x="3713" y="144316"/>
                </a:lnTo>
                <a:lnTo>
                  <a:pt x="8290" y="210825"/>
                </a:lnTo>
                <a:lnTo>
                  <a:pt x="12548" y="263245"/>
                </a:lnTo>
                <a:lnTo>
                  <a:pt x="14439" y="296067"/>
                </a:lnTo>
                <a:lnTo>
                  <a:pt x="15897" y="309773"/>
                </a:lnTo>
                <a:lnTo>
                  <a:pt x="17821" y="322720"/>
                </a:lnTo>
                <a:lnTo>
                  <a:pt x="24526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23"/>
          <p:cNvSpPr/>
          <p:nvPr/>
        </p:nvSpPr>
        <p:spPr>
          <a:xfrm>
            <a:off x="6715125" y="5178500"/>
            <a:ext cx="214313" cy="659373"/>
          </a:xfrm>
          <a:custGeom>
            <a:avLst/>
            <a:gdLst/>
            <a:ahLst/>
            <a:cxnLst/>
            <a:rect l="0" t="0" r="0" b="0"/>
            <a:pathLst>
              <a:path w="214313" h="659373">
                <a:moveTo>
                  <a:pt x="0" y="650800"/>
                </a:moveTo>
                <a:lnTo>
                  <a:pt x="0" y="397121"/>
                </a:lnTo>
                <a:lnTo>
                  <a:pt x="952" y="369286"/>
                </a:lnTo>
                <a:lnTo>
                  <a:pt x="2540" y="344061"/>
                </a:lnTo>
                <a:lnTo>
                  <a:pt x="4550" y="320577"/>
                </a:lnTo>
                <a:lnTo>
                  <a:pt x="6843" y="299206"/>
                </a:lnTo>
                <a:lnTo>
                  <a:pt x="11931" y="260221"/>
                </a:lnTo>
                <a:lnTo>
                  <a:pt x="15574" y="241824"/>
                </a:lnTo>
                <a:lnTo>
                  <a:pt x="19908" y="223844"/>
                </a:lnTo>
                <a:lnTo>
                  <a:pt x="24701" y="206143"/>
                </a:lnTo>
                <a:lnTo>
                  <a:pt x="28850" y="188627"/>
                </a:lnTo>
                <a:lnTo>
                  <a:pt x="32568" y="171235"/>
                </a:lnTo>
                <a:lnTo>
                  <a:pt x="36000" y="153925"/>
                </a:lnTo>
                <a:lnTo>
                  <a:pt x="40192" y="138575"/>
                </a:lnTo>
                <a:lnTo>
                  <a:pt x="44892" y="124531"/>
                </a:lnTo>
                <a:lnTo>
                  <a:pt x="49931" y="111359"/>
                </a:lnTo>
                <a:lnTo>
                  <a:pt x="56146" y="98768"/>
                </a:lnTo>
                <a:lnTo>
                  <a:pt x="63148" y="86563"/>
                </a:lnTo>
                <a:lnTo>
                  <a:pt x="70674" y="74617"/>
                </a:lnTo>
                <a:lnTo>
                  <a:pt x="76644" y="63795"/>
                </a:lnTo>
                <a:lnTo>
                  <a:pt x="81575" y="53724"/>
                </a:lnTo>
                <a:lnTo>
                  <a:pt x="85816" y="44151"/>
                </a:lnTo>
                <a:lnTo>
                  <a:pt x="90548" y="35865"/>
                </a:lnTo>
                <a:lnTo>
                  <a:pt x="95608" y="28436"/>
                </a:lnTo>
                <a:lnTo>
                  <a:pt x="100886" y="21578"/>
                </a:lnTo>
                <a:lnTo>
                  <a:pt x="105357" y="16054"/>
                </a:lnTo>
                <a:lnTo>
                  <a:pt x="109291" y="11418"/>
                </a:lnTo>
                <a:lnTo>
                  <a:pt x="117896" y="1685"/>
                </a:lnTo>
                <a:lnTo>
                  <a:pt x="119554" y="887"/>
                </a:lnTo>
                <a:lnTo>
                  <a:pt x="123938" y="0"/>
                </a:lnTo>
                <a:lnTo>
                  <a:pt x="125487" y="1668"/>
                </a:lnTo>
                <a:lnTo>
                  <a:pt x="126520" y="4685"/>
                </a:lnTo>
                <a:lnTo>
                  <a:pt x="129268" y="29528"/>
                </a:lnTo>
                <a:lnTo>
                  <a:pt x="133017" y="44161"/>
                </a:lnTo>
                <a:lnTo>
                  <a:pt x="135351" y="58731"/>
                </a:lnTo>
                <a:lnTo>
                  <a:pt x="140483" y="100320"/>
                </a:lnTo>
                <a:lnTo>
                  <a:pt x="166891" y="379623"/>
                </a:lnTo>
                <a:lnTo>
                  <a:pt x="177679" y="464872"/>
                </a:lnTo>
                <a:lnTo>
                  <a:pt x="183222" y="496368"/>
                </a:lnTo>
                <a:lnTo>
                  <a:pt x="188823" y="521175"/>
                </a:lnTo>
                <a:lnTo>
                  <a:pt x="194462" y="541523"/>
                </a:lnTo>
                <a:lnTo>
                  <a:pt x="199173" y="563661"/>
                </a:lnTo>
                <a:lnTo>
                  <a:pt x="203267" y="586993"/>
                </a:lnTo>
                <a:lnTo>
                  <a:pt x="209403" y="628156"/>
                </a:lnTo>
                <a:lnTo>
                  <a:pt x="211040" y="640466"/>
                </a:lnTo>
                <a:lnTo>
                  <a:pt x="214312" y="659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24"/>
          <p:cNvSpPr/>
          <p:nvPr/>
        </p:nvSpPr>
        <p:spPr>
          <a:xfrm>
            <a:off x="6672262" y="5349638"/>
            <a:ext cx="617221" cy="405412"/>
          </a:xfrm>
          <a:custGeom>
            <a:avLst/>
            <a:gdLst/>
            <a:ahLst/>
            <a:cxnLst/>
            <a:rect l="0" t="0" r="0" b="0"/>
            <a:pathLst>
              <a:path w="617221" h="405412">
                <a:moveTo>
                  <a:pt x="0" y="248204"/>
                </a:moveTo>
                <a:lnTo>
                  <a:pt x="22754" y="243654"/>
                </a:lnTo>
                <a:lnTo>
                  <a:pt x="54246" y="236339"/>
                </a:lnTo>
                <a:lnTo>
                  <a:pt x="118348" y="220672"/>
                </a:lnTo>
                <a:lnTo>
                  <a:pt x="131287" y="216514"/>
                </a:lnTo>
                <a:lnTo>
                  <a:pt x="143721" y="211838"/>
                </a:lnTo>
                <a:lnTo>
                  <a:pt x="155821" y="206815"/>
                </a:lnTo>
                <a:lnTo>
                  <a:pt x="226183" y="179174"/>
                </a:lnTo>
                <a:lnTo>
                  <a:pt x="241276" y="172657"/>
                </a:lnTo>
                <a:lnTo>
                  <a:pt x="288342" y="151842"/>
                </a:lnTo>
                <a:lnTo>
                  <a:pt x="306528" y="143958"/>
                </a:lnTo>
                <a:lnTo>
                  <a:pt x="341974" y="127578"/>
                </a:lnTo>
                <a:lnTo>
                  <a:pt x="359428" y="119209"/>
                </a:lnTo>
                <a:lnTo>
                  <a:pt x="372969" y="111725"/>
                </a:lnTo>
                <a:lnTo>
                  <a:pt x="383901" y="104830"/>
                </a:lnTo>
                <a:lnTo>
                  <a:pt x="393095" y="98329"/>
                </a:lnTo>
                <a:lnTo>
                  <a:pt x="403033" y="92090"/>
                </a:lnTo>
                <a:lnTo>
                  <a:pt x="413469" y="86025"/>
                </a:lnTo>
                <a:lnTo>
                  <a:pt x="433319" y="75160"/>
                </a:lnTo>
                <a:lnTo>
                  <a:pt x="448491" y="67156"/>
                </a:lnTo>
                <a:lnTo>
                  <a:pt x="461584" y="55343"/>
                </a:lnTo>
                <a:lnTo>
                  <a:pt x="467744" y="48193"/>
                </a:lnTo>
                <a:lnTo>
                  <a:pt x="474586" y="37708"/>
                </a:lnTo>
                <a:lnTo>
                  <a:pt x="477627" y="29873"/>
                </a:lnTo>
                <a:lnTo>
                  <a:pt x="479339" y="20107"/>
                </a:lnTo>
                <a:lnTo>
                  <a:pt x="479739" y="14112"/>
                </a:lnTo>
                <a:lnTo>
                  <a:pt x="478894" y="12133"/>
                </a:lnTo>
                <a:lnTo>
                  <a:pt x="477377" y="10813"/>
                </a:lnTo>
                <a:lnTo>
                  <a:pt x="475414" y="9934"/>
                </a:lnTo>
                <a:lnTo>
                  <a:pt x="464451" y="948"/>
                </a:lnTo>
                <a:lnTo>
                  <a:pt x="461058" y="200"/>
                </a:lnTo>
                <a:lnTo>
                  <a:pt x="458820" y="0"/>
                </a:lnTo>
                <a:lnTo>
                  <a:pt x="456374" y="820"/>
                </a:lnTo>
                <a:lnTo>
                  <a:pt x="451118" y="4270"/>
                </a:lnTo>
                <a:lnTo>
                  <a:pt x="438253" y="16119"/>
                </a:lnTo>
                <a:lnTo>
                  <a:pt x="430364" y="26310"/>
                </a:lnTo>
                <a:lnTo>
                  <a:pt x="418028" y="45298"/>
                </a:lnTo>
                <a:lnTo>
                  <a:pt x="412987" y="52926"/>
                </a:lnTo>
                <a:lnTo>
                  <a:pt x="407722" y="61821"/>
                </a:lnTo>
                <a:lnTo>
                  <a:pt x="402307" y="71561"/>
                </a:lnTo>
                <a:lnTo>
                  <a:pt x="396793" y="81865"/>
                </a:lnTo>
                <a:lnTo>
                  <a:pt x="392164" y="92544"/>
                </a:lnTo>
                <a:lnTo>
                  <a:pt x="388125" y="103473"/>
                </a:lnTo>
                <a:lnTo>
                  <a:pt x="384480" y="114569"/>
                </a:lnTo>
                <a:lnTo>
                  <a:pt x="381098" y="125777"/>
                </a:lnTo>
                <a:lnTo>
                  <a:pt x="374800" y="148389"/>
                </a:lnTo>
                <a:lnTo>
                  <a:pt x="365899" y="182540"/>
                </a:lnTo>
                <a:lnTo>
                  <a:pt x="363948" y="194903"/>
                </a:lnTo>
                <a:lnTo>
                  <a:pt x="362647" y="207908"/>
                </a:lnTo>
                <a:lnTo>
                  <a:pt x="361779" y="221340"/>
                </a:lnTo>
                <a:lnTo>
                  <a:pt x="360816" y="246425"/>
                </a:lnTo>
                <a:lnTo>
                  <a:pt x="360559" y="258448"/>
                </a:lnTo>
                <a:lnTo>
                  <a:pt x="361341" y="270273"/>
                </a:lnTo>
                <a:lnTo>
                  <a:pt x="362814" y="281967"/>
                </a:lnTo>
                <a:lnTo>
                  <a:pt x="364748" y="293572"/>
                </a:lnTo>
                <a:lnTo>
                  <a:pt x="367943" y="306072"/>
                </a:lnTo>
                <a:lnTo>
                  <a:pt x="371977" y="319168"/>
                </a:lnTo>
                <a:lnTo>
                  <a:pt x="376573" y="332661"/>
                </a:lnTo>
                <a:lnTo>
                  <a:pt x="380589" y="342608"/>
                </a:lnTo>
                <a:lnTo>
                  <a:pt x="384218" y="350193"/>
                </a:lnTo>
                <a:lnTo>
                  <a:pt x="389839" y="361160"/>
                </a:lnTo>
                <a:lnTo>
                  <a:pt x="392337" y="369209"/>
                </a:lnTo>
                <a:lnTo>
                  <a:pt x="394908" y="371737"/>
                </a:lnTo>
                <a:lnTo>
                  <a:pt x="398527" y="373421"/>
                </a:lnTo>
                <a:lnTo>
                  <a:pt x="402844" y="374545"/>
                </a:lnTo>
                <a:lnTo>
                  <a:pt x="406676" y="374341"/>
                </a:lnTo>
                <a:lnTo>
                  <a:pt x="410183" y="373253"/>
                </a:lnTo>
                <a:lnTo>
                  <a:pt x="416619" y="369504"/>
                </a:lnTo>
                <a:lnTo>
                  <a:pt x="422654" y="364663"/>
                </a:lnTo>
                <a:lnTo>
                  <a:pt x="424645" y="361086"/>
                </a:lnTo>
                <a:lnTo>
                  <a:pt x="426856" y="352031"/>
                </a:lnTo>
                <a:lnTo>
                  <a:pt x="429351" y="345997"/>
                </a:lnTo>
                <a:lnTo>
                  <a:pt x="432919" y="339117"/>
                </a:lnTo>
                <a:lnTo>
                  <a:pt x="437203" y="331673"/>
                </a:lnTo>
                <a:lnTo>
                  <a:pt x="440058" y="323852"/>
                </a:lnTo>
                <a:lnTo>
                  <a:pt x="441962" y="315782"/>
                </a:lnTo>
                <a:lnTo>
                  <a:pt x="443231" y="307543"/>
                </a:lnTo>
                <a:lnTo>
                  <a:pt x="446936" y="290621"/>
                </a:lnTo>
                <a:lnTo>
                  <a:pt x="458670" y="241338"/>
                </a:lnTo>
                <a:lnTo>
                  <a:pt x="462943" y="219815"/>
                </a:lnTo>
                <a:lnTo>
                  <a:pt x="465791" y="201656"/>
                </a:lnTo>
                <a:lnTo>
                  <a:pt x="467690" y="185739"/>
                </a:lnTo>
                <a:lnTo>
                  <a:pt x="469909" y="170366"/>
                </a:lnTo>
                <a:lnTo>
                  <a:pt x="474913" y="140584"/>
                </a:lnTo>
                <a:lnTo>
                  <a:pt x="478534" y="124070"/>
                </a:lnTo>
                <a:lnTo>
                  <a:pt x="495492" y="54738"/>
                </a:lnTo>
                <a:lnTo>
                  <a:pt x="498921" y="39217"/>
                </a:lnTo>
                <a:lnTo>
                  <a:pt x="501207" y="29822"/>
                </a:lnTo>
                <a:lnTo>
                  <a:pt x="503746" y="21923"/>
                </a:lnTo>
                <a:lnTo>
                  <a:pt x="503471" y="21150"/>
                </a:lnTo>
                <a:lnTo>
                  <a:pt x="502334" y="21588"/>
                </a:lnTo>
                <a:lnTo>
                  <a:pt x="500624" y="22831"/>
                </a:lnTo>
                <a:lnTo>
                  <a:pt x="499485" y="25566"/>
                </a:lnTo>
                <a:lnTo>
                  <a:pt x="498218" y="33683"/>
                </a:lnTo>
                <a:lnTo>
                  <a:pt x="498833" y="47088"/>
                </a:lnTo>
                <a:lnTo>
                  <a:pt x="502056" y="89922"/>
                </a:lnTo>
                <a:lnTo>
                  <a:pt x="509226" y="168391"/>
                </a:lnTo>
                <a:lnTo>
                  <a:pt x="511887" y="192139"/>
                </a:lnTo>
                <a:lnTo>
                  <a:pt x="517382" y="233764"/>
                </a:lnTo>
                <a:lnTo>
                  <a:pt x="521134" y="255722"/>
                </a:lnTo>
                <a:lnTo>
                  <a:pt x="530382" y="302980"/>
                </a:lnTo>
                <a:lnTo>
                  <a:pt x="534563" y="321869"/>
                </a:lnTo>
                <a:lnTo>
                  <a:pt x="538304" y="337319"/>
                </a:lnTo>
                <a:lnTo>
                  <a:pt x="541748" y="350477"/>
                </a:lnTo>
                <a:lnTo>
                  <a:pt x="545950" y="363059"/>
                </a:lnTo>
                <a:lnTo>
                  <a:pt x="550658" y="375256"/>
                </a:lnTo>
                <a:lnTo>
                  <a:pt x="555700" y="387198"/>
                </a:lnTo>
                <a:lnTo>
                  <a:pt x="560967" y="395159"/>
                </a:lnTo>
                <a:lnTo>
                  <a:pt x="566383" y="400466"/>
                </a:lnTo>
                <a:lnTo>
                  <a:pt x="571899" y="404005"/>
                </a:lnTo>
                <a:lnTo>
                  <a:pt x="576528" y="405411"/>
                </a:lnTo>
                <a:lnTo>
                  <a:pt x="580567" y="405396"/>
                </a:lnTo>
                <a:lnTo>
                  <a:pt x="584212" y="404434"/>
                </a:lnTo>
                <a:lnTo>
                  <a:pt x="590803" y="400825"/>
                </a:lnTo>
                <a:lnTo>
                  <a:pt x="593893" y="398528"/>
                </a:lnTo>
                <a:lnTo>
                  <a:pt x="599868" y="390898"/>
                </a:lnTo>
                <a:lnTo>
                  <a:pt x="617220" y="368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25"/>
          <p:cNvSpPr/>
          <p:nvPr/>
        </p:nvSpPr>
        <p:spPr>
          <a:xfrm>
            <a:off x="7315359" y="5357812"/>
            <a:ext cx="119394" cy="375771"/>
          </a:xfrm>
          <a:custGeom>
            <a:avLst/>
            <a:gdLst/>
            <a:ahLst/>
            <a:cxnLst/>
            <a:rect l="0" t="0" r="0" b="0"/>
            <a:pathLst>
              <a:path w="119394" h="375771">
                <a:moveTo>
                  <a:pt x="111283" y="0"/>
                </a:moveTo>
                <a:lnTo>
                  <a:pt x="84590" y="0"/>
                </a:lnTo>
                <a:lnTo>
                  <a:pt x="81105" y="953"/>
                </a:lnTo>
                <a:lnTo>
                  <a:pt x="77829" y="2540"/>
                </a:lnTo>
                <a:lnTo>
                  <a:pt x="74693" y="4551"/>
                </a:lnTo>
                <a:lnTo>
                  <a:pt x="69745" y="10654"/>
                </a:lnTo>
                <a:lnTo>
                  <a:pt x="63589" y="19486"/>
                </a:lnTo>
                <a:lnTo>
                  <a:pt x="56626" y="30135"/>
                </a:lnTo>
                <a:lnTo>
                  <a:pt x="51033" y="39140"/>
                </a:lnTo>
                <a:lnTo>
                  <a:pt x="46352" y="47048"/>
                </a:lnTo>
                <a:lnTo>
                  <a:pt x="42277" y="54225"/>
                </a:lnTo>
                <a:lnTo>
                  <a:pt x="32672" y="72360"/>
                </a:lnTo>
                <a:lnTo>
                  <a:pt x="27443" y="82530"/>
                </a:lnTo>
                <a:lnTo>
                  <a:pt x="23005" y="92168"/>
                </a:lnTo>
                <a:lnTo>
                  <a:pt x="19093" y="101450"/>
                </a:lnTo>
                <a:lnTo>
                  <a:pt x="15533" y="110496"/>
                </a:lnTo>
                <a:lnTo>
                  <a:pt x="12207" y="120336"/>
                </a:lnTo>
                <a:lnTo>
                  <a:pt x="9038" y="130707"/>
                </a:lnTo>
                <a:lnTo>
                  <a:pt x="5972" y="141431"/>
                </a:lnTo>
                <a:lnTo>
                  <a:pt x="3928" y="156200"/>
                </a:lnTo>
                <a:lnTo>
                  <a:pt x="2565" y="173665"/>
                </a:lnTo>
                <a:lnTo>
                  <a:pt x="1052" y="210535"/>
                </a:lnTo>
                <a:lnTo>
                  <a:pt x="199" y="257115"/>
                </a:lnTo>
                <a:lnTo>
                  <a:pt x="0" y="283183"/>
                </a:lnTo>
                <a:lnTo>
                  <a:pt x="899" y="294517"/>
                </a:lnTo>
                <a:lnTo>
                  <a:pt x="2451" y="304929"/>
                </a:lnTo>
                <a:lnTo>
                  <a:pt x="4439" y="314729"/>
                </a:lnTo>
                <a:lnTo>
                  <a:pt x="6716" y="323167"/>
                </a:lnTo>
                <a:lnTo>
                  <a:pt x="9187" y="330697"/>
                </a:lnTo>
                <a:lnTo>
                  <a:pt x="11787" y="337622"/>
                </a:lnTo>
                <a:lnTo>
                  <a:pt x="15425" y="345097"/>
                </a:lnTo>
                <a:lnTo>
                  <a:pt x="19755" y="352937"/>
                </a:lnTo>
                <a:lnTo>
                  <a:pt x="24547" y="361021"/>
                </a:lnTo>
                <a:lnTo>
                  <a:pt x="28694" y="366411"/>
                </a:lnTo>
                <a:lnTo>
                  <a:pt x="32411" y="370004"/>
                </a:lnTo>
                <a:lnTo>
                  <a:pt x="40671" y="375770"/>
                </a:lnTo>
                <a:lnTo>
                  <a:pt x="42301" y="375291"/>
                </a:lnTo>
                <a:lnTo>
                  <a:pt x="44339" y="374019"/>
                </a:lnTo>
                <a:lnTo>
                  <a:pt x="46652" y="372218"/>
                </a:lnTo>
                <a:lnTo>
                  <a:pt x="49145" y="369113"/>
                </a:lnTo>
                <a:lnTo>
                  <a:pt x="51761" y="365138"/>
                </a:lnTo>
                <a:lnTo>
                  <a:pt x="54457" y="360583"/>
                </a:lnTo>
                <a:lnTo>
                  <a:pt x="57206" y="355641"/>
                </a:lnTo>
                <a:lnTo>
                  <a:pt x="62801" y="345070"/>
                </a:lnTo>
                <a:lnTo>
                  <a:pt x="65626" y="338632"/>
                </a:lnTo>
                <a:lnTo>
                  <a:pt x="68463" y="331482"/>
                </a:lnTo>
                <a:lnTo>
                  <a:pt x="71307" y="323859"/>
                </a:lnTo>
                <a:lnTo>
                  <a:pt x="74155" y="312108"/>
                </a:lnTo>
                <a:lnTo>
                  <a:pt x="77006" y="297607"/>
                </a:lnTo>
                <a:lnTo>
                  <a:pt x="79859" y="281272"/>
                </a:lnTo>
                <a:lnTo>
                  <a:pt x="93189" y="219942"/>
                </a:lnTo>
                <a:lnTo>
                  <a:pt x="102078" y="180918"/>
                </a:lnTo>
                <a:lnTo>
                  <a:pt x="108004" y="152998"/>
                </a:lnTo>
                <a:lnTo>
                  <a:pt x="111955" y="132478"/>
                </a:lnTo>
                <a:lnTo>
                  <a:pt x="114589" y="116894"/>
                </a:lnTo>
                <a:lnTo>
                  <a:pt x="116344" y="102694"/>
                </a:lnTo>
                <a:lnTo>
                  <a:pt x="117515" y="89418"/>
                </a:lnTo>
                <a:lnTo>
                  <a:pt x="119162" y="60149"/>
                </a:lnTo>
                <a:lnTo>
                  <a:pt x="119393" y="54387"/>
                </a:lnTo>
                <a:lnTo>
                  <a:pt x="118594" y="47688"/>
                </a:lnTo>
                <a:lnTo>
                  <a:pt x="117110" y="40365"/>
                </a:lnTo>
                <a:lnTo>
                  <a:pt x="115168" y="32625"/>
                </a:lnTo>
                <a:lnTo>
                  <a:pt x="112920" y="27465"/>
                </a:lnTo>
                <a:lnTo>
                  <a:pt x="110469" y="24025"/>
                </a:lnTo>
                <a:lnTo>
                  <a:pt x="103164" y="17548"/>
                </a:lnTo>
                <a:lnTo>
                  <a:pt x="105452" y="17324"/>
                </a:lnTo>
                <a:lnTo>
                  <a:pt x="107739" y="17225"/>
                </a:lnTo>
                <a:lnTo>
                  <a:pt x="104624" y="17169"/>
                </a:lnTo>
                <a:lnTo>
                  <a:pt x="103561" y="17156"/>
                </a:lnTo>
                <a:lnTo>
                  <a:pt x="103277" y="16200"/>
                </a:lnTo>
                <a:lnTo>
                  <a:pt x="10271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26"/>
          <p:cNvSpPr/>
          <p:nvPr/>
        </p:nvSpPr>
        <p:spPr>
          <a:xfrm>
            <a:off x="7418423" y="5272615"/>
            <a:ext cx="231105" cy="205213"/>
          </a:xfrm>
          <a:custGeom>
            <a:avLst/>
            <a:gdLst/>
            <a:ahLst/>
            <a:cxnLst/>
            <a:rect l="0" t="0" r="0" b="0"/>
            <a:pathLst>
              <a:path w="231105" h="205213">
                <a:moveTo>
                  <a:pt x="8219" y="205212"/>
                </a:moveTo>
                <a:lnTo>
                  <a:pt x="3668" y="191560"/>
                </a:lnTo>
                <a:lnTo>
                  <a:pt x="2327" y="185633"/>
                </a:lnTo>
                <a:lnTo>
                  <a:pt x="1434" y="179777"/>
                </a:lnTo>
                <a:lnTo>
                  <a:pt x="838" y="173968"/>
                </a:lnTo>
                <a:lnTo>
                  <a:pt x="441" y="166285"/>
                </a:lnTo>
                <a:lnTo>
                  <a:pt x="0" y="147589"/>
                </a:lnTo>
                <a:lnTo>
                  <a:pt x="834" y="138222"/>
                </a:lnTo>
                <a:lnTo>
                  <a:pt x="2344" y="129119"/>
                </a:lnTo>
                <a:lnTo>
                  <a:pt x="4302" y="120193"/>
                </a:lnTo>
                <a:lnTo>
                  <a:pt x="7513" y="111385"/>
                </a:lnTo>
                <a:lnTo>
                  <a:pt x="11558" y="102656"/>
                </a:lnTo>
                <a:lnTo>
                  <a:pt x="16161" y="93979"/>
                </a:lnTo>
                <a:lnTo>
                  <a:pt x="21133" y="85337"/>
                </a:lnTo>
                <a:lnTo>
                  <a:pt x="26353" y="76718"/>
                </a:lnTo>
                <a:lnTo>
                  <a:pt x="31739" y="68114"/>
                </a:lnTo>
                <a:lnTo>
                  <a:pt x="38186" y="59521"/>
                </a:lnTo>
                <a:lnTo>
                  <a:pt x="45343" y="50935"/>
                </a:lnTo>
                <a:lnTo>
                  <a:pt x="52970" y="42353"/>
                </a:lnTo>
                <a:lnTo>
                  <a:pt x="58056" y="35679"/>
                </a:lnTo>
                <a:lnTo>
                  <a:pt x="61446" y="30278"/>
                </a:lnTo>
                <a:lnTo>
                  <a:pt x="63707" y="25724"/>
                </a:lnTo>
                <a:lnTo>
                  <a:pt x="68071" y="21736"/>
                </a:lnTo>
                <a:lnTo>
                  <a:pt x="73838" y="18124"/>
                </a:lnTo>
                <a:lnTo>
                  <a:pt x="80540" y="14765"/>
                </a:lnTo>
                <a:lnTo>
                  <a:pt x="87865" y="11572"/>
                </a:lnTo>
                <a:lnTo>
                  <a:pt x="95607" y="8492"/>
                </a:lnTo>
                <a:lnTo>
                  <a:pt x="114910" y="1254"/>
                </a:lnTo>
                <a:lnTo>
                  <a:pt x="118399" y="660"/>
                </a:lnTo>
                <a:lnTo>
                  <a:pt x="122630" y="264"/>
                </a:lnTo>
                <a:lnTo>
                  <a:pt x="127355" y="0"/>
                </a:lnTo>
                <a:lnTo>
                  <a:pt x="131458" y="777"/>
                </a:lnTo>
                <a:lnTo>
                  <a:pt x="138557" y="4179"/>
                </a:lnTo>
                <a:lnTo>
                  <a:pt x="147427" y="8866"/>
                </a:lnTo>
                <a:lnTo>
                  <a:pt x="152460" y="11450"/>
                </a:lnTo>
                <a:lnTo>
                  <a:pt x="156767" y="14125"/>
                </a:lnTo>
                <a:lnTo>
                  <a:pt x="160591" y="16861"/>
                </a:lnTo>
                <a:lnTo>
                  <a:pt x="167380" y="22441"/>
                </a:lnTo>
                <a:lnTo>
                  <a:pt x="173572" y="28095"/>
                </a:lnTo>
                <a:lnTo>
                  <a:pt x="176557" y="31889"/>
                </a:lnTo>
                <a:lnTo>
                  <a:pt x="179500" y="36323"/>
                </a:lnTo>
                <a:lnTo>
                  <a:pt x="182414" y="41185"/>
                </a:lnTo>
                <a:lnTo>
                  <a:pt x="185309" y="45378"/>
                </a:lnTo>
                <a:lnTo>
                  <a:pt x="188191" y="49126"/>
                </a:lnTo>
                <a:lnTo>
                  <a:pt x="191066" y="52577"/>
                </a:lnTo>
                <a:lnTo>
                  <a:pt x="194259" y="58952"/>
                </a:lnTo>
                <a:lnTo>
                  <a:pt x="195110" y="61985"/>
                </a:lnTo>
                <a:lnTo>
                  <a:pt x="197584" y="65913"/>
                </a:lnTo>
                <a:lnTo>
                  <a:pt x="201137" y="70436"/>
                </a:lnTo>
                <a:lnTo>
                  <a:pt x="205410" y="75356"/>
                </a:lnTo>
                <a:lnTo>
                  <a:pt x="212700" y="83363"/>
                </a:lnTo>
                <a:lnTo>
                  <a:pt x="231104" y="93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27"/>
          <p:cNvSpPr/>
          <p:nvPr/>
        </p:nvSpPr>
        <p:spPr>
          <a:xfrm>
            <a:off x="7654432" y="5324249"/>
            <a:ext cx="149274" cy="391737"/>
          </a:xfrm>
          <a:custGeom>
            <a:avLst/>
            <a:gdLst/>
            <a:ahLst/>
            <a:cxnLst/>
            <a:rect l="0" t="0" r="0" b="0"/>
            <a:pathLst>
              <a:path w="149274" h="391737">
                <a:moveTo>
                  <a:pt x="89393" y="24991"/>
                </a:moveTo>
                <a:lnTo>
                  <a:pt x="75740" y="29542"/>
                </a:lnTo>
                <a:lnTo>
                  <a:pt x="70766" y="31834"/>
                </a:lnTo>
                <a:lnTo>
                  <a:pt x="66497" y="34316"/>
                </a:lnTo>
                <a:lnTo>
                  <a:pt x="62700" y="36922"/>
                </a:lnTo>
                <a:lnTo>
                  <a:pt x="59214" y="40565"/>
                </a:lnTo>
                <a:lnTo>
                  <a:pt x="55939" y="44899"/>
                </a:lnTo>
                <a:lnTo>
                  <a:pt x="52802" y="49693"/>
                </a:lnTo>
                <a:lnTo>
                  <a:pt x="34736" y="79194"/>
                </a:lnTo>
                <a:lnTo>
                  <a:pt x="29142" y="90654"/>
                </a:lnTo>
                <a:lnTo>
                  <a:pt x="24461" y="102103"/>
                </a:lnTo>
                <a:lnTo>
                  <a:pt x="20387" y="113547"/>
                </a:lnTo>
                <a:lnTo>
                  <a:pt x="16719" y="128796"/>
                </a:lnTo>
                <a:lnTo>
                  <a:pt x="13321" y="146582"/>
                </a:lnTo>
                <a:lnTo>
                  <a:pt x="10104" y="166058"/>
                </a:lnTo>
                <a:lnTo>
                  <a:pt x="3988" y="208020"/>
                </a:lnTo>
                <a:lnTo>
                  <a:pt x="1023" y="229878"/>
                </a:lnTo>
                <a:lnTo>
                  <a:pt x="0" y="248260"/>
                </a:lnTo>
                <a:lnTo>
                  <a:pt x="270" y="264324"/>
                </a:lnTo>
                <a:lnTo>
                  <a:pt x="1403" y="278844"/>
                </a:lnTo>
                <a:lnTo>
                  <a:pt x="2158" y="292333"/>
                </a:lnTo>
                <a:lnTo>
                  <a:pt x="2997" y="317482"/>
                </a:lnTo>
                <a:lnTo>
                  <a:pt x="4173" y="327618"/>
                </a:lnTo>
                <a:lnTo>
                  <a:pt x="5909" y="336279"/>
                </a:lnTo>
                <a:lnTo>
                  <a:pt x="8020" y="343959"/>
                </a:lnTo>
                <a:lnTo>
                  <a:pt x="10379" y="350984"/>
                </a:lnTo>
                <a:lnTo>
                  <a:pt x="12904" y="357572"/>
                </a:lnTo>
                <a:lnTo>
                  <a:pt x="15540" y="363869"/>
                </a:lnTo>
                <a:lnTo>
                  <a:pt x="19202" y="369020"/>
                </a:lnTo>
                <a:lnTo>
                  <a:pt x="23549" y="373406"/>
                </a:lnTo>
                <a:lnTo>
                  <a:pt x="28352" y="377282"/>
                </a:lnTo>
                <a:lnTo>
                  <a:pt x="32507" y="380819"/>
                </a:lnTo>
                <a:lnTo>
                  <a:pt x="36228" y="384130"/>
                </a:lnTo>
                <a:lnTo>
                  <a:pt x="39662" y="387289"/>
                </a:lnTo>
                <a:lnTo>
                  <a:pt x="43857" y="389396"/>
                </a:lnTo>
                <a:lnTo>
                  <a:pt x="48558" y="390800"/>
                </a:lnTo>
                <a:lnTo>
                  <a:pt x="53597" y="391736"/>
                </a:lnTo>
                <a:lnTo>
                  <a:pt x="57908" y="391407"/>
                </a:lnTo>
                <a:lnTo>
                  <a:pt x="61736" y="390236"/>
                </a:lnTo>
                <a:lnTo>
                  <a:pt x="65240" y="388503"/>
                </a:lnTo>
                <a:lnTo>
                  <a:pt x="68528" y="386395"/>
                </a:lnTo>
                <a:lnTo>
                  <a:pt x="71673" y="384037"/>
                </a:lnTo>
                <a:lnTo>
                  <a:pt x="74722" y="381512"/>
                </a:lnTo>
                <a:lnTo>
                  <a:pt x="77707" y="377924"/>
                </a:lnTo>
                <a:lnTo>
                  <a:pt x="80650" y="373627"/>
                </a:lnTo>
                <a:lnTo>
                  <a:pt x="83564" y="368858"/>
                </a:lnTo>
                <a:lnTo>
                  <a:pt x="87412" y="363773"/>
                </a:lnTo>
                <a:lnTo>
                  <a:pt x="91882" y="358478"/>
                </a:lnTo>
                <a:lnTo>
                  <a:pt x="96768" y="353043"/>
                </a:lnTo>
                <a:lnTo>
                  <a:pt x="100977" y="346562"/>
                </a:lnTo>
                <a:lnTo>
                  <a:pt x="104736" y="339384"/>
                </a:lnTo>
                <a:lnTo>
                  <a:pt x="108194" y="331741"/>
                </a:lnTo>
                <a:lnTo>
                  <a:pt x="111452" y="323789"/>
                </a:lnTo>
                <a:lnTo>
                  <a:pt x="114576" y="315630"/>
                </a:lnTo>
                <a:lnTo>
                  <a:pt x="117612" y="307332"/>
                </a:lnTo>
                <a:lnTo>
                  <a:pt x="121540" y="295133"/>
                </a:lnTo>
                <a:lnTo>
                  <a:pt x="130985" y="263799"/>
                </a:lnTo>
                <a:lnTo>
                  <a:pt x="134267" y="249919"/>
                </a:lnTo>
                <a:lnTo>
                  <a:pt x="136453" y="237808"/>
                </a:lnTo>
                <a:lnTo>
                  <a:pt x="144515" y="175084"/>
                </a:lnTo>
                <a:lnTo>
                  <a:pt x="146143" y="159343"/>
                </a:lnTo>
                <a:lnTo>
                  <a:pt x="147229" y="145991"/>
                </a:lnTo>
                <a:lnTo>
                  <a:pt x="147952" y="134233"/>
                </a:lnTo>
                <a:lnTo>
                  <a:pt x="148757" y="113548"/>
                </a:lnTo>
                <a:lnTo>
                  <a:pt x="149210" y="85837"/>
                </a:lnTo>
                <a:lnTo>
                  <a:pt x="149273" y="76986"/>
                </a:lnTo>
                <a:lnTo>
                  <a:pt x="147410" y="67274"/>
                </a:lnTo>
                <a:lnTo>
                  <a:pt x="144264" y="56989"/>
                </a:lnTo>
                <a:lnTo>
                  <a:pt x="140261" y="46323"/>
                </a:lnTo>
                <a:lnTo>
                  <a:pt x="136640" y="37307"/>
                </a:lnTo>
                <a:lnTo>
                  <a:pt x="133274" y="29392"/>
                </a:lnTo>
                <a:lnTo>
                  <a:pt x="130077" y="22210"/>
                </a:lnTo>
                <a:lnTo>
                  <a:pt x="126040" y="16469"/>
                </a:lnTo>
                <a:lnTo>
                  <a:pt x="121445" y="11690"/>
                </a:lnTo>
                <a:lnTo>
                  <a:pt x="116475" y="7551"/>
                </a:lnTo>
                <a:lnTo>
                  <a:pt x="112210" y="4792"/>
                </a:lnTo>
                <a:lnTo>
                  <a:pt x="108415" y="2952"/>
                </a:lnTo>
                <a:lnTo>
                  <a:pt x="104931" y="1725"/>
                </a:lnTo>
                <a:lnTo>
                  <a:pt x="100704" y="908"/>
                </a:lnTo>
                <a:lnTo>
                  <a:pt x="95981" y="363"/>
                </a:lnTo>
                <a:lnTo>
                  <a:pt x="90927" y="0"/>
                </a:lnTo>
                <a:lnTo>
                  <a:pt x="85653" y="710"/>
                </a:lnTo>
                <a:lnTo>
                  <a:pt x="80233" y="2136"/>
                </a:lnTo>
                <a:lnTo>
                  <a:pt x="74713" y="4039"/>
                </a:lnTo>
                <a:lnTo>
                  <a:pt x="70081" y="5308"/>
                </a:lnTo>
                <a:lnTo>
                  <a:pt x="66041" y="6154"/>
                </a:lnTo>
                <a:lnTo>
                  <a:pt x="55102" y="7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28"/>
          <p:cNvSpPr/>
          <p:nvPr/>
        </p:nvSpPr>
        <p:spPr>
          <a:xfrm>
            <a:off x="7915275" y="5212287"/>
            <a:ext cx="385763" cy="451150"/>
          </a:xfrm>
          <a:custGeom>
            <a:avLst/>
            <a:gdLst/>
            <a:ahLst/>
            <a:cxnLst/>
            <a:rect l="0" t="0" r="0" b="0"/>
            <a:pathLst>
              <a:path w="385763" h="451150">
                <a:moveTo>
                  <a:pt x="0" y="59800"/>
                </a:moveTo>
                <a:lnTo>
                  <a:pt x="4550" y="73453"/>
                </a:lnTo>
                <a:lnTo>
                  <a:pt x="6784" y="85236"/>
                </a:lnTo>
                <a:lnTo>
                  <a:pt x="7381" y="91044"/>
                </a:lnTo>
                <a:lnTo>
                  <a:pt x="6825" y="105395"/>
                </a:lnTo>
                <a:lnTo>
                  <a:pt x="3668" y="149279"/>
                </a:lnTo>
                <a:lnTo>
                  <a:pt x="3397" y="168983"/>
                </a:lnTo>
                <a:lnTo>
                  <a:pt x="4171" y="185928"/>
                </a:lnTo>
                <a:lnTo>
                  <a:pt x="5638" y="201036"/>
                </a:lnTo>
                <a:lnTo>
                  <a:pt x="5663" y="215870"/>
                </a:lnTo>
                <a:lnTo>
                  <a:pt x="4729" y="230522"/>
                </a:lnTo>
                <a:lnTo>
                  <a:pt x="3151" y="245052"/>
                </a:lnTo>
                <a:lnTo>
                  <a:pt x="2101" y="258549"/>
                </a:lnTo>
                <a:lnTo>
                  <a:pt x="1401" y="271357"/>
                </a:lnTo>
                <a:lnTo>
                  <a:pt x="934" y="283705"/>
                </a:lnTo>
                <a:lnTo>
                  <a:pt x="1575" y="296700"/>
                </a:lnTo>
                <a:lnTo>
                  <a:pt x="2954" y="310126"/>
                </a:lnTo>
                <a:lnTo>
                  <a:pt x="7029" y="341554"/>
                </a:lnTo>
                <a:lnTo>
                  <a:pt x="12013" y="384096"/>
                </a:lnTo>
                <a:lnTo>
                  <a:pt x="13723" y="400775"/>
                </a:lnTo>
                <a:lnTo>
                  <a:pt x="14864" y="413799"/>
                </a:lnTo>
                <a:lnTo>
                  <a:pt x="16130" y="432398"/>
                </a:lnTo>
                <a:lnTo>
                  <a:pt x="16695" y="443839"/>
                </a:lnTo>
                <a:lnTo>
                  <a:pt x="17796" y="447271"/>
                </a:lnTo>
                <a:lnTo>
                  <a:pt x="19484" y="449560"/>
                </a:lnTo>
                <a:lnTo>
                  <a:pt x="21563" y="451085"/>
                </a:lnTo>
                <a:lnTo>
                  <a:pt x="22947" y="451149"/>
                </a:lnTo>
                <a:lnTo>
                  <a:pt x="23871" y="450239"/>
                </a:lnTo>
                <a:lnTo>
                  <a:pt x="24486" y="448681"/>
                </a:lnTo>
                <a:lnTo>
                  <a:pt x="25170" y="436788"/>
                </a:lnTo>
                <a:lnTo>
                  <a:pt x="25610" y="407211"/>
                </a:lnTo>
                <a:lnTo>
                  <a:pt x="24693" y="399040"/>
                </a:lnTo>
                <a:lnTo>
                  <a:pt x="23129" y="389783"/>
                </a:lnTo>
                <a:lnTo>
                  <a:pt x="21135" y="379801"/>
                </a:lnTo>
                <a:lnTo>
                  <a:pt x="19804" y="364574"/>
                </a:lnTo>
                <a:lnTo>
                  <a:pt x="18919" y="345850"/>
                </a:lnTo>
                <a:lnTo>
                  <a:pt x="17670" y="288701"/>
                </a:lnTo>
                <a:lnTo>
                  <a:pt x="17495" y="272408"/>
                </a:lnTo>
                <a:lnTo>
                  <a:pt x="18330" y="255831"/>
                </a:lnTo>
                <a:lnTo>
                  <a:pt x="19840" y="239065"/>
                </a:lnTo>
                <a:lnTo>
                  <a:pt x="21799" y="222173"/>
                </a:lnTo>
                <a:lnTo>
                  <a:pt x="24058" y="206148"/>
                </a:lnTo>
                <a:lnTo>
                  <a:pt x="29108" y="175644"/>
                </a:lnTo>
                <a:lnTo>
                  <a:pt x="31787" y="161794"/>
                </a:lnTo>
                <a:lnTo>
                  <a:pt x="37306" y="136246"/>
                </a:lnTo>
                <a:lnTo>
                  <a:pt x="41062" y="124099"/>
                </a:lnTo>
                <a:lnTo>
                  <a:pt x="45473" y="112191"/>
                </a:lnTo>
                <a:lnTo>
                  <a:pt x="50317" y="100442"/>
                </a:lnTo>
                <a:lnTo>
                  <a:pt x="55452" y="89752"/>
                </a:lnTo>
                <a:lnTo>
                  <a:pt x="60780" y="79769"/>
                </a:lnTo>
                <a:lnTo>
                  <a:pt x="66237" y="70255"/>
                </a:lnTo>
                <a:lnTo>
                  <a:pt x="70829" y="61055"/>
                </a:lnTo>
                <a:lnTo>
                  <a:pt x="74841" y="52064"/>
                </a:lnTo>
                <a:lnTo>
                  <a:pt x="78469" y="43213"/>
                </a:lnTo>
                <a:lnTo>
                  <a:pt x="82792" y="35407"/>
                </a:lnTo>
                <a:lnTo>
                  <a:pt x="92677" y="21653"/>
                </a:lnTo>
                <a:lnTo>
                  <a:pt x="103420" y="11731"/>
                </a:lnTo>
                <a:lnTo>
                  <a:pt x="113592" y="5099"/>
                </a:lnTo>
                <a:lnTo>
                  <a:pt x="121288" y="2151"/>
                </a:lnTo>
                <a:lnTo>
                  <a:pt x="130423" y="840"/>
                </a:lnTo>
                <a:lnTo>
                  <a:pt x="139880" y="259"/>
                </a:lnTo>
                <a:lnTo>
                  <a:pt x="147259" y="0"/>
                </a:lnTo>
                <a:lnTo>
                  <a:pt x="150560" y="1836"/>
                </a:lnTo>
                <a:lnTo>
                  <a:pt x="156768" y="8956"/>
                </a:lnTo>
                <a:lnTo>
                  <a:pt x="162702" y="21011"/>
                </a:lnTo>
                <a:lnTo>
                  <a:pt x="165617" y="28225"/>
                </a:lnTo>
                <a:lnTo>
                  <a:pt x="167562" y="35893"/>
                </a:lnTo>
                <a:lnTo>
                  <a:pt x="168857" y="43862"/>
                </a:lnTo>
                <a:lnTo>
                  <a:pt x="175489" y="109039"/>
                </a:lnTo>
                <a:lnTo>
                  <a:pt x="177000" y="129774"/>
                </a:lnTo>
                <a:lnTo>
                  <a:pt x="178007" y="149312"/>
                </a:lnTo>
                <a:lnTo>
                  <a:pt x="179127" y="185308"/>
                </a:lnTo>
                <a:lnTo>
                  <a:pt x="179845" y="247223"/>
                </a:lnTo>
                <a:lnTo>
                  <a:pt x="179904" y="261901"/>
                </a:lnTo>
                <a:lnTo>
                  <a:pt x="181848" y="278354"/>
                </a:lnTo>
                <a:lnTo>
                  <a:pt x="185050" y="295990"/>
                </a:lnTo>
                <a:lnTo>
                  <a:pt x="189089" y="314415"/>
                </a:lnTo>
                <a:lnTo>
                  <a:pt x="192734" y="329556"/>
                </a:lnTo>
                <a:lnTo>
                  <a:pt x="196116" y="342508"/>
                </a:lnTo>
                <a:lnTo>
                  <a:pt x="199325" y="353999"/>
                </a:lnTo>
                <a:lnTo>
                  <a:pt x="202415" y="362613"/>
                </a:lnTo>
                <a:lnTo>
                  <a:pt x="208390" y="374723"/>
                </a:lnTo>
                <a:lnTo>
                  <a:pt x="216760" y="383281"/>
                </a:lnTo>
                <a:lnTo>
                  <a:pt x="225877" y="389307"/>
                </a:lnTo>
                <a:lnTo>
                  <a:pt x="233105" y="391985"/>
                </a:lnTo>
                <a:lnTo>
                  <a:pt x="242033" y="393175"/>
                </a:lnTo>
                <a:lnTo>
                  <a:pt x="247080" y="393493"/>
                </a:lnTo>
                <a:lnTo>
                  <a:pt x="251397" y="392752"/>
                </a:lnTo>
                <a:lnTo>
                  <a:pt x="262977" y="387158"/>
                </a:lnTo>
                <a:lnTo>
                  <a:pt x="272770" y="382140"/>
                </a:lnTo>
                <a:lnTo>
                  <a:pt x="277097" y="378516"/>
                </a:lnTo>
                <a:lnTo>
                  <a:pt x="284444" y="369409"/>
                </a:lnTo>
                <a:lnTo>
                  <a:pt x="293424" y="356472"/>
                </a:lnTo>
                <a:lnTo>
                  <a:pt x="298486" y="349021"/>
                </a:lnTo>
                <a:lnTo>
                  <a:pt x="305671" y="337387"/>
                </a:lnTo>
                <a:lnTo>
                  <a:pt x="323813" y="306679"/>
                </a:lnTo>
                <a:lnTo>
                  <a:pt x="331128" y="292014"/>
                </a:lnTo>
                <a:lnTo>
                  <a:pt x="336956" y="278427"/>
                </a:lnTo>
                <a:lnTo>
                  <a:pt x="341796" y="265559"/>
                </a:lnTo>
                <a:lnTo>
                  <a:pt x="346926" y="254122"/>
                </a:lnTo>
                <a:lnTo>
                  <a:pt x="352252" y="243641"/>
                </a:lnTo>
                <a:lnTo>
                  <a:pt x="357707" y="233796"/>
                </a:lnTo>
                <a:lnTo>
                  <a:pt x="362297" y="224375"/>
                </a:lnTo>
                <a:lnTo>
                  <a:pt x="366309" y="215236"/>
                </a:lnTo>
                <a:lnTo>
                  <a:pt x="369936" y="206287"/>
                </a:lnTo>
                <a:lnTo>
                  <a:pt x="373306" y="198416"/>
                </a:lnTo>
                <a:lnTo>
                  <a:pt x="385762" y="1712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the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	</a:t>
            </a:r>
            <a:r>
              <a:rPr lang="en-US" dirty="0" smtClean="0"/>
              <a:t>Students will review writing algebraic expressions based upon written descriptions.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translate from English to algebra</a:t>
            </a:r>
            <a:r>
              <a:rPr lang="en-US" dirty="0"/>
              <a:t> </a:t>
            </a:r>
            <a:r>
              <a:rPr lang="en-US" dirty="0" smtClean="0"/>
              <a:t>and algebra </a:t>
            </a:r>
            <a:r>
              <a:rPr lang="en-US" smtClean="0"/>
              <a:t>to English.</a:t>
            </a:r>
            <a:endParaRPr lang="en-US" dirty="0" smtClean="0"/>
          </a:p>
        </p:txBody>
      </p:sp>
      <p:sp>
        <p:nvSpPr>
          <p:cNvPr id="4" name="SMARTPenAnnotation729"/>
          <p:cNvSpPr/>
          <p:nvPr/>
        </p:nvSpPr>
        <p:spPr>
          <a:xfrm>
            <a:off x="8129587" y="2374582"/>
            <a:ext cx="531496" cy="419307"/>
          </a:xfrm>
          <a:custGeom>
            <a:avLst/>
            <a:gdLst/>
            <a:ahLst/>
            <a:cxnLst/>
            <a:rect l="0" t="0" r="0" b="0"/>
            <a:pathLst>
              <a:path w="531496" h="419307">
                <a:moveTo>
                  <a:pt x="0" y="291465"/>
                </a:moveTo>
                <a:lnTo>
                  <a:pt x="0" y="296016"/>
                </a:lnTo>
                <a:lnTo>
                  <a:pt x="953" y="298309"/>
                </a:lnTo>
                <a:lnTo>
                  <a:pt x="4551" y="303397"/>
                </a:lnTo>
                <a:lnTo>
                  <a:pt x="6844" y="305135"/>
                </a:lnTo>
                <a:lnTo>
                  <a:pt x="9325" y="306293"/>
                </a:lnTo>
                <a:lnTo>
                  <a:pt x="11932" y="307065"/>
                </a:lnTo>
                <a:lnTo>
                  <a:pt x="17368" y="310463"/>
                </a:lnTo>
                <a:lnTo>
                  <a:pt x="20151" y="312703"/>
                </a:lnTo>
                <a:lnTo>
                  <a:pt x="28324" y="322812"/>
                </a:lnTo>
                <a:lnTo>
                  <a:pt x="37353" y="335877"/>
                </a:lnTo>
                <a:lnTo>
                  <a:pt x="44542" y="348034"/>
                </a:lnTo>
                <a:lnTo>
                  <a:pt x="53452" y="357246"/>
                </a:lnTo>
                <a:lnTo>
                  <a:pt x="58494" y="361037"/>
                </a:lnTo>
                <a:lnTo>
                  <a:pt x="66638" y="370328"/>
                </a:lnTo>
                <a:lnTo>
                  <a:pt x="75337" y="381760"/>
                </a:lnTo>
                <a:lnTo>
                  <a:pt x="81658" y="388809"/>
                </a:lnTo>
                <a:lnTo>
                  <a:pt x="99125" y="407303"/>
                </a:lnTo>
                <a:lnTo>
                  <a:pt x="103231" y="411553"/>
                </a:lnTo>
                <a:lnTo>
                  <a:pt x="107873" y="414386"/>
                </a:lnTo>
                <a:lnTo>
                  <a:pt x="118111" y="417534"/>
                </a:lnTo>
                <a:lnTo>
                  <a:pt x="130035" y="419306"/>
                </a:lnTo>
                <a:lnTo>
                  <a:pt x="133362" y="418603"/>
                </a:lnTo>
                <a:lnTo>
                  <a:pt x="139599" y="415281"/>
                </a:lnTo>
                <a:lnTo>
                  <a:pt x="148087" y="405549"/>
                </a:lnTo>
                <a:lnTo>
                  <a:pt x="153017" y="398954"/>
                </a:lnTo>
                <a:lnTo>
                  <a:pt x="163575" y="384005"/>
                </a:lnTo>
                <a:lnTo>
                  <a:pt x="169058" y="376019"/>
                </a:lnTo>
                <a:lnTo>
                  <a:pt x="176522" y="364027"/>
                </a:lnTo>
                <a:lnTo>
                  <a:pt x="194977" y="332922"/>
                </a:lnTo>
                <a:lnTo>
                  <a:pt x="211899" y="309578"/>
                </a:lnTo>
                <a:lnTo>
                  <a:pt x="233659" y="281633"/>
                </a:lnTo>
                <a:lnTo>
                  <a:pt x="258643" y="250620"/>
                </a:lnTo>
                <a:lnTo>
                  <a:pt x="306722" y="193302"/>
                </a:lnTo>
                <a:lnTo>
                  <a:pt x="349681" y="144015"/>
                </a:lnTo>
                <a:lnTo>
                  <a:pt x="381474" y="109409"/>
                </a:lnTo>
                <a:lnTo>
                  <a:pt x="396239" y="95799"/>
                </a:lnTo>
                <a:lnTo>
                  <a:pt x="410844" y="83869"/>
                </a:lnTo>
                <a:lnTo>
                  <a:pt x="463954" y="44189"/>
                </a:lnTo>
                <a:lnTo>
                  <a:pt x="476943" y="35174"/>
                </a:lnTo>
                <a:lnTo>
                  <a:pt x="490365" y="26307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30"/>
          <p:cNvSpPr/>
          <p:nvPr/>
        </p:nvSpPr>
        <p:spPr>
          <a:xfrm>
            <a:off x="8438197" y="3969067"/>
            <a:ext cx="428626" cy="522285"/>
          </a:xfrm>
          <a:custGeom>
            <a:avLst/>
            <a:gdLst/>
            <a:ahLst/>
            <a:cxnLst/>
            <a:rect l="0" t="0" r="0" b="0"/>
            <a:pathLst>
              <a:path w="428626" h="522285">
                <a:moveTo>
                  <a:pt x="0" y="368618"/>
                </a:moveTo>
                <a:lnTo>
                  <a:pt x="11932" y="392481"/>
                </a:lnTo>
                <a:lnTo>
                  <a:pt x="25784" y="413400"/>
                </a:lnTo>
                <a:lnTo>
                  <a:pt x="28619" y="418475"/>
                </a:lnTo>
                <a:lnTo>
                  <a:pt x="31770" y="429194"/>
                </a:lnTo>
                <a:lnTo>
                  <a:pt x="32609" y="434719"/>
                </a:lnTo>
                <a:lnTo>
                  <a:pt x="38623" y="445939"/>
                </a:lnTo>
                <a:lnTo>
                  <a:pt x="48598" y="460133"/>
                </a:lnTo>
                <a:lnTo>
                  <a:pt x="62556" y="482316"/>
                </a:lnTo>
                <a:lnTo>
                  <a:pt x="75746" y="497890"/>
                </a:lnTo>
                <a:lnTo>
                  <a:pt x="87005" y="507987"/>
                </a:lnTo>
                <a:lnTo>
                  <a:pt x="98698" y="518074"/>
                </a:lnTo>
                <a:lnTo>
                  <a:pt x="105144" y="520768"/>
                </a:lnTo>
                <a:lnTo>
                  <a:pt x="114127" y="522284"/>
                </a:lnTo>
                <a:lnTo>
                  <a:pt x="117042" y="521544"/>
                </a:lnTo>
                <a:lnTo>
                  <a:pt x="122822" y="518183"/>
                </a:lnTo>
                <a:lnTo>
                  <a:pt x="124743" y="515953"/>
                </a:lnTo>
                <a:lnTo>
                  <a:pt x="126025" y="513514"/>
                </a:lnTo>
                <a:lnTo>
                  <a:pt x="132632" y="498204"/>
                </a:lnTo>
                <a:lnTo>
                  <a:pt x="140227" y="480187"/>
                </a:lnTo>
                <a:lnTo>
                  <a:pt x="144920" y="468714"/>
                </a:lnTo>
                <a:lnTo>
                  <a:pt x="202583" y="320953"/>
                </a:lnTo>
                <a:lnTo>
                  <a:pt x="211256" y="302551"/>
                </a:lnTo>
                <a:lnTo>
                  <a:pt x="221800" y="281711"/>
                </a:lnTo>
                <a:lnTo>
                  <a:pt x="233591" y="259245"/>
                </a:lnTo>
                <a:lnTo>
                  <a:pt x="245262" y="239505"/>
                </a:lnTo>
                <a:lnTo>
                  <a:pt x="256854" y="221583"/>
                </a:lnTo>
                <a:lnTo>
                  <a:pt x="283703" y="183254"/>
                </a:lnTo>
                <a:lnTo>
                  <a:pt x="357588" y="79542"/>
                </a:lnTo>
                <a:lnTo>
                  <a:pt x="366028" y="68268"/>
                </a:lnTo>
                <a:lnTo>
                  <a:pt x="373558" y="58847"/>
                </a:lnTo>
                <a:lnTo>
                  <a:pt x="380484" y="50662"/>
                </a:lnTo>
                <a:lnTo>
                  <a:pt x="395799" y="31406"/>
                </a:lnTo>
                <a:lnTo>
                  <a:pt x="403884" y="20937"/>
                </a:lnTo>
                <a:lnTo>
                  <a:pt x="415406" y="930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696"/>
          <p:cNvSpPr/>
          <p:nvPr/>
        </p:nvSpPr>
        <p:spPr>
          <a:xfrm>
            <a:off x="980122" y="2048827"/>
            <a:ext cx="162878" cy="694374"/>
          </a:xfrm>
          <a:custGeom>
            <a:avLst/>
            <a:gdLst/>
            <a:ahLst/>
            <a:cxnLst/>
            <a:rect l="0" t="0" r="0" b="0"/>
            <a:pathLst>
              <a:path w="162878" h="694374">
                <a:moveTo>
                  <a:pt x="0" y="0"/>
                </a:moveTo>
                <a:lnTo>
                  <a:pt x="0" y="4551"/>
                </a:lnTo>
                <a:lnTo>
                  <a:pt x="4551" y="21034"/>
                </a:lnTo>
                <a:lnTo>
                  <a:pt x="6785" y="38558"/>
                </a:lnTo>
                <a:lnTo>
                  <a:pt x="8731" y="57142"/>
                </a:lnTo>
                <a:lnTo>
                  <a:pt x="12770" y="71751"/>
                </a:lnTo>
                <a:lnTo>
                  <a:pt x="20399" y="95237"/>
                </a:lnTo>
                <a:lnTo>
                  <a:pt x="23354" y="111860"/>
                </a:lnTo>
                <a:lnTo>
                  <a:pt x="26572" y="131631"/>
                </a:lnTo>
                <a:lnTo>
                  <a:pt x="30097" y="144904"/>
                </a:lnTo>
                <a:lnTo>
                  <a:pt x="34352" y="159467"/>
                </a:lnTo>
                <a:lnTo>
                  <a:pt x="37189" y="172987"/>
                </a:lnTo>
                <a:lnTo>
                  <a:pt x="39080" y="185809"/>
                </a:lnTo>
                <a:lnTo>
                  <a:pt x="40341" y="198168"/>
                </a:lnTo>
                <a:lnTo>
                  <a:pt x="44282" y="219520"/>
                </a:lnTo>
                <a:lnTo>
                  <a:pt x="46666" y="229214"/>
                </a:lnTo>
                <a:lnTo>
                  <a:pt x="50161" y="239487"/>
                </a:lnTo>
                <a:lnTo>
                  <a:pt x="54395" y="250146"/>
                </a:lnTo>
                <a:lnTo>
                  <a:pt x="59124" y="261061"/>
                </a:lnTo>
                <a:lnTo>
                  <a:pt x="63228" y="272148"/>
                </a:lnTo>
                <a:lnTo>
                  <a:pt x="66917" y="283350"/>
                </a:lnTo>
                <a:lnTo>
                  <a:pt x="70329" y="294627"/>
                </a:lnTo>
                <a:lnTo>
                  <a:pt x="73556" y="309766"/>
                </a:lnTo>
                <a:lnTo>
                  <a:pt x="76660" y="327478"/>
                </a:lnTo>
                <a:lnTo>
                  <a:pt x="82648" y="364621"/>
                </a:lnTo>
                <a:lnTo>
                  <a:pt x="88485" y="397004"/>
                </a:lnTo>
                <a:lnTo>
                  <a:pt x="92328" y="415164"/>
                </a:lnTo>
                <a:lnTo>
                  <a:pt x="101677" y="455662"/>
                </a:lnTo>
                <a:lnTo>
                  <a:pt x="105885" y="472368"/>
                </a:lnTo>
                <a:lnTo>
                  <a:pt x="122517" y="533904"/>
                </a:lnTo>
                <a:lnTo>
                  <a:pt x="140441" y="614018"/>
                </a:lnTo>
                <a:lnTo>
                  <a:pt x="146015" y="636040"/>
                </a:lnTo>
                <a:lnTo>
                  <a:pt x="150683" y="651675"/>
                </a:lnTo>
                <a:lnTo>
                  <a:pt x="154748" y="663050"/>
                </a:lnTo>
                <a:lnTo>
                  <a:pt x="159264" y="678229"/>
                </a:lnTo>
                <a:lnTo>
                  <a:pt x="162877" y="6943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97"/>
          <p:cNvSpPr/>
          <p:nvPr/>
        </p:nvSpPr>
        <p:spPr>
          <a:xfrm>
            <a:off x="843076" y="1963155"/>
            <a:ext cx="487961" cy="308544"/>
          </a:xfrm>
          <a:custGeom>
            <a:avLst/>
            <a:gdLst/>
            <a:ahLst/>
            <a:cxnLst/>
            <a:rect l="0" t="0" r="0" b="0"/>
            <a:pathLst>
              <a:path w="487961" h="308544">
                <a:moveTo>
                  <a:pt x="17031" y="171397"/>
                </a:moveTo>
                <a:lnTo>
                  <a:pt x="4261" y="145857"/>
                </a:lnTo>
                <a:lnTo>
                  <a:pt x="2802" y="141035"/>
                </a:lnTo>
                <a:lnTo>
                  <a:pt x="1830" y="135916"/>
                </a:lnTo>
                <a:lnTo>
                  <a:pt x="1182" y="130598"/>
                </a:lnTo>
                <a:lnTo>
                  <a:pt x="750" y="125148"/>
                </a:lnTo>
                <a:lnTo>
                  <a:pt x="462" y="119609"/>
                </a:lnTo>
                <a:lnTo>
                  <a:pt x="57" y="105253"/>
                </a:lnTo>
                <a:lnTo>
                  <a:pt x="0" y="101583"/>
                </a:lnTo>
                <a:lnTo>
                  <a:pt x="1867" y="96279"/>
                </a:lnTo>
                <a:lnTo>
                  <a:pt x="5017" y="89886"/>
                </a:lnTo>
                <a:lnTo>
                  <a:pt x="9021" y="82767"/>
                </a:lnTo>
                <a:lnTo>
                  <a:pt x="13596" y="77067"/>
                </a:lnTo>
                <a:lnTo>
                  <a:pt x="23759" y="68195"/>
                </a:lnTo>
                <a:lnTo>
                  <a:pt x="28184" y="63543"/>
                </a:lnTo>
                <a:lnTo>
                  <a:pt x="32086" y="58537"/>
                </a:lnTo>
                <a:lnTo>
                  <a:pt x="35640" y="53295"/>
                </a:lnTo>
                <a:lnTo>
                  <a:pt x="40867" y="48847"/>
                </a:lnTo>
                <a:lnTo>
                  <a:pt x="54295" y="41365"/>
                </a:lnTo>
                <a:lnTo>
                  <a:pt x="73369" y="31798"/>
                </a:lnTo>
                <a:lnTo>
                  <a:pt x="83164" y="27849"/>
                </a:lnTo>
                <a:lnTo>
                  <a:pt x="109289" y="18380"/>
                </a:lnTo>
                <a:lnTo>
                  <a:pt x="122351" y="14141"/>
                </a:lnTo>
                <a:lnTo>
                  <a:pt x="134869" y="10362"/>
                </a:lnTo>
                <a:lnTo>
                  <a:pt x="147025" y="6891"/>
                </a:lnTo>
                <a:lnTo>
                  <a:pt x="158939" y="4576"/>
                </a:lnTo>
                <a:lnTo>
                  <a:pt x="170691" y="3033"/>
                </a:lnTo>
                <a:lnTo>
                  <a:pt x="182336" y="2004"/>
                </a:lnTo>
                <a:lnTo>
                  <a:pt x="195814" y="1319"/>
                </a:lnTo>
                <a:lnTo>
                  <a:pt x="226030" y="557"/>
                </a:lnTo>
                <a:lnTo>
                  <a:pt x="302064" y="0"/>
                </a:lnTo>
                <a:lnTo>
                  <a:pt x="313733" y="935"/>
                </a:lnTo>
                <a:lnTo>
                  <a:pt x="325322" y="2511"/>
                </a:lnTo>
                <a:lnTo>
                  <a:pt x="336858" y="4514"/>
                </a:lnTo>
                <a:lnTo>
                  <a:pt x="347407" y="6802"/>
                </a:lnTo>
                <a:lnTo>
                  <a:pt x="357296" y="9279"/>
                </a:lnTo>
                <a:lnTo>
                  <a:pt x="366747" y="11883"/>
                </a:lnTo>
                <a:lnTo>
                  <a:pt x="392488" y="19857"/>
                </a:lnTo>
                <a:lnTo>
                  <a:pt x="407353" y="24650"/>
                </a:lnTo>
                <a:lnTo>
                  <a:pt x="419168" y="29751"/>
                </a:lnTo>
                <a:lnTo>
                  <a:pt x="428950" y="35056"/>
                </a:lnTo>
                <a:lnTo>
                  <a:pt x="437376" y="40498"/>
                </a:lnTo>
                <a:lnTo>
                  <a:pt x="444899" y="46031"/>
                </a:lnTo>
                <a:lnTo>
                  <a:pt x="451818" y="51625"/>
                </a:lnTo>
                <a:lnTo>
                  <a:pt x="458337" y="57259"/>
                </a:lnTo>
                <a:lnTo>
                  <a:pt x="463635" y="62920"/>
                </a:lnTo>
                <a:lnTo>
                  <a:pt x="468120" y="68599"/>
                </a:lnTo>
                <a:lnTo>
                  <a:pt x="472062" y="74290"/>
                </a:lnTo>
                <a:lnTo>
                  <a:pt x="475642" y="79989"/>
                </a:lnTo>
                <a:lnTo>
                  <a:pt x="478982" y="85693"/>
                </a:lnTo>
                <a:lnTo>
                  <a:pt x="482161" y="91401"/>
                </a:lnTo>
                <a:lnTo>
                  <a:pt x="484280" y="97112"/>
                </a:lnTo>
                <a:lnTo>
                  <a:pt x="485693" y="102823"/>
                </a:lnTo>
                <a:lnTo>
                  <a:pt x="486635" y="108536"/>
                </a:lnTo>
                <a:lnTo>
                  <a:pt x="487263" y="115202"/>
                </a:lnTo>
                <a:lnTo>
                  <a:pt x="487681" y="122504"/>
                </a:lnTo>
                <a:lnTo>
                  <a:pt x="487960" y="130229"/>
                </a:lnTo>
                <a:lnTo>
                  <a:pt x="487194" y="137284"/>
                </a:lnTo>
                <a:lnTo>
                  <a:pt x="485730" y="143893"/>
                </a:lnTo>
                <a:lnTo>
                  <a:pt x="483802" y="150203"/>
                </a:lnTo>
                <a:lnTo>
                  <a:pt x="481564" y="156315"/>
                </a:lnTo>
                <a:lnTo>
                  <a:pt x="479120" y="162295"/>
                </a:lnTo>
                <a:lnTo>
                  <a:pt x="476538" y="168186"/>
                </a:lnTo>
                <a:lnTo>
                  <a:pt x="472911" y="174019"/>
                </a:lnTo>
                <a:lnTo>
                  <a:pt x="468589" y="179813"/>
                </a:lnTo>
                <a:lnTo>
                  <a:pt x="463802" y="185580"/>
                </a:lnTo>
                <a:lnTo>
                  <a:pt x="458706" y="191330"/>
                </a:lnTo>
                <a:lnTo>
                  <a:pt x="447963" y="202799"/>
                </a:lnTo>
                <a:lnTo>
                  <a:pt x="441479" y="208524"/>
                </a:lnTo>
                <a:lnTo>
                  <a:pt x="434299" y="214246"/>
                </a:lnTo>
                <a:lnTo>
                  <a:pt x="426655" y="219966"/>
                </a:lnTo>
                <a:lnTo>
                  <a:pt x="410541" y="231400"/>
                </a:lnTo>
                <a:lnTo>
                  <a:pt x="402243" y="237117"/>
                </a:lnTo>
                <a:lnTo>
                  <a:pt x="393854" y="241880"/>
                </a:lnTo>
                <a:lnTo>
                  <a:pt x="385404" y="246008"/>
                </a:lnTo>
                <a:lnTo>
                  <a:pt x="376913" y="249713"/>
                </a:lnTo>
                <a:lnTo>
                  <a:pt x="368395" y="254088"/>
                </a:lnTo>
                <a:lnTo>
                  <a:pt x="359859" y="258909"/>
                </a:lnTo>
                <a:lnTo>
                  <a:pt x="351310" y="264028"/>
                </a:lnTo>
                <a:lnTo>
                  <a:pt x="339896" y="269346"/>
                </a:lnTo>
                <a:lnTo>
                  <a:pt x="326572" y="274796"/>
                </a:lnTo>
                <a:lnTo>
                  <a:pt x="299385" y="284980"/>
                </a:lnTo>
                <a:lnTo>
                  <a:pt x="268014" y="296068"/>
                </a:lnTo>
                <a:lnTo>
                  <a:pt x="249546" y="302372"/>
                </a:lnTo>
                <a:lnTo>
                  <a:pt x="240621" y="304433"/>
                </a:lnTo>
                <a:lnTo>
                  <a:pt x="231814" y="305808"/>
                </a:lnTo>
                <a:lnTo>
                  <a:pt x="223084" y="306724"/>
                </a:lnTo>
                <a:lnTo>
                  <a:pt x="208305" y="307743"/>
                </a:lnTo>
                <a:lnTo>
                  <a:pt x="195387" y="308195"/>
                </a:lnTo>
                <a:lnTo>
                  <a:pt x="171571" y="308486"/>
                </a:lnTo>
                <a:lnTo>
                  <a:pt x="143972" y="308543"/>
                </a:lnTo>
                <a:lnTo>
                  <a:pt x="138806" y="307595"/>
                </a:lnTo>
                <a:lnTo>
                  <a:pt x="135362" y="306011"/>
                </a:lnTo>
                <a:lnTo>
                  <a:pt x="125283" y="296624"/>
                </a:lnTo>
                <a:lnTo>
                  <a:pt x="119901" y="2914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98"/>
          <p:cNvSpPr/>
          <p:nvPr/>
        </p:nvSpPr>
        <p:spPr>
          <a:xfrm>
            <a:off x="1477327" y="2168965"/>
            <a:ext cx="48569" cy="25596"/>
          </a:xfrm>
          <a:custGeom>
            <a:avLst/>
            <a:gdLst/>
            <a:ahLst/>
            <a:cxnLst/>
            <a:rect l="0" t="0" r="0" b="0"/>
            <a:pathLst>
              <a:path w="48569" h="25596">
                <a:moveTo>
                  <a:pt x="8572" y="25595"/>
                </a:moveTo>
                <a:lnTo>
                  <a:pt x="13123" y="16493"/>
                </a:lnTo>
                <a:lnTo>
                  <a:pt x="15416" y="13812"/>
                </a:lnTo>
                <a:lnTo>
                  <a:pt x="17898" y="12024"/>
                </a:lnTo>
                <a:lnTo>
                  <a:pt x="20504" y="10833"/>
                </a:lnTo>
                <a:lnTo>
                  <a:pt x="23194" y="9086"/>
                </a:lnTo>
                <a:lnTo>
                  <a:pt x="25941" y="6969"/>
                </a:lnTo>
                <a:lnTo>
                  <a:pt x="28724" y="4605"/>
                </a:lnTo>
                <a:lnTo>
                  <a:pt x="32484" y="3029"/>
                </a:lnTo>
                <a:lnTo>
                  <a:pt x="36896" y="1978"/>
                </a:lnTo>
                <a:lnTo>
                  <a:pt x="48563" y="292"/>
                </a:lnTo>
                <a:lnTo>
                  <a:pt x="48568" y="154"/>
                </a:lnTo>
                <a:lnTo>
                  <a:pt x="47619" y="61"/>
                </a:lnTo>
                <a:lnTo>
                  <a:pt x="46033" y="0"/>
                </a:lnTo>
                <a:lnTo>
                  <a:pt x="44024" y="911"/>
                </a:lnTo>
                <a:lnTo>
                  <a:pt x="41732" y="2472"/>
                </a:lnTo>
                <a:lnTo>
                  <a:pt x="39251" y="4464"/>
                </a:lnTo>
                <a:lnTo>
                  <a:pt x="36645" y="5793"/>
                </a:lnTo>
                <a:lnTo>
                  <a:pt x="33955" y="6678"/>
                </a:lnTo>
                <a:lnTo>
                  <a:pt x="31209" y="7269"/>
                </a:lnTo>
                <a:lnTo>
                  <a:pt x="27474" y="8615"/>
                </a:lnTo>
                <a:lnTo>
                  <a:pt x="23078" y="10465"/>
                </a:lnTo>
                <a:lnTo>
                  <a:pt x="11438" y="15727"/>
                </a:lnTo>
                <a:lnTo>
                  <a:pt x="9530" y="17111"/>
                </a:lnTo>
                <a:lnTo>
                  <a:pt x="7306" y="18986"/>
                </a:lnTo>
                <a:lnTo>
                  <a:pt x="0" y="25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99"/>
          <p:cNvSpPr/>
          <p:nvPr/>
        </p:nvSpPr>
        <p:spPr>
          <a:xfrm>
            <a:off x="1916417" y="1680360"/>
            <a:ext cx="357314" cy="531265"/>
          </a:xfrm>
          <a:custGeom>
            <a:avLst/>
            <a:gdLst/>
            <a:ahLst/>
            <a:cxnLst/>
            <a:rect l="0" t="0" r="0" b="0"/>
            <a:pathLst>
              <a:path w="357314" h="531265">
                <a:moveTo>
                  <a:pt x="341008" y="42712"/>
                </a:moveTo>
                <a:lnTo>
                  <a:pt x="341008" y="33610"/>
                </a:lnTo>
                <a:lnTo>
                  <a:pt x="339102" y="29977"/>
                </a:lnTo>
                <a:lnTo>
                  <a:pt x="328272" y="20312"/>
                </a:lnTo>
                <a:lnTo>
                  <a:pt x="317655" y="11416"/>
                </a:lnTo>
                <a:lnTo>
                  <a:pt x="308086" y="5625"/>
                </a:lnTo>
                <a:lnTo>
                  <a:pt x="297483" y="2416"/>
                </a:lnTo>
                <a:lnTo>
                  <a:pt x="291989" y="1561"/>
                </a:lnTo>
                <a:lnTo>
                  <a:pt x="285468" y="990"/>
                </a:lnTo>
                <a:lnTo>
                  <a:pt x="278264" y="610"/>
                </a:lnTo>
                <a:lnTo>
                  <a:pt x="270603" y="356"/>
                </a:lnTo>
                <a:lnTo>
                  <a:pt x="241619" y="0"/>
                </a:lnTo>
                <a:lnTo>
                  <a:pt x="230933" y="902"/>
                </a:lnTo>
                <a:lnTo>
                  <a:pt x="220000" y="2456"/>
                </a:lnTo>
                <a:lnTo>
                  <a:pt x="208901" y="4445"/>
                </a:lnTo>
                <a:lnTo>
                  <a:pt x="193881" y="7676"/>
                </a:lnTo>
                <a:lnTo>
                  <a:pt x="111401" y="27385"/>
                </a:lnTo>
                <a:lnTo>
                  <a:pt x="99354" y="30589"/>
                </a:lnTo>
                <a:lnTo>
                  <a:pt x="78349" y="36689"/>
                </a:lnTo>
                <a:lnTo>
                  <a:pt x="68747" y="40602"/>
                </a:lnTo>
                <a:lnTo>
                  <a:pt x="59488" y="45115"/>
                </a:lnTo>
                <a:lnTo>
                  <a:pt x="42533" y="54258"/>
                </a:lnTo>
                <a:lnTo>
                  <a:pt x="28647" y="61496"/>
                </a:lnTo>
                <a:lnTo>
                  <a:pt x="18666" y="70428"/>
                </a:lnTo>
                <a:lnTo>
                  <a:pt x="7691" y="83627"/>
                </a:lnTo>
                <a:lnTo>
                  <a:pt x="4497" y="87134"/>
                </a:lnTo>
                <a:lnTo>
                  <a:pt x="2367" y="90424"/>
                </a:lnTo>
                <a:lnTo>
                  <a:pt x="0" y="96620"/>
                </a:lnTo>
                <a:lnTo>
                  <a:pt x="322" y="99606"/>
                </a:lnTo>
                <a:lnTo>
                  <a:pt x="1489" y="102549"/>
                </a:lnTo>
                <a:lnTo>
                  <a:pt x="10205" y="118667"/>
                </a:lnTo>
                <a:lnTo>
                  <a:pt x="18089" y="126635"/>
                </a:lnTo>
                <a:lnTo>
                  <a:pt x="28896" y="133351"/>
                </a:lnTo>
                <a:lnTo>
                  <a:pt x="35778" y="136476"/>
                </a:lnTo>
                <a:lnTo>
                  <a:pt x="43224" y="139511"/>
                </a:lnTo>
                <a:lnTo>
                  <a:pt x="51045" y="143440"/>
                </a:lnTo>
                <a:lnTo>
                  <a:pt x="59117" y="147964"/>
                </a:lnTo>
                <a:lnTo>
                  <a:pt x="67355" y="152885"/>
                </a:lnTo>
                <a:lnTo>
                  <a:pt x="75705" y="157118"/>
                </a:lnTo>
                <a:lnTo>
                  <a:pt x="84129" y="160893"/>
                </a:lnTo>
                <a:lnTo>
                  <a:pt x="92603" y="164362"/>
                </a:lnTo>
                <a:lnTo>
                  <a:pt x="102062" y="168579"/>
                </a:lnTo>
                <a:lnTo>
                  <a:pt x="122732" y="178346"/>
                </a:lnTo>
                <a:lnTo>
                  <a:pt x="189714" y="211421"/>
                </a:lnTo>
                <a:lnTo>
                  <a:pt x="200140" y="217098"/>
                </a:lnTo>
                <a:lnTo>
                  <a:pt x="209948" y="222787"/>
                </a:lnTo>
                <a:lnTo>
                  <a:pt x="219345" y="228484"/>
                </a:lnTo>
                <a:lnTo>
                  <a:pt x="229419" y="235140"/>
                </a:lnTo>
                <a:lnTo>
                  <a:pt x="279664" y="270124"/>
                </a:lnTo>
                <a:lnTo>
                  <a:pt x="288682" y="277187"/>
                </a:lnTo>
                <a:lnTo>
                  <a:pt x="297551" y="284754"/>
                </a:lnTo>
                <a:lnTo>
                  <a:pt x="306322" y="292656"/>
                </a:lnTo>
                <a:lnTo>
                  <a:pt x="314073" y="300781"/>
                </a:lnTo>
                <a:lnTo>
                  <a:pt x="321146" y="309056"/>
                </a:lnTo>
                <a:lnTo>
                  <a:pt x="327767" y="317429"/>
                </a:lnTo>
                <a:lnTo>
                  <a:pt x="333133" y="325869"/>
                </a:lnTo>
                <a:lnTo>
                  <a:pt x="337663" y="334354"/>
                </a:lnTo>
                <a:lnTo>
                  <a:pt x="341635" y="342867"/>
                </a:lnTo>
                <a:lnTo>
                  <a:pt x="345236" y="351401"/>
                </a:lnTo>
                <a:lnTo>
                  <a:pt x="348589" y="359947"/>
                </a:lnTo>
                <a:lnTo>
                  <a:pt x="353902" y="376110"/>
                </a:lnTo>
                <a:lnTo>
                  <a:pt x="356263" y="389644"/>
                </a:lnTo>
                <a:lnTo>
                  <a:pt x="357313" y="404549"/>
                </a:lnTo>
                <a:lnTo>
                  <a:pt x="356827" y="420698"/>
                </a:lnTo>
                <a:lnTo>
                  <a:pt x="355364" y="429006"/>
                </a:lnTo>
                <a:lnTo>
                  <a:pt x="353436" y="437401"/>
                </a:lnTo>
                <a:lnTo>
                  <a:pt x="349293" y="446808"/>
                </a:lnTo>
                <a:lnTo>
                  <a:pt x="343674" y="456889"/>
                </a:lnTo>
                <a:lnTo>
                  <a:pt x="337070" y="467420"/>
                </a:lnTo>
                <a:lnTo>
                  <a:pt x="330762" y="476346"/>
                </a:lnTo>
                <a:lnTo>
                  <a:pt x="324652" y="484201"/>
                </a:lnTo>
                <a:lnTo>
                  <a:pt x="318674" y="491343"/>
                </a:lnTo>
                <a:lnTo>
                  <a:pt x="311831" y="497057"/>
                </a:lnTo>
                <a:lnTo>
                  <a:pt x="304412" y="501819"/>
                </a:lnTo>
                <a:lnTo>
                  <a:pt x="296608" y="505946"/>
                </a:lnTo>
                <a:lnTo>
                  <a:pt x="289500" y="510602"/>
                </a:lnTo>
                <a:lnTo>
                  <a:pt x="282857" y="515611"/>
                </a:lnTo>
                <a:lnTo>
                  <a:pt x="276523" y="520856"/>
                </a:lnTo>
                <a:lnTo>
                  <a:pt x="269443" y="524352"/>
                </a:lnTo>
                <a:lnTo>
                  <a:pt x="261865" y="526683"/>
                </a:lnTo>
                <a:lnTo>
                  <a:pt x="253956" y="528237"/>
                </a:lnTo>
                <a:lnTo>
                  <a:pt x="246778" y="529273"/>
                </a:lnTo>
                <a:lnTo>
                  <a:pt x="240088" y="529963"/>
                </a:lnTo>
                <a:lnTo>
                  <a:pt x="233723" y="530424"/>
                </a:lnTo>
                <a:lnTo>
                  <a:pt x="227574" y="530731"/>
                </a:lnTo>
                <a:lnTo>
                  <a:pt x="215663" y="531072"/>
                </a:lnTo>
                <a:lnTo>
                  <a:pt x="198247" y="531264"/>
                </a:lnTo>
                <a:lnTo>
                  <a:pt x="192494" y="529386"/>
                </a:lnTo>
                <a:lnTo>
                  <a:pt x="186753" y="526229"/>
                </a:lnTo>
                <a:lnTo>
                  <a:pt x="181021" y="522219"/>
                </a:lnTo>
                <a:lnTo>
                  <a:pt x="175295" y="518593"/>
                </a:lnTo>
                <a:lnTo>
                  <a:pt x="169573" y="515224"/>
                </a:lnTo>
                <a:lnTo>
                  <a:pt x="163852" y="512025"/>
                </a:lnTo>
                <a:lnTo>
                  <a:pt x="154957" y="503391"/>
                </a:lnTo>
                <a:lnTo>
                  <a:pt x="144594" y="487819"/>
                </a:lnTo>
                <a:lnTo>
                  <a:pt x="138460" y="476757"/>
                </a:lnTo>
                <a:lnTo>
                  <a:pt x="132559" y="465491"/>
                </a:lnTo>
                <a:lnTo>
                  <a:pt x="129301" y="451594"/>
                </a:lnTo>
                <a:lnTo>
                  <a:pt x="128432" y="443887"/>
                </a:lnTo>
                <a:lnTo>
                  <a:pt x="130007" y="427705"/>
                </a:lnTo>
                <a:lnTo>
                  <a:pt x="131761" y="419389"/>
                </a:lnTo>
                <a:lnTo>
                  <a:pt x="133882" y="410987"/>
                </a:lnTo>
                <a:lnTo>
                  <a:pt x="136249" y="402529"/>
                </a:lnTo>
                <a:lnTo>
                  <a:pt x="138779" y="394032"/>
                </a:lnTo>
                <a:lnTo>
                  <a:pt x="142371" y="383606"/>
                </a:lnTo>
                <a:lnTo>
                  <a:pt x="151442" y="359320"/>
                </a:lnTo>
                <a:lnTo>
                  <a:pt x="157481" y="345224"/>
                </a:lnTo>
                <a:lnTo>
                  <a:pt x="171810" y="314322"/>
                </a:lnTo>
                <a:lnTo>
                  <a:pt x="195942" y="264794"/>
                </a:lnTo>
                <a:lnTo>
                  <a:pt x="201435" y="250774"/>
                </a:lnTo>
                <a:lnTo>
                  <a:pt x="205097" y="238570"/>
                </a:lnTo>
                <a:lnTo>
                  <a:pt x="207538" y="227577"/>
                </a:lnTo>
                <a:lnTo>
                  <a:pt x="212790" y="200122"/>
                </a:lnTo>
                <a:lnTo>
                  <a:pt x="215524" y="184799"/>
                </a:lnTo>
                <a:lnTo>
                  <a:pt x="218299" y="172679"/>
                </a:lnTo>
                <a:lnTo>
                  <a:pt x="221102" y="162694"/>
                </a:lnTo>
                <a:lnTo>
                  <a:pt x="223923" y="154133"/>
                </a:lnTo>
                <a:lnTo>
                  <a:pt x="225804" y="145568"/>
                </a:lnTo>
                <a:lnTo>
                  <a:pt x="227057" y="137000"/>
                </a:lnTo>
                <a:lnTo>
                  <a:pt x="227893" y="128431"/>
                </a:lnTo>
                <a:lnTo>
                  <a:pt x="229403" y="118908"/>
                </a:lnTo>
                <a:lnTo>
                  <a:pt x="231362" y="108749"/>
                </a:lnTo>
                <a:lnTo>
                  <a:pt x="233620" y="98167"/>
                </a:lnTo>
                <a:lnTo>
                  <a:pt x="234174" y="89207"/>
                </a:lnTo>
                <a:lnTo>
                  <a:pt x="232248" y="74171"/>
                </a:lnTo>
                <a:lnTo>
                  <a:pt x="230360" y="59548"/>
                </a:lnTo>
                <a:lnTo>
                  <a:pt x="229801" y="49182"/>
                </a:lnTo>
                <a:lnTo>
                  <a:pt x="228770" y="46073"/>
                </a:lnTo>
                <a:lnTo>
                  <a:pt x="223720" y="37146"/>
                </a:lnTo>
                <a:lnTo>
                  <a:pt x="222205" y="31348"/>
                </a:lnTo>
                <a:lnTo>
                  <a:pt x="222753" y="29421"/>
                </a:lnTo>
                <a:lnTo>
                  <a:pt x="224071" y="28136"/>
                </a:lnTo>
                <a:lnTo>
                  <a:pt x="229565" y="255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00"/>
          <p:cNvSpPr/>
          <p:nvPr/>
        </p:nvSpPr>
        <p:spPr>
          <a:xfrm>
            <a:off x="2326004" y="1645973"/>
            <a:ext cx="411481" cy="529609"/>
          </a:xfrm>
          <a:custGeom>
            <a:avLst/>
            <a:gdLst/>
            <a:ahLst/>
            <a:cxnLst/>
            <a:rect l="0" t="0" r="0" b="0"/>
            <a:pathLst>
              <a:path w="411481" h="529609">
                <a:moveTo>
                  <a:pt x="0" y="77099"/>
                </a:moveTo>
                <a:lnTo>
                  <a:pt x="6844" y="64364"/>
                </a:lnTo>
                <a:lnTo>
                  <a:pt x="11932" y="57786"/>
                </a:lnTo>
                <a:lnTo>
                  <a:pt x="19909" y="51688"/>
                </a:lnTo>
                <a:lnTo>
                  <a:pt x="29803" y="45803"/>
                </a:lnTo>
                <a:lnTo>
                  <a:pt x="40551" y="40012"/>
                </a:lnTo>
                <a:lnTo>
                  <a:pt x="57312" y="31397"/>
                </a:lnTo>
                <a:lnTo>
                  <a:pt x="65831" y="27581"/>
                </a:lnTo>
                <a:lnTo>
                  <a:pt x="87996" y="18261"/>
                </a:lnTo>
                <a:lnTo>
                  <a:pt x="100574" y="14061"/>
                </a:lnTo>
                <a:lnTo>
                  <a:pt x="113722" y="10309"/>
                </a:lnTo>
                <a:lnTo>
                  <a:pt x="127250" y="6855"/>
                </a:lnTo>
                <a:lnTo>
                  <a:pt x="139126" y="4552"/>
                </a:lnTo>
                <a:lnTo>
                  <a:pt x="149901" y="3017"/>
                </a:lnTo>
                <a:lnTo>
                  <a:pt x="159942" y="1993"/>
                </a:lnTo>
                <a:lnTo>
                  <a:pt x="170445" y="1311"/>
                </a:lnTo>
                <a:lnTo>
                  <a:pt x="181258" y="856"/>
                </a:lnTo>
                <a:lnTo>
                  <a:pt x="212334" y="126"/>
                </a:lnTo>
                <a:lnTo>
                  <a:pt x="228861" y="0"/>
                </a:lnTo>
                <a:lnTo>
                  <a:pt x="233537" y="1887"/>
                </a:lnTo>
                <a:lnTo>
                  <a:pt x="237606" y="5050"/>
                </a:lnTo>
                <a:lnTo>
                  <a:pt x="250425" y="18604"/>
                </a:lnTo>
                <a:lnTo>
                  <a:pt x="255532" y="23815"/>
                </a:lnTo>
                <a:lnTo>
                  <a:pt x="258938" y="29194"/>
                </a:lnTo>
                <a:lnTo>
                  <a:pt x="262721" y="40250"/>
                </a:lnTo>
                <a:lnTo>
                  <a:pt x="266943" y="51514"/>
                </a:lnTo>
                <a:lnTo>
                  <a:pt x="269402" y="57185"/>
                </a:lnTo>
                <a:lnTo>
                  <a:pt x="270089" y="63823"/>
                </a:lnTo>
                <a:lnTo>
                  <a:pt x="268312" y="78819"/>
                </a:lnTo>
                <a:lnTo>
                  <a:pt x="261957" y="112428"/>
                </a:lnTo>
                <a:lnTo>
                  <a:pt x="259411" y="123512"/>
                </a:lnTo>
                <a:lnTo>
                  <a:pt x="256761" y="133758"/>
                </a:lnTo>
                <a:lnTo>
                  <a:pt x="254041" y="143447"/>
                </a:lnTo>
                <a:lnTo>
                  <a:pt x="249371" y="155621"/>
                </a:lnTo>
                <a:lnTo>
                  <a:pt x="243400" y="169452"/>
                </a:lnTo>
                <a:lnTo>
                  <a:pt x="236562" y="184388"/>
                </a:lnTo>
                <a:lnTo>
                  <a:pt x="225336" y="203870"/>
                </a:lnTo>
                <a:lnTo>
                  <a:pt x="211184" y="226383"/>
                </a:lnTo>
                <a:lnTo>
                  <a:pt x="141842" y="331472"/>
                </a:lnTo>
                <a:lnTo>
                  <a:pt x="133614" y="344788"/>
                </a:lnTo>
                <a:lnTo>
                  <a:pt x="114311" y="377365"/>
                </a:lnTo>
                <a:lnTo>
                  <a:pt x="104783" y="390624"/>
                </a:lnTo>
                <a:lnTo>
                  <a:pt x="95573" y="401368"/>
                </a:lnTo>
                <a:lnTo>
                  <a:pt x="86575" y="410436"/>
                </a:lnTo>
                <a:lnTo>
                  <a:pt x="79625" y="419338"/>
                </a:lnTo>
                <a:lnTo>
                  <a:pt x="74038" y="428131"/>
                </a:lnTo>
                <a:lnTo>
                  <a:pt x="69362" y="436850"/>
                </a:lnTo>
                <a:lnTo>
                  <a:pt x="63386" y="446473"/>
                </a:lnTo>
                <a:lnTo>
                  <a:pt x="56545" y="456699"/>
                </a:lnTo>
                <a:lnTo>
                  <a:pt x="49127" y="467325"/>
                </a:lnTo>
                <a:lnTo>
                  <a:pt x="40884" y="481673"/>
                </a:lnTo>
                <a:lnTo>
                  <a:pt x="33704" y="497645"/>
                </a:lnTo>
                <a:lnTo>
                  <a:pt x="29267" y="507849"/>
                </a:lnTo>
                <a:lnTo>
                  <a:pt x="27295" y="515558"/>
                </a:lnTo>
                <a:lnTo>
                  <a:pt x="27722" y="518948"/>
                </a:lnTo>
                <a:lnTo>
                  <a:pt x="28959" y="522160"/>
                </a:lnTo>
                <a:lnTo>
                  <a:pt x="30736" y="525254"/>
                </a:lnTo>
                <a:lnTo>
                  <a:pt x="32874" y="527316"/>
                </a:lnTo>
                <a:lnTo>
                  <a:pt x="35251" y="528691"/>
                </a:lnTo>
                <a:lnTo>
                  <a:pt x="37788" y="529608"/>
                </a:lnTo>
                <a:lnTo>
                  <a:pt x="43290" y="529267"/>
                </a:lnTo>
                <a:lnTo>
                  <a:pt x="50767" y="528087"/>
                </a:lnTo>
                <a:lnTo>
                  <a:pt x="59563" y="526347"/>
                </a:lnTo>
                <a:lnTo>
                  <a:pt x="69236" y="525188"/>
                </a:lnTo>
                <a:lnTo>
                  <a:pt x="79495" y="524415"/>
                </a:lnTo>
                <a:lnTo>
                  <a:pt x="90144" y="523900"/>
                </a:lnTo>
                <a:lnTo>
                  <a:pt x="101054" y="522604"/>
                </a:lnTo>
                <a:lnTo>
                  <a:pt x="112137" y="520787"/>
                </a:lnTo>
                <a:lnTo>
                  <a:pt x="123336" y="518624"/>
                </a:lnTo>
                <a:lnTo>
                  <a:pt x="145939" y="513680"/>
                </a:lnTo>
                <a:lnTo>
                  <a:pt x="214331" y="497097"/>
                </a:lnTo>
                <a:lnTo>
                  <a:pt x="294324" y="477146"/>
                </a:lnTo>
                <a:lnTo>
                  <a:pt x="332423" y="468893"/>
                </a:lnTo>
                <a:lnTo>
                  <a:pt x="411480" y="445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01"/>
          <p:cNvSpPr/>
          <p:nvPr/>
        </p:nvSpPr>
        <p:spPr>
          <a:xfrm>
            <a:off x="2711767" y="1851660"/>
            <a:ext cx="300038" cy="51436"/>
          </a:xfrm>
          <a:custGeom>
            <a:avLst/>
            <a:gdLst/>
            <a:ahLst/>
            <a:cxnLst/>
            <a:rect l="0" t="0" r="0" b="0"/>
            <a:pathLst>
              <a:path w="300038" h="51436">
                <a:moveTo>
                  <a:pt x="0" y="51435"/>
                </a:moveTo>
                <a:lnTo>
                  <a:pt x="18203" y="42333"/>
                </a:lnTo>
                <a:lnTo>
                  <a:pt x="26423" y="39652"/>
                </a:lnTo>
                <a:lnTo>
                  <a:pt x="34760" y="37864"/>
                </a:lnTo>
                <a:lnTo>
                  <a:pt x="43176" y="36673"/>
                </a:lnTo>
                <a:lnTo>
                  <a:pt x="51644" y="35878"/>
                </a:lnTo>
                <a:lnTo>
                  <a:pt x="60147" y="35349"/>
                </a:lnTo>
                <a:lnTo>
                  <a:pt x="77214" y="34760"/>
                </a:lnTo>
                <a:lnTo>
                  <a:pt x="94325" y="34499"/>
                </a:lnTo>
                <a:lnTo>
                  <a:pt x="102888" y="33477"/>
                </a:lnTo>
                <a:lnTo>
                  <a:pt x="111455" y="31843"/>
                </a:lnTo>
                <a:lnTo>
                  <a:pt x="120023" y="29801"/>
                </a:lnTo>
                <a:lnTo>
                  <a:pt x="135260" y="27487"/>
                </a:lnTo>
                <a:lnTo>
                  <a:pt x="177591" y="22376"/>
                </a:lnTo>
                <a:lnTo>
                  <a:pt x="196499" y="19680"/>
                </a:lnTo>
                <a:lnTo>
                  <a:pt x="212914" y="16930"/>
                </a:lnTo>
                <a:lnTo>
                  <a:pt x="227668" y="14144"/>
                </a:lnTo>
                <a:lnTo>
                  <a:pt x="239409" y="11334"/>
                </a:lnTo>
                <a:lnTo>
                  <a:pt x="249141" y="8508"/>
                </a:lnTo>
                <a:lnTo>
                  <a:pt x="257534" y="5672"/>
                </a:lnTo>
                <a:lnTo>
                  <a:pt x="265987" y="3781"/>
                </a:lnTo>
                <a:lnTo>
                  <a:pt x="274479" y="252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02"/>
          <p:cNvSpPr/>
          <p:nvPr/>
        </p:nvSpPr>
        <p:spPr>
          <a:xfrm>
            <a:off x="3252003" y="1603198"/>
            <a:ext cx="264926" cy="503931"/>
          </a:xfrm>
          <a:custGeom>
            <a:avLst/>
            <a:gdLst/>
            <a:ahLst/>
            <a:cxnLst/>
            <a:rect l="0" t="0" r="0" b="0"/>
            <a:pathLst>
              <a:path w="264926" h="503931">
                <a:moveTo>
                  <a:pt x="205572" y="51294"/>
                </a:moveTo>
                <a:lnTo>
                  <a:pt x="205572" y="24601"/>
                </a:lnTo>
                <a:lnTo>
                  <a:pt x="204619" y="22068"/>
                </a:lnTo>
                <a:lnTo>
                  <a:pt x="203031" y="20380"/>
                </a:lnTo>
                <a:lnTo>
                  <a:pt x="198728" y="17552"/>
                </a:lnTo>
                <a:lnTo>
                  <a:pt x="193640" y="13120"/>
                </a:lnTo>
                <a:lnTo>
                  <a:pt x="185663" y="7975"/>
                </a:lnTo>
                <a:lnTo>
                  <a:pt x="180870" y="5270"/>
                </a:lnTo>
                <a:lnTo>
                  <a:pt x="175768" y="3466"/>
                </a:lnTo>
                <a:lnTo>
                  <a:pt x="170463" y="2264"/>
                </a:lnTo>
                <a:lnTo>
                  <a:pt x="165021" y="1462"/>
                </a:lnTo>
                <a:lnTo>
                  <a:pt x="159488" y="928"/>
                </a:lnTo>
                <a:lnTo>
                  <a:pt x="153894" y="572"/>
                </a:lnTo>
                <a:lnTo>
                  <a:pt x="148260" y="334"/>
                </a:lnTo>
                <a:lnTo>
                  <a:pt x="134380" y="70"/>
                </a:lnTo>
                <a:lnTo>
                  <a:pt x="126677" y="0"/>
                </a:lnTo>
                <a:lnTo>
                  <a:pt x="119638" y="905"/>
                </a:lnTo>
                <a:lnTo>
                  <a:pt x="113040" y="2462"/>
                </a:lnTo>
                <a:lnTo>
                  <a:pt x="84212" y="11803"/>
                </a:lnTo>
                <a:lnTo>
                  <a:pt x="75135" y="15442"/>
                </a:lnTo>
                <a:lnTo>
                  <a:pt x="65274" y="19772"/>
                </a:lnTo>
                <a:lnTo>
                  <a:pt x="54890" y="24565"/>
                </a:lnTo>
                <a:lnTo>
                  <a:pt x="46062" y="27760"/>
                </a:lnTo>
                <a:lnTo>
                  <a:pt x="38272" y="29889"/>
                </a:lnTo>
                <a:lnTo>
                  <a:pt x="31173" y="31309"/>
                </a:lnTo>
                <a:lnTo>
                  <a:pt x="25489" y="34161"/>
                </a:lnTo>
                <a:lnTo>
                  <a:pt x="20746" y="37967"/>
                </a:lnTo>
                <a:lnTo>
                  <a:pt x="12937" y="46323"/>
                </a:lnTo>
                <a:lnTo>
                  <a:pt x="6291" y="53212"/>
                </a:lnTo>
                <a:lnTo>
                  <a:pt x="4138" y="56383"/>
                </a:lnTo>
                <a:lnTo>
                  <a:pt x="1746" y="62446"/>
                </a:lnTo>
                <a:lnTo>
                  <a:pt x="399" y="75765"/>
                </a:lnTo>
                <a:lnTo>
                  <a:pt x="84" y="86300"/>
                </a:lnTo>
                <a:lnTo>
                  <a:pt x="0" y="91776"/>
                </a:lnTo>
                <a:lnTo>
                  <a:pt x="1849" y="96380"/>
                </a:lnTo>
                <a:lnTo>
                  <a:pt x="4986" y="100401"/>
                </a:lnTo>
                <a:lnTo>
                  <a:pt x="8983" y="104035"/>
                </a:lnTo>
                <a:lnTo>
                  <a:pt x="18504" y="113152"/>
                </a:lnTo>
                <a:lnTo>
                  <a:pt x="40138" y="134527"/>
                </a:lnTo>
                <a:lnTo>
                  <a:pt x="46705" y="140120"/>
                </a:lnTo>
                <a:lnTo>
                  <a:pt x="53941" y="145754"/>
                </a:lnTo>
                <a:lnTo>
                  <a:pt x="61622" y="151415"/>
                </a:lnTo>
                <a:lnTo>
                  <a:pt x="77776" y="162785"/>
                </a:lnTo>
                <a:lnTo>
                  <a:pt x="86085" y="168484"/>
                </a:lnTo>
                <a:lnTo>
                  <a:pt x="94481" y="175140"/>
                </a:lnTo>
                <a:lnTo>
                  <a:pt x="102936" y="182436"/>
                </a:lnTo>
                <a:lnTo>
                  <a:pt x="111431" y="190157"/>
                </a:lnTo>
                <a:lnTo>
                  <a:pt x="119951" y="197209"/>
                </a:lnTo>
                <a:lnTo>
                  <a:pt x="128489" y="203816"/>
                </a:lnTo>
                <a:lnTo>
                  <a:pt x="137038" y="210125"/>
                </a:lnTo>
                <a:lnTo>
                  <a:pt x="145595" y="217189"/>
                </a:lnTo>
                <a:lnTo>
                  <a:pt x="154157" y="224756"/>
                </a:lnTo>
                <a:lnTo>
                  <a:pt x="171291" y="240783"/>
                </a:lnTo>
                <a:lnTo>
                  <a:pt x="209595" y="278318"/>
                </a:lnTo>
                <a:lnTo>
                  <a:pt x="215874" y="285511"/>
                </a:lnTo>
                <a:lnTo>
                  <a:pt x="221965" y="293164"/>
                </a:lnTo>
                <a:lnTo>
                  <a:pt x="227930" y="301123"/>
                </a:lnTo>
                <a:lnTo>
                  <a:pt x="233812" y="308334"/>
                </a:lnTo>
                <a:lnTo>
                  <a:pt x="239638" y="315047"/>
                </a:lnTo>
                <a:lnTo>
                  <a:pt x="245428" y="321427"/>
                </a:lnTo>
                <a:lnTo>
                  <a:pt x="250240" y="328537"/>
                </a:lnTo>
                <a:lnTo>
                  <a:pt x="258127" y="344058"/>
                </a:lnTo>
                <a:lnTo>
                  <a:pt x="260611" y="352198"/>
                </a:lnTo>
                <a:lnTo>
                  <a:pt x="262267" y="360482"/>
                </a:lnTo>
                <a:lnTo>
                  <a:pt x="263371" y="368862"/>
                </a:lnTo>
                <a:lnTo>
                  <a:pt x="264598" y="383253"/>
                </a:lnTo>
                <a:lnTo>
                  <a:pt x="264925" y="389757"/>
                </a:lnTo>
                <a:lnTo>
                  <a:pt x="262748" y="402065"/>
                </a:lnTo>
                <a:lnTo>
                  <a:pt x="258606" y="413885"/>
                </a:lnTo>
                <a:lnTo>
                  <a:pt x="253590" y="425488"/>
                </a:lnTo>
                <a:lnTo>
                  <a:pt x="248186" y="436995"/>
                </a:lnTo>
                <a:lnTo>
                  <a:pt x="241656" y="448459"/>
                </a:lnTo>
                <a:lnTo>
                  <a:pt x="237248" y="454183"/>
                </a:lnTo>
                <a:lnTo>
                  <a:pt x="232404" y="459904"/>
                </a:lnTo>
                <a:lnTo>
                  <a:pt x="227270" y="464671"/>
                </a:lnTo>
                <a:lnTo>
                  <a:pt x="221942" y="468801"/>
                </a:lnTo>
                <a:lnTo>
                  <a:pt x="216485" y="472507"/>
                </a:lnTo>
                <a:lnTo>
                  <a:pt x="209990" y="475930"/>
                </a:lnTo>
                <a:lnTo>
                  <a:pt x="202802" y="479165"/>
                </a:lnTo>
                <a:lnTo>
                  <a:pt x="195152" y="482274"/>
                </a:lnTo>
                <a:lnTo>
                  <a:pt x="187195" y="485299"/>
                </a:lnTo>
                <a:lnTo>
                  <a:pt x="170734" y="491200"/>
                </a:lnTo>
                <a:lnTo>
                  <a:pt x="145402" y="499877"/>
                </a:lnTo>
                <a:lnTo>
                  <a:pt x="136883" y="501797"/>
                </a:lnTo>
                <a:lnTo>
                  <a:pt x="128347" y="503077"/>
                </a:lnTo>
                <a:lnTo>
                  <a:pt x="119798" y="503930"/>
                </a:lnTo>
                <a:lnTo>
                  <a:pt x="112195" y="503546"/>
                </a:lnTo>
                <a:lnTo>
                  <a:pt x="105220" y="502338"/>
                </a:lnTo>
                <a:lnTo>
                  <a:pt x="98666" y="500580"/>
                </a:lnTo>
                <a:lnTo>
                  <a:pt x="83763" y="496087"/>
                </a:lnTo>
                <a:lnTo>
                  <a:pt x="50912" y="485441"/>
                </a:lnTo>
                <a:lnTo>
                  <a:pt x="43410" y="481695"/>
                </a:lnTo>
                <a:lnTo>
                  <a:pt x="36504" y="477293"/>
                </a:lnTo>
                <a:lnTo>
                  <a:pt x="29995" y="472454"/>
                </a:lnTo>
                <a:lnTo>
                  <a:pt x="22763" y="464536"/>
                </a:lnTo>
                <a:lnTo>
                  <a:pt x="16151" y="449644"/>
                </a:lnTo>
                <a:lnTo>
                  <a:pt x="13569" y="442590"/>
                </a:lnTo>
                <a:lnTo>
                  <a:pt x="12800" y="435983"/>
                </a:lnTo>
                <a:lnTo>
                  <a:pt x="14485" y="423562"/>
                </a:lnTo>
                <a:lnTo>
                  <a:pt x="20949" y="409151"/>
                </a:lnTo>
                <a:lnTo>
                  <a:pt x="25340" y="401308"/>
                </a:lnTo>
                <a:lnTo>
                  <a:pt x="30172" y="394174"/>
                </a:lnTo>
                <a:lnTo>
                  <a:pt x="35299" y="387513"/>
                </a:lnTo>
                <a:lnTo>
                  <a:pt x="40621" y="381168"/>
                </a:lnTo>
                <a:lnTo>
                  <a:pt x="47027" y="374080"/>
                </a:lnTo>
                <a:lnTo>
                  <a:pt x="61765" y="358584"/>
                </a:lnTo>
                <a:lnTo>
                  <a:pt x="68743" y="350452"/>
                </a:lnTo>
                <a:lnTo>
                  <a:pt x="75300" y="342173"/>
                </a:lnTo>
                <a:lnTo>
                  <a:pt x="81576" y="333795"/>
                </a:lnTo>
                <a:lnTo>
                  <a:pt x="91475" y="323448"/>
                </a:lnTo>
                <a:lnTo>
                  <a:pt x="103790" y="311788"/>
                </a:lnTo>
                <a:lnTo>
                  <a:pt x="117715" y="299251"/>
                </a:lnTo>
                <a:lnTo>
                  <a:pt x="128903" y="288036"/>
                </a:lnTo>
                <a:lnTo>
                  <a:pt x="138267" y="277702"/>
                </a:lnTo>
                <a:lnTo>
                  <a:pt x="180635" y="226933"/>
                </a:lnTo>
                <a:lnTo>
                  <a:pt x="190852" y="214106"/>
                </a:lnTo>
                <a:lnTo>
                  <a:pt x="199569" y="202698"/>
                </a:lnTo>
                <a:lnTo>
                  <a:pt x="207285" y="192235"/>
                </a:lnTo>
                <a:lnTo>
                  <a:pt x="213381" y="183355"/>
                </a:lnTo>
                <a:lnTo>
                  <a:pt x="218398" y="175530"/>
                </a:lnTo>
                <a:lnTo>
                  <a:pt x="222695" y="168408"/>
                </a:lnTo>
                <a:lnTo>
                  <a:pt x="227469" y="152875"/>
                </a:lnTo>
                <a:lnTo>
                  <a:pt x="229591" y="137399"/>
                </a:lnTo>
                <a:lnTo>
                  <a:pt x="230534" y="124170"/>
                </a:lnTo>
                <a:lnTo>
                  <a:pt x="230954" y="111941"/>
                </a:lnTo>
                <a:lnTo>
                  <a:pt x="231066" y="106013"/>
                </a:lnTo>
                <a:lnTo>
                  <a:pt x="229235" y="100156"/>
                </a:lnTo>
                <a:lnTo>
                  <a:pt x="222121" y="88568"/>
                </a:lnTo>
                <a:lnTo>
                  <a:pt x="215149" y="77068"/>
                </a:lnTo>
                <a:lnTo>
                  <a:pt x="211957" y="71334"/>
                </a:lnTo>
                <a:lnTo>
                  <a:pt x="207923" y="66559"/>
                </a:lnTo>
                <a:lnTo>
                  <a:pt x="203329" y="62423"/>
                </a:lnTo>
                <a:lnTo>
                  <a:pt x="198362" y="58713"/>
                </a:lnTo>
                <a:lnTo>
                  <a:pt x="193145" y="54335"/>
                </a:lnTo>
                <a:lnTo>
                  <a:pt x="187762" y="49511"/>
                </a:lnTo>
                <a:lnTo>
                  <a:pt x="182269" y="44391"/>
                </a:lnTo>
                <a:lnTo>
                  <a:pt x="175749" y="40024"/>
                </a:lnTo>
                <a:lnTo>
                  <a:pt x="168545" y="36161"/>
                </a:lnTo>
                <a:lnTo>
                  <a:pt x="153873" y="29328"/>
                </a:lnTo>
                <a:lnTo>
                  <a:pt x="147293" y="26173"/>
                </a:lnTo>
                <a:lnTo>
                  <a:pt x="119847" y="170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03"/>
          <p:cNvSpPr/>
          <p:nvPr/>
        </p:nvSpPr>
        <p:spPr>
          <a:xfrm>
            <a:off x="3637597" y="1555561"/>
            <a:ext cx="541523" cy="475942"/>
          </a:xfrm>
          <a:custGeom>
            <a:avLst/>
            <a:gdLst/>
            <a:ahLst/>
            <a:cxnLst/>
            <a:rect l="0" t="0" r="0" b="0"/>
            <a:pathLst>
              <a:path w="541523" h="475942">
                <a:moveTo>
                  <a:pt x="0" y="21779"/>
                </a:moveTo>
                <a:lnTo>
                  <a:pt x="23864" y="9847"/>
                </a:lnTo>
                <a:lnTo>
                  <a:pt x="32102" y="8109"/>
                </a:lnTo>
                <a:lnTo>
                  <a:pt x="42356" y="6951"/>
                </a:lnTo>
                <a:lnTo>
                  <a:pt x="53955" y="6178"/>
                </a:lnTo>
                <a:lnTo>
                  <a:pt x="66450" y="4711"/>
                </a:lnTo>
                <a:lnTo>
                  <a:pt x="79543" y="2780"/>
                </a:lnTo>
                <a:lnTo>
                  <a:pt x="93033" y="540"/>
                </a:lnTo>
                <a:lnTo>
                  <a:pt x="108695" y="0"/>
                </a:lnTo>
                <a:lnTo>
                  <a:pt x="125803" y="592"/>
                </a:lnTo>
                <a:lnTo>
                  <a:pt x="143876" y="1939"/>
                </a:lnTo>
                <a:lnTo>
                  <a:pt x="228762" y="9993"/>
                </a:lnTo>
                <a:lnTo>
                  <a:pt x="243949" y="11064"/>
                </a:lnTo>
                <a:lnTo>
                  <a:pt x="256930" y="11778"/>
                </a:lnTo>
                <a:lnTo>
                  <a:pt x="267489" y="13206"/>
                </a:lnTo>
                <a:lnTo>
                  <a:pt x="284301" y="17334"/>
                </a:lnTo>
                <a:lnTo>
                  <a:pt x="298124" y="22343"/>
                </a:lnTo>
                <a:lnTo>
                  <a:pt x="310617" y="27744"/>
                </a:lnTo>
                <a:lnTo>
                  <a:pt x="322519" y="33320"/>
                </a:lnTo>
                <a:lnTo>
                  <a:pt x="327408" y="37093"/>
                </a:lnTo>
                <a:lnTo>
                  <a:pt x="338839" y="50552"/>
                </a:lnTo>
                <a:lnTo>
                  <a:pt x="345223" y="57744"/>
                </a:lnTo>
                <a:lnTo>
                  <a:pt x="347306" y="61948"/>
                </a:lnTo>
                <a:lnTo>
                  <a:pt x="350238" y="76014"/>
                </a:lnTo>
                <a:lnTo>
                  <a:pt x="350924" y="83348"/>
                </a:lnTo>
                <a:lnTo>
                  <a:pt x="348689" y="92323"/>
                </a:lnTo>
                <a:lnTo>
                  <a:pt x="344520" y="102662"/>
                </a:lnTo>
                <a:lnTo>
                  <a:pt x="339493" y="113607"/>
                </a:lnTo>
                <a:lnTo>
                  <a:pt x="334914" y="118240"/>
                </a:lnTo>
                <a:lnTo>
                  <a:pt x="322205" y="125928"/>
                </a:lnTo>
                <a:lnTo>
                  <a:pt x="307032" y="135060"/>
                </a:lnTo>
                <a:lnTo>
                  <a:pt x="291716" y="144516"/>
                </a:lnTo>
                <a:lnTo>
                  <a:pt x="278559" y="151893"/>
                </a:lnTo>
                <a:lnTo>
                  <a:pt x="263821" y="158347"/>
                </a:lnTo>
                <a:lnTo>
                  <a:pt x="255891" y="161402"/>
                </a:lnTo>
                <a:lnTo>
                  <a:pt x="231840" y="169876"/>
                </a:lnTo>
                <a:lnTo>
                  <a:pt x="217425" y="174803"/>
                </a:lnTo>
                <a:lnTo>
                  <a:pt x="205909" y="179040"/>
                </a:lnTo>
                <a:lnTo>
                  <a:pt x="196328" y="182817"/>
                </a:lnTo>
                <a:lnTo>
                  <a:pt x="188035" y="186287"/>
                </a:lnTo>
                <a:lnTo>
                  <a:pt x="177744" y="189553"/>
                </a:lnTo>
                <a:lnTo>
                  <a:pt x="166121" y="192684"/>
                </a:lnTo>
                <a:lnTo>
                  <a:pt x="153610" y="195723"/>
                </a:lnTo>
                <a:lnTo>
                  <a:pt x="137169" y="199100"/>
                </a:lnTo>
                <a:lnTo>
                  <a:pt x="124781" y="200600"/>
                </a:lnTo>
                <a:lnTo>
                  <a:pt x="109751" y="201268"/>
                </a:lnTo>
                <a:lnTo>
                  <a:pt x="103647" y="200493"/>
                </a:lnTo>
                <a:lnTo>
                  <a:pt x="88274" y="194373"/>
                </a:lnTo>
                <a:lnTo>
                  <a:pt x="88377" y="193039"/>
                </a:lnTo>
                <a:lnTo>
                  <a:pt x="91031" y="189017"/>
                </a:lnTo>
                <a:lnTo>
                  <a:pt x="103006" y="184054"/>
                </a:lnTo>
                <a:lnTo>
                  <a:pt x="119123" y="179626"/>
                </a:lnTo>
                <a:lnTo>
                  <a:pt x="132636" y="177658"/>
                </a:lnTo>
                <a:lnTo>
                  <a:pt x="147532" y="176783"/>
                </a:lnTo>
                <a:lnTo>
                  <a:pt x="164630" y="176395"/>
                </a:lnTo>
                <a:lnTo>
                  <a:pt x="231430" y="176124"/>
                </a:lnTo>
                <a:lnTo>
                  <a:pt x="246679" y="177063"/>
                </a:lnTo>
                <a:lnTo>
                  <a:pt x="260655" y="178642"/>
                </a:lnTo>
                <a:lnTo>
                  <a:pt x="273783" y="180646"/>
                </a:lnTo>
                <a:lnTo>
                  <a:pt x="290154" y="183888"/>
                </a:lnTo>
                <a:lnTo>
                  <a:pt x="328665" y="192570"/>
                </a:lnTo>
                <a:lnTo>
                  <a:pt x="349603" y="198504"/>
                </a:lnTo>
                <a:lnTo>
                  <a:pt x="371181" y="205318"/>
                </a:lnTo>
                <a:lnTo>
                  <a:pt x="437810" y="227684"/>
                </a:lnTo>
                <a:lnTo>
                  <a:pt x="449035" y="232391"/>
                </a:lnTo>
                <a:lnTo>
                  <a:pt x="459377" y="237435"/>
                </a:lnTo>
                <a:lnTo>
                  <a:pt x="469129" y="242702"/>
                </a:lnTo>
                <a:lnTo>
                  <a:pt x="485044" y="253634"/>
                </a:lnTo>
                <a:lnTo>
                  <a:pt x="498468" y="264843"/>
                </a:lnTo>
                <a:lnTo>
                  <a:pt x="510784" y="276175"/>
                </a:lnTo>
                <a:lnTo>
                  <a:pt x="520068" y="287561"/>
                </a:lnTo>
                <a:lnTo>
                  <a:pt x="528321" y="300877"/>
                </a:lnTo>
                <a:lnTo>
                  <a:pt x="533189" y="309761"/>
                </a:lnTo>
                <a:lnTo>
                  <a:pt x="538339" y="319495"/>
                </a:lnTo>
                <a:lnTo>
                  <a:pt x="540820" y="327888"/>
                </a:lnTo>
                <a:lnTo>
                  <a:pt x="541522" y="335389"/>
                </a:lnTo>
                <a:lnTo>
                  <a:pt x="539761" y="348804"/>
                </a:lnTo>
                <a:lnTo>
                  <a:pt x="535804" y="361116"/>
                </a:lnTo>
                <a:lnTo>
                  <a:pt x="530870" y="370397"/>
                </a:lnTo>
                <a:lnTo>
                  <a:pt x="522737" y="383518"/>
                </a:lnTo>
                <a:lnTo>
                  <a:pt x="519942" y="388668"/>
                </a:lnTo>
                <a:lnTo>
                  <a:pt x="509215" y="399471"/>
                </a:lnTo>
                <a:lnTo>
                  <a:pt x="495875" y="409669"/>
                </a:lnTo>
                <a:lnTo>
                  <a:pt x="483596" y="417377"/>
                </a:lnTo>
                <a:lnTo>
                  <a:pt x="469249" y="423978"/>
                </a:lnTo>
                <a:lnTo>
                  <a:pt x="452395" y="430086"/>
                </a:lnTo>
                <a:lnTo>
                  <a:pt x="442567" y="433049"/>
                </a:lnTo>
                <a:lnTo>
                  <a:pt x="421487" y="438880"/>
                </a:lnTo>
                <a:lnTo>
                  <a:pt x="399417" y="444647"/>
                </a:lnTo>
                <a:lnTo>
                  <a:pt x="342818" y="457800"/>
                </a:lnTo>
                <a:lnTo>
                  <a:pt x="319986" y="462002"/>
                </a:lnTo>
                <a:lnTo>
                  <a:pt x="296191" y="465756"/>
                </a:lnTo>
                <a:lnTo>
                  <a:pt x="271756" y="469211"/>
                </a:lnTo>
                <a:lnTo>
                  <a:pt x="251655" y="471514"/>
                </a:lnTo>
                <a:lnTo>
                  <a:pt x="234446" y="473050"/>
                </a:lnTo>
                <a:lnTo>
                  <a:pt x="219162" y="474074"/>
                </a:lnTo>
                <a:lnTo>
                  <a:pt x="201353" y="474756"/>
                </a:lnTo>
                <a:lnTo>
                  <a:pt x="140834" y="475717"/>
                </a:lnTo>
                <a:lnTo>
                  <a:pt x="100376" y="475941"/>
                </a:lnTo>
                <a:lnTo>
                  <a:pt x="84062" y="475049"/>
                </a:lnTo>
                <a:lnTo>
                  <a:pt x="70329" y="473501"/>
                </a:lnTo>
                <a:lnTo>
                  <a:pt x="58316" y="471517"/>
                </a:lnTo>
                <a:lnTo>
                  <a:pt x="42428" y="469312"/>
                </a:lnTo>
                <a:lnTo>
                  <a:pt x="36858" y="468724"/>
                </a:lnTo>
                <a:lnTo>
                  <a:pt x="28129" y="465531"/>
                </a:lnTo>
                <a:lnTo>
                  <a:pt x="24467" y="463346"/>
                </a:lnTo>
                <a:lnTo>
                  <a:pt x="22027" y="460937"/>
                </a:lnTo>
                <a:lnTo>
                  <a:pt x="20399" y="458378"/>
                </a:lnTo>
                <a:lnTo>
                  <a:pt x="18592" y="452996"/>
                </a:lnTo>
                <a:lnTo>
                  <a:pt x="17145" y="4418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4"/>
          <p:cNvSpPr/>
          <p:nvPr/>
        </p:nvSpPr>
        <p:spPr>
          <a:xfrm>
            <a:off x="753843" y="1054557"/>
            <a:ext cx="505539" cy="611964"/>
          </a:xfrm>
          <a:custGeom>
            <a:avLst/>
            <a:gdLst/>
            <a:ahLst/>
            <a:cxnLst/>
            <a:rect l="0" t="0" r="0" b="0"/>
            <a:pathLst>
              <a:path w="505539" h="611964">
                <a:moveTo>
                  <a:pt x="500599" y="77012"/>
                </a:moveTo>
                <a:lnTo>
                  <a:pt x="505150" y="63360"/>
                </a:lnTo>
                <a:lnTo>
                  <a:pt x="505538" y="57433"/>
                </a:lnTo>
                <a:lnTo>
                  <a:pt x="503429" y="45768"/>
                </a:lnTo>
                <a:lnTo>
                  <a:pt x="499317" y="36774"/>
                </a:lnTo>
                <a:lnTo>
                  <a:pt x="488916" y="23238"/>
                </a:lnTo>
                <a:lnTo>
                  <a:pt x="486143" y="21161"/>
                </a:lnTo>
                <a:lnTo>
                  <a:pt x="472308" y="15286"/>
                </a:lnTo>
                <a:lnTo>
                  <a:pt x="461355" y="10526"/>
                </a:lnTo>
                <a:lnTo>
                  <a:pt x="446962" y="5235"/>
                </a:lnTo>
                <a:lnTo>
                  <a:pt x="433580" y="2249"/>
                </a:lnTo>
                <a:lnTo>
                  <a:pt x="420330" y="922"/>
                </a:lnTo>
                <a:lnTo>
                  <a:pt x="404917" y="332"/>
                </a:lnTo>
                <a:lnTo>
                  <a:pt x="380174" y="0"/>
                </a:lnTo>
                <a:lnTo>
                  <a:pt x="371738" y="906"/>
                </a:lnTo>
                <a:lnTo>
                  <a:pt x="363257" y="2462"/>
                </a:lnTo>
                <a:lnTo>
                  <a:pt x="324562" y="11804"/>
                </a:lnTo>
                <a:lnTo>
                  <a:pt x="309899" y="17348"/>
                </a:lnTo>
                <a:lnTo>
                  <a:pt x="292503" y="24854"/>
                </a:lnTo>
                <a:lnTo>
                  <a:pt x="273286" y="33667"/>
                </a:lnTo>
                <a:lnTo>
                  <a:pt x="252854" y="44306"/>
                </a:lnTo>
                <a:lnTo>
                  <a:pt x="231613" y="56160"/>
                </a:lnTo>
                <a:lnTo>
                  <a:pt x="209833" y="68826"/>
                </a:lnTo>
                <a:lnTo>
                  <a:pt x="191502" y="80128"/>
                </a:lnTo>
                <a:lnTo>
                  <a:pt x="175472" y="90519"/>
                </a:lnTo>
                <a:lnTo>
                  <a:pt x="160975" y="100304"/>
                </a:lnTo>
                <a:lnTo>
                  <a:pt x="134707" y="118797"/>
                </a:lnTo>
                <a:lnTo>
                  <a:pt x="122369" y="127729"/>
                </a:lnTo>
                <a:lnTo>
                  <a:pt x="111286" y="136541"/>
                </a:lnTo>
                <a:lnTo>
                  <a:pt x="101039" y="145273"/>
                </a:lnTo>
                <a:lnTo>
                  <a:pt x="91351" y="153952"/>
                </a:lnTo>
                <a:lnTo>
                  <a:pt x="82987" y="162596"/>
                </a:lnTo>
                <a:lnTo>
                  <a:pt x="61161" y="188413"/>
                </a:lnTo>
                <a:lnTo>
                  <a:pt x="53335" y="197000"/>
                </a:lnTo>
                <a:lnTo>
                  <a:pt x="37973" y="214160"/>
                </a:lnTo>
                <a:lnTo>
                  <a:pt x="24795" y="231312"/>
                </a:lnTo>
                <a:lnTo>
                  <a:pt x="15128" y="248460"/>
                </a:lnTo>
                <a:lnTo>
                  <a:pt x="7657" y="264654"/>
                </a:lnTo>
                <a:lnTo>
                  <a:pt x="1161" y="278201"/>
                </a:lnTo>
                <a:lnTo>
                  <a:pt x="0" y="284481"/>
                </a:lnTo>
                <a:lnTo>
                  <a:pt x="179" y="290572"/>
                </a:lnTo>
                <a:lnTo>
                  <a:pt x="2759" y="309486"/>
                </a:lnTo>
                <a:lnTo>
                  <a:pt x="3923" y="312957"/>
                </a:lnTo>
                <a:lnTo>
                  <a:pt x="7757" y="319354"/>
                </a:lnTo>
                <a:lnTo>
                  <a:pt x="17715" y="325373"/>
                </a:lnTo>
                <a:lnTo>
                  <a:pt x="30714" y="330270"/>
                </a:lnTo>
                <a:lnTo>
                  <a:pt x="42841" y="332446"/>
                </a:lnTo>
                <a:lnTo>
                  <a:pt x="57121" y="333414"/>
                </a:lnTo>
                <a:lnTo>
                  <a:pt x="72993" y="333844"/>
                </a:lnTo>
                <a:lnTo>
                  <a:pt x="89572" y="334035"/>
                </a:lnTo>
                <a:lnTo>
                  <a:pt x="97993" y="333133"/>
                </a:lnTo>
                <a:lnTo>
                  <a:pt x="106465" y="331580"/>
                </a:lnTo>
                <a:lnTo>
                  <a:pt x="114971" y="329591"/>
                </a:lnTo>
                <a:lnTo>
                  <a:pt x="123498" y="328266"/>
                </a:lnTo>
                <a:lnTo>
                  <a:pt x="132041" y="327382"/>
                </a:lnTo>
                <a:lnTo>
                  <a:pt x="140594" y="326793"/>
                </a:lnTo>
                <a:lnTo>
                  <a:pt x="155177" y="323599"/>
                </a:lnTo>
                <a:lnTo>
                  <a:pt x="169913" y="319956"/>
                </a:lnTo>
                <a:lnTo>
                  <a:pt x="179177" y="318985"/>
                </a:lnTo>
                <a:lnTo>
                  <a:pt x="189162" y="318338"/>
                </a:lnTo>
                <a:lnTo>
                  <a:pt x="195820" y="318858"/>
                </a:lnTo>
                <a:lnTo>
                  <a:pt x="200258" y="320158"/>
                </a:lnTo>
                <a:lnTo>
                  <a:pt x="207381" y="324537"/>
                </a:lnTo>
                <a:lnTo>
                  <a:pt x="208355" y="330216"/>
                </a:lnTo>
                <a:lnTo>
                  <a:pt x="208615" y="334397"/>
                </a:lnTo>
                <a:lnTo>
                  <a:pt x="206883" y="338137"/>
                </a:lnTo>
                <a:lnTo>
                  <a:pt x="203823" y="341583"/>
                </a:lnTo>
                <a:lnTo>
                  <a:pt x="190415" y="353524"/>
                </a:lnTo>
                <a:lnTo>
                  <a:pt x="185225" y="358508"/>
                </a:lnTo>
                <a:lnTo>
                  <a:pt x="146438" y="404687"/>
                </a:lnTo>
                <a:lnTo>
                  <a:pt x="98401" y="462676"/>
                </a:lnTo>
                <a:lnTo>
                  <a:pt x="70702" y="494798"/>
                </a:lnTo>
                <a:lnTo>
                  <a:pt x="60648" y="506984"/>
                </a:lnTo>
                <a:lnTo>
                  <a:pt x="52041" y="517965"/>
                </a:lnTo>
                <a:lnTo>
                  <a:pt x="44398" y="528143"/>
                </a:lnTo>
                <a:lnTo>
                  <a:pt x="38350" y="539691"/>
                </a:lnTo>
                <a:lnTo>
                  <a:pt x="33365" y="552153"/>
                </a:lnTo>
                <a:lnTo>
                  <a:pt x="29090" y="565223"/>
                </a:lnTo>
                <a:lnTo>
                  <a:pt x="24339" y="582285"/>
                </a:lnTo>
                <a:lnTo>
                  <a:pt x="23073" y="588168"/>
                </a:lnTo>
                <a:lnTo>
                  <a:pt x="23181" y="593043"/>
                </a:lnTo>
                <a:lnTo>
                  <a:pt x="24205" y="597245"/>
                </a:lnTo>
                <a:lnTo>
                  <a:pt x="27883" y="604455"/>
                </a:lnTo>
                <a:lnTo>
                  <a:pt x="32693" y="610834"/>
                </a:lnTo>
                <a:lnTo>
                  <a:pt x="35309" y="611963"/>
                </a:lnTo>
                <a:lnTo>
                  <a:pt x="38006" y="611764"/>
                </a:lnTo>
                <a:lnTo>
                  <a:pt x="40756" y="610678"/>
                </a:lnTo>
                <a:lnTo>
                  <a:pt x="53728" y="609151"/>
                </a:lnTo>
                <a:lnTo>
                  <a:pt x="66722" y="603714"/>
                </a:lnTo>
                <a:lnTo>
                  <a:pt x="116551" y="575599"/>
                </a:lnTo>
                <a:lnTo>
                  <a:pt x="194084" y="530706"/>
                </a:lnTo>
                <a:lnTo>
                  <a:pt x="215293" y="517587"/>
                </a:lnTo>
                <a:lnTo>
                  <a:pt x="231338" y="506937"/>
                </a:lnTo>
                <a:lnTo>
                  <a:pt x="269141" y="479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5"/>
          <p:cNvSpPr/>
          <p:nvPr/>
        </p:nvSpPr>
        <p:spPr>
          <a:xfrm>
            <a:off x="1177289" y="1320361"/>
            <a:ext cx="291466" cy="219746"/>
          </a:xfrm>
          <a:custGeom>
            <a:avLst/>
            <a:gdLst/>
            <a:ahLst/>
            <a:cxnLst/>
            <a:rect l="0" t="0" r="0" b="0"/>
            <a:pathLst>
              <a:path w="291466" h="219746">
                <a:moveTo>
                  <a:pt x="0" y="34094"/>
                </a:moveTo>
                <a:lnTo>
                  <a:pt x="11932" y="46025"/>
                </a:lnTo>
                <a:lnTo>
                  <a:pt x="15575" y="52526"/>
                </a:lnTo>
                <a:lnTo>
                  <a:pt x="19908" y="61621"/>
                </a:lnTo>
                <a:lnTo>
                  <a:pt x="24702" y="72448"/>
                </a:lnTo>
                <a:lnTo>
                  <a:pt x="27898" y="81571"/>
                </a:lnTo>
                <a:lnTo>
                  <a:pt x="30029" y="89557"/>
                </a:lnTo>
                <a:lnTo>
                  <a:pt x="31450" y="96787"/>
                </a:lnTo>
                <a:lnTo>
                  <a:pt x="33349" y="104464"/>
                </a:lnTo>
                <a:lnTo>
                  <a:pt x="35568" y="112440"/>
                </a:lnTo>
                <a:lnTo>
                  <a:pt x="37999" y="120614"/>
                </a:lnTo>
                <a:lnTo>
                  <a:pt x="39621" y="128922"/>
                </a:lnTo>
                <a:lnTo>
                  <a:pt x="40701" y="137317"/>
                </a:lnTo>
                <a:lnTo>
                  <a:pt x="41422" y="145772"/>
                </a:lnTo>
                <a:lnTo>
                  <a:pt x="41902" y="153313"/>
                </a:lnTo>
                <a:lnTo>
                  <a:pt x="42436" y="166773"/>
                </a:lnTo>
                <a:lnTo>
                  <a:pt x="42852" y="219745"/>
                </a:lnTo>
                <a:lnTo>
                  <a:pt x="42862" y="203118"/>
                </a:lnTo>
                <a:lnTo>
                  <a:pt x="43815" y="199164"/>
                </a:lnTo>
                <a:lnTo>
                  <a:pt x="45403" y="194623"/>
                </a:lnTo>
                <a:lnTo>
                  <a:pt x="47414" y="189691"/>
                </a:lnTo>
                <a:lnTo>
                  <a:pt x="48754" y="184497"/>
                </a:lnTo>
                <a:lnTo>
                  <a:pt x="49648" y="179130"/>
                </a:lnTo>
                <a:lnTo>
                  <a:pt x="50244" y="173647"/>
                </a:lnTo>
                <a:lnTo>
                  <a:pt x="51593" y="167134"/>
                </a:lnTo>
                <a:lnTo>
                  <a:pt x="53446" y="159935"/>
                </a:lnTo>
                <a:lnTo>
                  <a:pt x="55633" y="152278"/>
                </a:lnTo>
                <a:lnTo>
                  <a:pt x="58996" y="144316"/>
                </a:lnTo>
                <a:lnTo>
                  <a:pt x="63144" y="136150"/>
                </a:lnTo>
                <a:lnTo>
                  <a:pt x="67813" y="127849"/>
                </a:lnTo>
                <a:lnTo>
                  <a:pt x="75689" y="116599"/>
                </a:lnTo>
                <a:lnTo>
                  <a:pt x="85702" y="103385"/>
                </a:lnTo>
                <a:lnTo>
                  <a:pt x="97140" y="88860"/>
                </a:lnTo>
                <a:lnTo>
                  <a:pt x="107623" y="77272"/>
                </a:lnTo>
                <a:lnTo>
                  <a:pt x="117468" y="67642"/>
                </a:lnTo>
                <a:lnTo>
                  <a:pt x="126890" y="59317"/>
                </a:lnTo>
                <a:lnTo>
                  <a:pt x="136028" y="51861"/>
                </a:lnTo>
                <a:lnTo>
                  <a:pt x="144978" y="44986"/>
                </a:lnTo>
                <a:lnTo>
                  <a:pt x="153802" y="38498"/>
                </a:lnTo>
                <a:lnTo>
                  <a:pt x="161590" y="32267"/>
                </a:lnTo>
                <a:lnTo>
                  <a:pt x="168687" y="26209"/>
                </a:lnTo>
                <a:lnTo>
                  <a:pt x="175323" y="20264"/>
                </a:lnTo>
                <a:lnTo>
                  <a:pt x="182605" y="15349"/>
                </a:lnTo>
                <a:lnTo>
                  <a:pt x="190317" y="11120"/>
                </a:lnTo>
                <a:lnTo>
                  <a:pt x="198315" y="7348"/>
                </a:lnTo>
                <a:lnTo>
                  <a:pt x="204601" y="4833"/>
                </a:lnTo>
                <a:lnTo>
                  <a:pt x="209743" y="3156"/>
                </a:lnTo>
                <a:lnTo>
                  <a:pt x="214124" y="2039"/>
                </a:lnTo>
                <a:lnTo>
                  <a:pt x="218949" y="1294"/>
                </a:lnTo>
                <a:lnTo>
                  <a:pt x="224071" y="797"/>
                </a:lnTo>
                <a:lnTo>
                  <a:pt x="233890" y="245"/>
                </a:lnTo>
                <a:lnTo>
                  <a:pt x="241429" y="0"/>
                </a:lnTo>
                <a:lnTo>
                  <a:pt x="244773" y="887"/>
                </a:lnTo>
                <a:lnTo>
                  <a:pt x="251028" y="4413"/>
                </a:lnTo>
                <a:lnTo>
                  <a:pt x="254030" y="7639"/>
                </a:lnTo>
                <a:lnTo>
                  <a:pt x="256983" y="11694"/>
                </a:lnTo>
                <a:lnTo>
                  <a:pt x="259905" y="16303"/>
                </a:lnTo>
                <a:lnTo>
                  <a:pt x="261853" y="21281"/>
                </a:lnTo>
                <a:lnTo>
                  <a:pt x="263151" y="26504"/>
                </a:lnTo>
                <a:lnTo>
                  <a:pt x="264017" y="31892"/>
                </a:lnTo>
                <a:lnTo>
                  <a:pt x="264594" y="37388"/>
                </a:lnTo>
                <a:lnTo>
                  <a:pt x="264978" y="42957"/>
                </a:lnTo>
                <a:lnTo>
                  <a:pt x="265235" y="48575"/>
                </a:lnTo>
                <a:lnTo>
                  <a:pt x="265647" y="94845"/>
                </a:lnTo>
                <a:lnTo>
                  <a:pt x="265748" y="180954"/>
                </a:lnTo>
                <a:lnTo>
                  <a:pt x="267653" y="184388"/>
                </a:lnTo>
                <a:lnTo>
                  <a:pt x="274850" y="190743"/>
                </a:lnTo>
                <a:lnTo>
                  <a:pt x="281858" y="194203"/>
                </a:lnTo>
                <a:lnTo>
                  <a:pt x="291465" y="1969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06"/>
          <p:cNvSpPr/>
          <p:nvPr/>
        </p:nvSpPr>
        <p:spPr>
          <a:xfrm>
            <a:off x="1573533" y="1046360"/>
            <a:ext cx="641030" cy="658638"/>
          </a:xfrm>
          <a:custGeom>
            <a:avLst/>
            <a:gdLst/>
            <a:ahLst/>
            <a:cxnLst/>
            <a:rect l="0" t="0" r="0" b="0"/>
            <a:pathLst>
              <a:path w="641030" h="658638">
                <a:moveTo>
                  <a:pt x="169542" y="230942"/>
                </a:moveTo>
                <a:lnTo>
                  <a:pt x="160440" y="221840"/>
                </a:lnTo>
                <a:lnTo>
                  <a:pt x="156806" y="219159"/>
                </a:lnTo>
                <a:lnTo>
                  <a:pt x="150229" y="216180"/>
                </a:lnTo>
                <a:lnTo>
                  <a:pt x="146189" y="216338"/>
                </a:lnTo>
                <a:lnTo>
                  <a:pt x="136620" y="219054"/>
                </a:lnTo>
                <a:lnTo>
                  <a:pt x="128557" y="223436"/>
                </a:lnTo>
                <a:lnTo>
                  <a:pt x="111043" y="236338"/>
                </a:lnTo>
                <a:lnTo>
                  <a:pt x="94012" y="250485"/>
                </a:lnTo>
                <a:lnTo>
                  <a:pt x="80093" y="266298"/>
                </a:lnTo>
                <a:lnTo>
                  <a:pt x="52445" y="300367"/>
                </a:lnTo>
                <a:lnTo>
                  <a:pt x="43852" y="311515"/>
                </a:lnTo>
                <a:lnTo>
                  <a:pt x="29225" y="331522"/>
                </a:lnTo>
                <a:lnTo>
                  <a:pt x="18913" y="347399"/>
                </a:lnTo>
                <a:lnTo>
                  <a:pt x="11156" y="361758"/>
                </a:lnTo>
                <a:lnTo>
                  <a:pt x="4533" y="377665"/>
                </a:lnTo>
                <a:lnTo>
                  <a:pt x="0" y="393584"/>
                </a:lnTo>
                <a:lnTo>
                  <a:pt x="316" y="397472"/>
                </a:lnTo>
                <a:lnTo>
                  <a:pt x="1480" y="401017"/>
                </a:lnTo>
                <a:lnTo>
                  <a:pt x="3208" y="404333"/>
                </a:lnTo>
                <a:lnTo>
                  <a:pt x="5312" y="406544"/>
                </a:lnTo>
                <a:lnTo>
                  <a:pt x="7668" y="408017"/>
                </a:lnTo>
                <a:lnTo>
                  <a:pt x="10191" y="409000"/>
                </a:lnTo>
                <a:lnTo>
                  <a:pt x="12825" y="408702"/>
                </a:lnTo>
                <a:lnTo>
                  <a:pt x="15534" y="407551"/>
                </a:lnTo>
                <a:lnTo>
                  <a:pt x="35455" y="396228"/>
                </a:lnTo>
                <a:lnTo>
                  <a:pt x="49696" y="386066"/>
                </a:lnTo>
                <a:lnTo>
                  <a:pt x="70240" y="373229"/>
                </a:lnTo>
                <a:lnTo>
                  <a:pt x="87625" y="360538"/>
                </a:lnTo>
                <a:lnTo>
                  <a:pt x="100749" y="348548"/>
                </a:lnTo>
                <a:lnTo>
                  <a:pt x="115398" y="329182"/>
                </a:lnTo>
                <a:lnTo>
                  <a:pt x="129285" y="310482"/>
                </a:lnTo>
                <a:lnTo>
                  <a:pt x="142442" y="294551"/>
                </a:lnTo>
                <a:lnTo>
                  <a:pt x="158020" y="274872"/>
                </a:lnTo>
                <a:lnTo>
                  <a:pt x="164421" y="263801"/>
                </a:lnTo>
                <a:lnTo>
                  <a:pt x="168867" y="250345"/>
                </a:lnTo>
                <a:lnTo>
                  <a:pt x="169242" y="254170"/>
                </a:lnTo>
                <a:lnTo>
                  <a:pt x="169453" y="274655"/>
                </a:lnTo>
                <a:lnTo>
                  <a:pt x="169482" y="285801"/>
                </a:lnTo>
                <a:lnTo>
                  <a:pt x="172055" y="305806"/>
                </a:lnTo>
                <a:lnTo>
                  <a:pt x="174075" y="315142"/>
                </a:lnTo>
                <a:lnTo>
                  <a:pt x="178279" y="326128"/>
                </a:lnTo>
                <a:lnTo>
                  <a:pt x="183939" y="338214"/>
                </a:lnTo>
                <a:lnTo>
                  <a:pt x="190569" y="351034"/>
                </a:lnTo>
                <a:lnTo>
                  <a:pt x="195943" y="363391"/>
                </a:lnTo>
                <a:lnTo>
                  <a:pt x="200477" y="375439"/>
                </a:lnTo>
                <a:lnTo>
                  <a:pt x="204453" y="387281"/>
                </a:lnTo>
                <a:lnTo>
                  <a:pt x="209961" y="401843"/>
                </a:lnTo>
                <a:lnTo>
                  <a:pt x="229460" y="450383"/>
                </a:lnTo>
                <a:lnTo>
                  <a:pt x="238400" y="474204"/>
                </a:lnTo>
                <a:lnTo>
                  <a:pt x="243008" y="494316"/>
                </a:lnTo>
                <a:lnTo>
                  <a:pt x="245055" y="512780"/>
                </a:lnTo>
                <a:lnTo>
                  <a:pt x="245966" y="530511"/>
                </a:lnTo>
                <a:lnTo>
                  <a:pt x="243830" y="547916"/>
                </a:lnTo>
                <a:lnTo>
                  <a:pt x="238754" y="567082"/>
                </a:lnTo>
                <a:lnTo>
                  <a:pt x="234733" y="578860"/>
                </a:lnTo>
                <a:lnTo>
                  <a:pt x="230147" y="591475"/>
                </a:lnTo>
                <a:lnTo>
                  <a:pt x="222513" y="610572"/>
                </a:lnTo>
                <a:lnTo>
                  <a:pt x="219143" y="618331"/>
                </a:lnTo>
                <a:lnTo>
                  <a:pt x="214991" y="624456"/>
                </a:lnTo>
                <a:lnTo>
                  <a:pt x="200047" y="638580"/>
                </a:lnTo>
                <a:lnTo>
                  <a:pt x="189132" y="648970"/>
                </a:lnTo>
                <a:lnTo>
                  <a:pt x="183554" y="652502"/>
                </a:lnTo>
                <a:lnTo>
                  <a:pt x="172277" y="656427"/>
                </a:lnTo>
                <a:lnTo>
                  <a:pt x="155218" y="658637"/>
                </a:lnTo>
                <a:lnTo>
                  <a:pt x="143808" y="656614"/>
                </a:lnTo>
                <a:lnTo>
                  <a:pt x="133339" y="652539"/>
                </a:lnTo>
                <a:lnTo>
                  <a:pt x="125512" y="647554"/>
                </a:lnTo>
                <a:lnTo>
                  <a:pt x="118858" y="639623"/>
                </a:lnTo>
                <a:lnTo>
                  <a:pt x="109757" y="624448"/>
                </a:lnTo>
                <a:lnTo>
                  <a:pt x="106825" y="619009"/>
                </a:lnTo>
                <a:lnTo>
                  <a:pt x="104870" y="609668"/>
                </a:lnTo>
                <a:lnTo>
                  <a:pt x="103567" y="597726"/>
                </a:lnTo>
                <a:lnTo>
                  <a:pt x="102699" y="584050"/>
                </a:lnTo>
                <a:lnTo>
                  <a:pt x="103072" y="572075"/>
                </a:lnTo>
                <a:lnTo>
                  <a:pt x="104274" y="561234"/>
                </a:lnTo>
                <a:lnTo>
                  <a:pt x="106027" y="551149"/>
                </a:lnTo>
                <a:lnTo>
                  <a:pt x="109101" y="540616"/>
                </a:lnTo>
                <a:lnTo>
                  <a:pt x="113055" y="529784"/>
                </a:lnTo>
                <a:lnTo>
                  <a:pt x="117597" y="518752"/>
                </a:lnTo>
                <a:lnTo>
                  <a:pt x="130262" y="498875"/>
                </a:lnTo>
                <a:lnTo>
                  <a:pt x="137641" y="489574"/>
                </a:lnTo>
                <a:lnTo>
                  <a:pt x="237124" y="357974"/>
                </a:lnTo>
                <a:lnTo>
                  <a:pt x="246982" y="346110"/>
                </a:lnTo>
                <a:lnTo>
                  <a:pt x="257363" y="334390"/>
                </a:lnTo>
                <a:lnTo>
                  <a:pt x="279058" y="311209"/>
                </a:lnTo>
                <a:lnTo>
                  <a:pt x="301401" y="288206"/>
                </a:lnTo>
                <a:lnTo>
                  <a:pt x="311740" y="276738"/>
                </a:lnTo>
                <a:lnTo>
                  <a:pt x="321491" y="265283"/>
                </a:lnTo>
                <a:lnTo>
                  <a:pt x="330849" y="253836"/>
                </a:lnTo>
                <a:lnTo>
                  <a:pt x="371324" y="201319"/>
                </a:lnTo>
                <a:lnTo>
                  <a:pt x="392890" y="172056"/>
                </a:lnTo>
                <a:lnTo>
                  <a:pt x="401308" y="160252"/>
                </a:lnTo>
                <a:lnTo>
                  <a:pt x="407872" y="148573"/>
                </a:lnTo>
                <a:lnTo>
                  <a:pt x="413201" y="136977"/>
                </a:lnTo>
                <a:lnTo>
                  <a:pt x="421662" y="114885"/>
                </a:lnTo>
                <a:lnTo>
                  <a:pt x="428598" y="95541"/>
                </a:lnTo>
                <a:lnTo>
                  <a:pt x="432315" y="79959"/>
                </a:lnTo>
                <a:lnTo>
                  <a:pt x="434408" y="60476"/>
                </a:lnTo>
                <a:lnTo>
                  <a:pt x="434702" y="54433"/>
                </a:lnTo>
                <a:lnTo>
                  <a:pt x="432488" y="42639"/>
                </a:lnTo>
                <a:lnTo>
                  <a:pt x="428329" y="31999"/>
                </a:lnTo>
                <a:lnTo>
                  <a:pt x="420633" y="20654"/>
                </a:lnTo>
                <a:lnTo>
                  <a:pt x="415123" y="14291"/>
                </a:lnTo>
                <a:lnTo>
                  <a:pt x="402115" y="5353"/>
                </a:lnTo>
                <a:lnTo>
                  <a:pt x="394192" y="2093"/>
                </a:lnTo>
                <a:lnTo>
                  <a:pt x="385896" y="0"/>
                </a:lnTo>
                <a:lnTo>
                  <a:pt x="384263" y="781"/>
                </a:lnTo>
                <a:lnTo>
                  <a:pt x="379908" y="4188"/>
                </a:lnTo>
                <a:lnTo>
                  <a:pt x="378366" y="7383"/>
                </a:lnTo>
                <a:lnTo>
                  <a:pt x="376652" y="16012"/>
                </a:lnTo>
                <a:lnTo>
                  <a:pt x="375688" y="36132"/>
                </a:lnTo>
                <a:lnTo>
                  <a:pt x="378002" y="51967"/>
                </a:lnTo>
                <a:lnTo>
                  <a:pt x="382205" y="70435"/>
                </a:lnTo>
                <a:lnTo>
                  <a:pt x="387249" y="94518"/>
                </a:lnTo>
                <a:lnTo>
                  <a:pt x="389927" y="105703"/>
                </a:lnTo>
                <a:lnTo>
                  <a:pt x="395443" y="125750"/>
                </a:lnTo>
                <a:lnTo>
                  <a:pt x="398530" y="144185"/>
                </a:lnTo>
                <a:lnTo>
                  <a:pt x="400854" y="162856"/>
                </a:lnTo>
                <a:lnTo>
                  <a:pt x="402807" y="173169"/>
                </a:lnTo>
                <a:lnTo>
                  <a:pt x="405062" y="183854"/>
                </a:lnTo>
                <a:lnTo>
                  <a:pt x="406565" y="196693"/>
                </a:lnTo>
                <a:lnTo>
                  <a:pt x="407567" y="210967"/>
                </a:lnTo>
                <a:lnTo>
                  <a:pt x="408681" y="241114"/>
                </a:lnTo>
                <a:lnTo>
                  <a:pt x="409454" y="299991"/>
                </a:lnTo>
                <a:lnTo>
                  <a:pt x="409537" y="325379"/>
                </a:lnTo>
                <a:lnTo>
                  <a:pt x="412096" y="339906"/>
                </a:lnTo>
                <a:lnTo>
                  <a:pt x="414112" y="346447"/>
                </a:lnTo>
                <a:lnTo>
                  <a:pt x="416408" y="349856"/>
                </a:lnTo>
                <a:lnTo>
                  <a:pt x="418892" y="351175"/>
                </a:lnTo>
                <a:lnTo>
                  <a:pt x="429722" y="351000"/>
                </a:lnTo>
                <a:lnTo>
                  <a:pt x="442975" y="343356"/>
                </a:lnTo>
                <a:lnTo>
                  <a:pt x="460612" y="330434"/>
                </a:lnTo>
                <a:lnTo>
                  <a:pt x="477976" y="315166"/>
                </a:lnTo>
                <a:lnTo>
                  <a:pt x="492679" y="303935"/>
                </a:lnTo>
                <a:lnTo>
                  <a:pt x="499266" y="299606"/>
                </a:lnTo>
                <a:lnTo>
                  <a:pt x="508420" y="290053"/>
                </a:lnTo>
                <a:lnTo>
                  <a:pt x="519286" y="277017"/>
                </a:lnTo>
                <a:lnTo>
                  <a:pt x="531292" y="261659"/>
                </a:lnTo>
                <a:lnTo>
                  <a:pt x="540248" y="249515"/>
                </a:lnTo>
                <a:lnTo>
                  <a:pt x="552740" y="230942"/>
                </a:lnTo>
                <a:lnTo>
                  <a:pt x="569679" y="205224"/>
                </a:lnTo>
                <a:lnTo>
                  <a:pt x="575980" y="190620"/>
                </a:lnTo>
                <a:lnTo>
                  <a:pt x="579733" y="178731"/>
                </a:lnTo>
                <a:lnTo>
                  <a:pt x="584576" y="170272"/>
                </a:lnTo>
                <a:lnTo>
                  <a:pt x="587201" y="167635"/>
                </a:lnTo>
                <a:lnTo>
                  <a:pt x="589904" y="165878"/>
                </a:lnTo>
                <a:lnTo>
                  <a:pt x="592658" y="164706"/>
                </a:lnTo>
                <a:lnTo>
                  <a:pt x="594494" y="164877"/>
                </a:lnTo>
                <a:lnTo>
                  <a:pt x="595718" y="165944"/>
                </a:lnTo>
                <a:lnTo>
                  <a:pt x="596534" y="167607"/>
                </a:lnTo>
                <a:lnTo>
                  <a:pt x="596126" y="169669"/>
                </a:lnTo>
                <a:lnTo>
                  <a:pt x="593132" y="174499"/>
                </a:lnTo>
                <a:lnTo>
                  <a:pt x="591167" y="182361"/>
                </a:lnTo>
                <a:lnTo>
                  <a:pt x="589905" y="202931"/>
                </a:lnTo>
                <a:lnTo>
                  <a:pt x="589686" y="219679"/>
                </a:lnTo>
                <a:lnTo>
                  <a:pt x="589621" y="264012"/>
                </a:lnTo>
                <a:lnTo>
                  <a:pt x="590565" y="279658"/>
                </a:lnTo>
                <a:lnTo>
                  <a:pt x="592146" y="293900"/>
                </a:lnTo>
                <a:lnTo>
                  <a:pt x="594153" y="307204"/>
                </a:lnTo>
                <a:lnTo>
                  <a:pt x="596383" y="324526"/>
                </a:lnTo>
                <a:lnTo>
                  <a:pt x="596977" y="330479"/>
                </a:lnTo>
                <a:lnTo>
                  <a:pt x="600178" y="339633"/>
                </a:lnTo>
                <a:lnTo>
                  <a:pt x="607335" y="350142"/>
                </a:lnTo>
                <a:lnTo>
                  <a:pt x="609994" y="353271"/>
                </a:lnTo>
                <a:lnTo>
                  <a:pt x="612719" y="355357"/>
                </a:lnTo>
                <a:lnTo>
                  <a:pt x="618287" y="357675"/>
                </a:lnTo>
                <a:lnTo>
                  <a:pt x="620153" y="357341"/>
                </a:lnTo>
                <a:lnTo>
                  <a:pt x="621396" y="356165"/>
                </a:lnTo>
                <a:lnTo>
                  <a:pt x="622225" y="354429"/>
                </a:lnTo>
                <a:lnTo>
                  <a:pt x="623731" y="353272"/>
                </a:lnTo>
                <a:lnTo>
                  <a:pt x="625687" y="352500"/>
                </a:lnTo>
                <a:lnTo>
                  <a:pt x="627943" y="351986"/>
                </a:lnTo>
                <a:lnTo>
                  <a:pt x="629448" y="350690"/>
                </a:lnTo>
                <a:lnTo>
                  <a:pt x="630451" y="348874"/>
                </a:lnTo>
                <a:lnTo>
                  <a:pt x="631565" y="344316"/>
                </a:lnTo>
                <a:lnTo>
                  <a:pt x="632060" y="339116"/>
                </a:lnTo>
                <a:lnTo>
                  <a:pt x="633145" y="336395"/>
                </a:lnTo>
                <a:lnTo>
                  <a:pt x="641029" y="3252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07"/>
          <p:cNvSpPr/>
          <p:nvPr/>
        </p:nvSpPr>
        <p:spPr>
          <a:xfrm>
            <a:off x="2171700" y="1088707"/>
            <a:ext cx="17145" cy="34291"/>
          </a:xfrm>
          <a:custGeom>
            <a:avLst/>
            <a:gdLst/>
            <a:ahLst/>
            <a:cxnLst/>
            <a:rect l="0" t="0" r="0" b="0"/>
            <a:pathLst>
              <a:path w="17145" h="34291">
                <a:moveTo>
                  <a:pt x="0" y="34290"/>
                </a:moveTo>
                <a:lnTo>
                  <a:pt x="4550" y="20638"/>
                </a:lnTo>
                <a:lnTo>
                  <a:pt x="6843" y="15663"/>
                </a:lnTo>
                <a:lnTo>
                  <a:pt x="9325" y="11395"/>
                </a:lnTo>
                <a:lnTo>
                  <a:pt x="1714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08"/>
          <p:cNvSpPr/>
          <p:nvPr/>
        </p:nvSpPr>
        <p:spPr>
          <a:xfrm>
            <a:off x="2283142" y="1148715"/>
            <a:ext cx="145569" cy="246802"/>
          </a:xfrm>
          <a:custGeom>
            <a:avLst/>
            <a:gdLst/>
            <a:ahLst/>
            <a:cxnLst/>
            <a:rect l="0" t="0" r="0" b="0"/>
            <a:pathLst>
              <a:path w="145569" h="246802">
                <a:moveTo>
                  <a:pt x="94297" y="0"/>
                </a:moveTo>
                <a:lnTo>
                  <a:pt x="85196" y="4550"/>
                </a:lnTo>
                <a:lnTo>
                  <a:pt x="81562" y="6843"/>
                </a:lnTo>
                <a:lnTo>
                  <a:pt x="78187" y="9325"/>
                </a:lnTo>
                <a:lnTo>
                  <a:pt x="74985" y="11931"/>
                </a:lnTo>
                <a:lnTo>
                  <a:pt x="71897" y="15574"/>
                </a:lnTo>
                <a:lnTo>
                  <a:pt x="68887" y="19908"/>
                </a:lnTo>
                <a:lnTo>
                  <a:pt x="65927" y="24702"/>
                </a:lnTo>
                <a:lnTo>
                  <a:pt x="63001" y="28850"/>
                </a:lnTo>
                <a:lnTo>
                  <a:pt x="60098" y="32568"/>
                </a:lnTo>
                <a:lnTo>
                  <a:pt x="57211" y="36000"/>
                </a:lnTo>
                <a:lnTo>
                  <a:pt x="54333" y="39240"/>
                </a:lnTo>
                <a:lnTo>
                  <a:pt x="48595" y="45380"/>
                </a:lnTo>
                <a:lnTo>
                  <a:pt x="44780" y="48350"/>
                </a:lnTo>
                <a:lnTo>
                  <a:pt x="40331" y="51283"/>
                </a:lnTo>
                <a:lnTo>
                  <a:pt x="35460" y="54191"/>
                </a:lnTo>
                <a:lnTo>
                  <a:pt x="32212" y="57083"/>
                </a:lnTo>
                <a:lnTo>
                  <a:pt x="30047" y="59962"/>
                </a:lnTo>
                <a:lnTo>
                  <a:pt x="22022" y="75979"/>
                </a:lnTo>
                <a:lnTo>
                  <a:pt x="20396" y="80180"/>
                </a:lnTo>
                <a:lnTo>
                  <a:pt x="18590" y="87388"/>
                </a:lnTo>
                <a:lnTo>
                  <a:pt x="17573" y="92250"/>
                </a:lnTo>
                <a:lnTo>
                  <a:pt x="18383" y="93885"/>
                </a:lnTo>
                <a:lnTo>
                  <a:pt x="21823" y="98241"/>
                </a:lnTo>
                <a:lnTo>
                  <a:pt x="24073" y="100737"/>
                </a:lnTo>
                <a:lnTo>
                  <a:pt x="29114" y="106049"/>
                </a:lnTo>
                <a:lnTo>
                  <a:pt x="32745" y="107847"/>
                </a:lnTo>
                <a:lnTo>
                  <a:pt x="37070" y="109045"/>
                </a:lnTo>
                <a:lnTo>
                  <a:pt x="41858" y="109844"/>
                </a:lnTo>
                <a:lnTo>
                  <a:pt x="46955" y="111329"/>
                </a:lnTo>
                <a:lnTo>
                  <a:pt x="52259" y="113272"/>
                </a:lnTo>
                <a:lnTo>
                  <a:pt x="57699" y="115520"/>
                </a:lnTo>
                <a:lnTo>
                  <a:pt x="63231" y="117970"/>
                </a:lnTo>
                <a:lnTo>
                  <a:pt x="74458" y="123234"/>
                </a:lnTo>
                <a:lnTo>
                  <a:pt x="81071" y="125971"/>
                </a:lnTo>
                <a:lnTo>
                  <a:pt x="88337" y="128748"/>
                </a:lnTo>
                <a:lnTo>
                  <a:pt x="96039" y="131552"/>
                </a:lnTo>
                <a:lnTo>
                  <a:pt x="103079" y="134374"/>
                </a:lnTo>
                <a:lnTo>
                  <a:pt x="109677" y="137207"/>
                </a:lnTo>
                <a:lnTo>
                  <a:pt x="115980" y="140049"/>
                </a:lnTo>
                <a:lnTo>
                  <a:pt x="121135" y="143848"/>
                </a:lnTo>
                <a:lnTo>
                  <a:pt x="125524" y="148286"/>
                </a:lnTo>
                <a:lnTo>
                  <a:pt x="129403" y="153150"/>
                </a:lnTo>
                <a:lnTo>
                  <a:pt x="132941" y="157345"/>
                </a:lnTo>
                <a:lnTo>
                  <a:pt x="136252" y="161094"/>
                </a:lnTo>
                <a:lnTo>
                  <a:pt x="139412" y="164546"/>
                </a:lnTo>
                <a:lnTo>
                  <a:pt x="141519" y="167799"/>
                </a:lnTo>
                <a:lnTo>
                  <a:pt x="143860" y="173955"/>
                </a:lnTo>
                <a:lnTo>
                  <a:pt x="144484" y="177882"/>
                </a:lnTo>
                <a:lnTo>
                  <a:pt x="144900" y="182405"/>
                </a:lnTo>
                <a:lnTo>
                  <a:pt x="145363" y="191559"/>
                </a:lnTo>
                <a:lnTo>
                  <a:pt x="145568" y="198802"/>
                </a:lnTo>
                <a:lnTo>
                  <a:pt x="143718" y="202067"/>
                </a:lnTo>
                <a:lnTo>
                  <a:pt x="140580" y="205196"/>
                </a:lnTo>
                <a:lnTo>
                  <a:pt x="136582" y="208235"/>
                </a:lnTo>
                <a:lnTo>
                  <a:pt x="124521" y="216691"/>
                </a:lnTo>
                <a:lnTo>
                  <a:pt x="117304" y="221613"/>
                </a:lnTo>
                <a:lnTo>
                  <a:pt x="109635" y="225847"/>
                </a:lnTo>
                <a:lnTo>
                  <a:pt x="101665" y="229622"/>
                </a:lnTo>
                <a:lnTo>
                  <a:pt x="93494" y="233091"/>
                </a:lnTo>
                <a:lnTo>
                  <a:pt x="79335" y="239486"/>
                </a:lnTo>
                <a:lnTo>
                  <a:pt x="72893" y="242524"/>
                </a:lnTo>
                <a:lnTo>
                  <a:pt x="65740" y="244550"/>
                </a:lnTo>
                <a:lnTo>
                  <a:pt x="58114" y="245901"/>
                </a:lnTo>
                <a:lnTo>
                  <a:pt x="50173" y="246801"/>
                </a:lnTo>
                <a:lnTo>
                  <a:pt x="42974" y="246449"/>
                </a:lnTo>
                <a:lnTo>
                  <a:pt x="36269" y="245262"/>
                </a:lnTo>
                <a:lnTo>
                  <a:pt x="29894" y="243518"/>
                </a:lnTo>
                <a:lnTo>
                  <a:pt x="24692" y="241402"/>
                </a:lnTo>
                <a:lnTo>
                  <a:pt x="20271" y="239040"/>
                </a:lnTo>
                <a:lnTo>
                  <a:pt x="16372" y="236512"/>
                </a:lnTo>
                <a:lnTo>
                  <a:pt x="12819" y="233875"/>
                </a:lnTo>
                <a:lnTo>
                  <a:pt x="9499" y="231164"/>
                </a:lnTo>
                <a:lnTo>
                  <a:pt x="6332" y="228404"/>
                </a:lnTo>
                <a:lnTo>
                  <a:pt x="4222" y="225612"/>
                </a:lnTo>
                <a:lnTo>
                  <a:pt x="1876" y="219969"/>
                </a:lnTo>
                <a:lnTo>
                  <a:pt x="834" y="21428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9"/>
          <p:cNvSpPr/>
          <p:nvPr/>
        </p:nvSpPr>
        <p:spPr>
          <a:xfrm>
            <a:off x="2543396" y="1054417"/>
            <a:ext cx="219807" cy="308611"/>
          </a:xfrm>
          <a:custGeom>
            <a:avLst/>
            <a:gdLst/>
            <a:ahLst/>
            <a:cxnLst/>
            <a:rect l="0" t="0" r="0" b="0"/>
            <a:pathLst>
              <a:path w="219807" h="308611">
                <a:moveTo>
                  <a:pt x="14066" y="0"/>
                </a:moveTo>
                <a:lnTo>
                  <a:pt x="18617" y="9102"/>
                </a:lnTo>
                <a:lnTo>
                  <a:pt x="20910" y="14640"/>
                </a:lnTo>
                <a:lnTo>
                  <a:pt x="23391" y="21190"/>
                </a:lnTo>
                <a:lnTo>
                  <a:pt x="25998" y="28414"/>
                </a:lnTo>
                <a:lnTo>
                  <a:pt x="28688" y="37993"/>
                </a:lnTo>
                <a:lnTo>
                  <a:pt x="31434" y="49141"/>
                </a:lnTo>
                <a:lnTo>
                  <a:pt x="34217" y="61336"/>
                </a:lnTo>
                <a:lnTo>
                  <a:pt x="36072" y="72323"/>
                </a:lnTo>
                <a:lnTo>
                  <a:pt x="37310" y="82505"/>
                </a:lnTo>
                <a:lnTo>
                  <a:pt x="38134" y="92151"/>
                </a:lnTo>
                <a:lnTo>
                  <a:pt x="38684" y="102392"/>
                </a:lnTo>
                <a:lnTo>
                  <a:pt x="39295" y="123930"/>
                </a:lnTo>
                <a:lnTo>
                  <a:pt x="38505" y="133102"/>
                </a:lnTo>
                <a:lnTo>
                  <a:pt x="37026" y="141123"/>
                </a:lnTo>
                <a:lnTo>
                  <a:pt x="35088" y="148374"/>
                </a:lnTo>
                <a:lnTo>
                  <a:pt x="27854" y="171672"/>
                </a:lnTo>
                <a:lnTo>
                  <a:pt x="18289" y="202029"/>
                </a:lnTo>
                <a:lnTo>
                  <a:pt x="7688" y="237745"/>
                </a:lnTo>
                <a:lnTo>
                  <a:pt x="4099" y="248984"/>
                </a:lnTo>
                <a:lnTo>
                  <a:pt x="1706" y="255525"/>
                </a:lnTo>
                <a:lnTo>
                  <a:pt x="111" y="258932"/>
                </a:lnTo>
                <a:lnTo>
                  <a:pt x="0" y="258347"/>
                </a:lnTo>
                <a:lnTo>
                  <a:pt x="2417" y="250076"/>
                </a:lnTo>
                <a:lnTo>
                  <a:pt x="3442" y="244822"/>
                </a:lnTo>
                <a:lnTo>
                  <a:pt x="4126" y="239415"/>
                </a:lnTo>
                <a:lnTo>
                  <a:pt x="4582" y="233905"/>
                </a:lnTo>
                <a:lnTo>
                  <a:pt x="5838" y="228327"/>
                </a:lnTo>
                <a:lnTo>
                  <a:pt x="7628" y="222703"/>
                </a:lnTo>
                <a:lnTo>
                  <a:pt x="9774" y="217048"/>
                </a:lnTo>
                <a:lnTo>
                  <a:pt x="13110" y="211374"/>
                </a:lnTo>
                <a:lnTo>
                  <a:pt x="17238" y="205686"/>
                </a:lnTo>
                <a:lnTo>
                  <a:pt x="21896" y="199989"/>
                </a:lnTo>
                <a:lnTo>
                  <a:pt x="26906" y="194286"/>
                </a:lnTo>
                <a:lnTo>
                  <a:pt x="32151" y="188579"/>
                </a:lnTo>
                <a:lnTo>
                  <a:pt x="37553" y="182869"/>
                </a:lnTo>
                <a:lnTo>
                  <a:pt x="43059" y="178110"/>
                </a:lnTo>
                <a:lnTo>
                  <a:pt x="48635" y="173985"/>
                </a:lnTo>
                <a:lnTo>
                  <a:pt x="75822" y="155970"/>
                </a:lnTo>
                <a:lnTo>
                  <a:pt x="83812" y="152557"/>
                </a:lnTo>
                <a:lnTo>
                  <a:pt x="91996" y="150283"/>
                </a:lnTo>
                <a:lnTo>
                  <a:pt x="100309" y="148766"/>
                </a:lnTo>
                <a:lnTo>
                  <a:pt x="108709" y="146802"/>
                </a:lnTo>
                <a:lnTo>
                  <a:pt x="117166" y="144541"/>
                </a:lnTo>
                <a:lnTo>
                  <a:pt x="125662" y="142080"/>
                </a:lnTo>
                <a:lnTo>
                  <a:pt x="133231" y="141393"/>
                </a:lnTo>
                <a:lnTo>
                  <a:pt x="140182" y="141887"/>
                </a:lnTo>
                <a:lnTo>
                  <a:pt x="146721" y="143169"/>
                </a:lnTo>
                <a:lnTo>
                  <a:pt x="152985" y="144023"/>
                </a:lnTo>
                <a:lnTo>
                  <a:pt x="159066" y="144593"/>
                </a:lnTo>
                <a:lnTo>
                  <a:pt x="165025" y="144973"/>
                </a:lnTo>
                <a:lnTo>
                  <a:pt x="169950" y="146179"/>
                </a:lnTo>
                <a:lnTo>
                  <a:pt x="174187" y="147935"/>
                </a:lnTo>
                <a:lnTo>
                  <a:pt x="177963" y="150058"/>
                </a:lnTo>
                <a:lnTo>
                  <a:pt x="187239" y="154958"/>
                </a:lnTo>
                <a:lnTo>
                  <a:pt x="192380" y="157598"/>
                </a:lnTo>
                <a:lnTo>
                  <a:pt x="196759" y="161263"/>
                </a:lnTo>
                <a:lnTo>
                  <a:pt x="200632" y="165611"/>
                </a:lnTo>
                <a:lnTo>
                  <a:pt x="204165" y="170415"/>
                </a:lnTo>
                <a:lnTo>
                  <a:pt x="206522" y="176475"/>
                </a:lnTo>
                <a:lnTo>
                  <a:pt x="208092" y="183372"/>
                </a:lnTo>
                <a:lnTo>
                  <a:pt x="209139" y="190828"/>
                </a:lnTo>
                <a:lnTo>
                  <a:pt x="209837" y="197704"/>
                </a:lnTo>
                <a:lnTo>
                  <a:pt x="210303" y="204193"/>
                </a:lnTo>
                <a:lnTo>
                  <a:pt x="210613" y="210423"/>
                </a:lnTo>
                <a:lnTo>
                  <a:pt x="209867" y="217435"/>
                </a:lnTo>
                <a:lnTo>
                  <a:pt x="208418" y="224967"/>
                </a:lnTo>
                <a:lnTo>
                  <a:pt x="206499" y="232845"/>
                </a:lnTo>
                <a:lnTo>
                  <a:pt x="204267" y="243813"/>
                </a:lnTo>
                <a:lnTo>
                  <a:pt x="199247" y="271239"/>
                </a:lnTo>
                <a:lnTo>
                  <a:pt x="198480" y="281791"/>
                </a:lnTo>
                <a:lnTo>
                  <a:pt x="198921" y="289778"/>
                </a:lnTo>
                <a:lnTo>
                  <a:pt x="200168" y="296055"/>
                </a:lnTo>
                <a:lnTo>
                  <a:pt x="202904" y="300240"/>
                </a:lnTo>
                <a:lnTo>
                  <a:pt x="206633" y="303030"/>
                </a:lnTo>
                <a:lnTo>
                  <a:pt x="219806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0"/>
          <p:cNvSpPr/>
          <p:nvPr/>
        </p:nvSpPr>
        <p:spPr>
          <a:xfrm>
            <a:off x="3028950" y="1011555"/>
            <a:ext cx="17145" cy="325756"/>
          </a:xfrm>
          <a:custGeom>
            <a:avLst/>
            <a:gdLst/>
            <a:ahLst/>
            <a:cxnLst/>
            <a:rect l="0" t="0" r="0" b="0"/>
            <a:pathLst>
              <a:path w="17145" h="325756">
                <a:moveTo>
                  <a:pt x="17144" y="0"/>
                </a:moveTo>
                <a:lnTo>
                  <a:pt x="12594" y="18203"/>
                </a:lnTo>
                <a:lnTo>
                  <a:pt x="11253" y="26423"/>
                </a:lnTo>
                <a:lnTo>
                  <a:pt x="10360" y="34760"/>
                </a:lnTo>
                <a:lnTo>
                  <a:pt x="9764" y="43176"/>
                </a:lnTo>
                <a:lnTo>
                  <a:pt x="9366" y="50691"/>
                </a:lnTo>
                <a:lnTo>
                  <a:pt x="8925" y="64122"/>
                </a:lnTo>
                <a:lnTo>
                  <a:pt x="8642" y="99872"/>
                </a:lnTo>
                <a:lnTo>
                  <a:pt x="8581" y="174171"/>
                </a:lnTo>
                <a:lnTo>
                  <a:pt x="9531" y="183741"/>
                </a:lnTo>
                <a:lnTo>
                  <a:pt x="11116" y="192027"/>
                </a:lnTo>
                <a:lnTo>
                  <a:pt x="13126" y="199455"/>
                </a:lnTo>
                <a:lnTo>
                  <a:pt x="14465" y="207265"/>
                </a:lnTo>
                <a:lnTo>
                  <a:pt x="15358" y="215329"/>
                </a:lnTo>
                <a:lnTo>
                  <a:pt x="15954" y="223563"/>
                </a:lnTo>
                <a:lnTo>
                  <a:pt x="15398" y="237624"/>
                </a:lnTo>
                <a:lnTo>
                  <a:pt x="14075" y="255571"/>
                </a:lnTo>
                <a:lnTo>
                  <a:pt x="9659" y="305012"/>
                </a:lnTo>
                <a:lnTo>
                  <a:pt x="9297" y="310021"/>
                </a:lnTo>
                <a:lnTo>
                  <a:pt x="9055" y="31431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1"/>
          <p:cNvSpPr/>
          <p:nvPr/>
        </p:nvSpPr>
        <p:spPr>
          <a:xfrm>
            <a:off x="2874644" y="1114966"/>
            <a:ext cx="496190" cy="162120"/>
          </a:xfrm>
          <a:custGeom>
            <a:avLst/>
            <a:gdLst/>
            <a:ahLst/>
            <a:cxnLst/>
            <a:rect l="0" t="0" r="0" b="0"/>
            <a:pathLst>
              <a:path w="496190" h="162120">
                <a:moveTo>
                  <a:pt x="0" y="85184"/>
                </a:moveTo>
                <a:lnTo>
                  <a:pt x="9102" y="76082"/>
                </a:lnTo>
                <a:lnTo>
                  <a:pt x="13688" y="72448"/>
                </a:lnTo>
                <a:lnTo>
                  <a:pt x="18651" y="69073"/>
                </a:lnTo>
                <a:lnTo>
                  <a:pt x="23864" y="65871"/>
                </a:lnTo>
                <a:lnTo>
                  <a:pt x="37276" y="62313"/>
                </a:lnTo>
                <a:lnTo>
                  <a:pt x="44854" y="61364"/>
                </a:lnTo>
                <a:lnTo>
                  <a:pt x="53715" y="59779"/>
                </a:lnTo>
                <a:lnTo>
                  <a:pt x="63433" y="57769"/>
                </a:lnTo>
                <a:lnTo>
                  <a:pt x="73721" y="55477"/>
                </a:lnTo>
                <a:lnTo>
                  <a:pt x="115633" y="47851"/>
                </a:lnTo>
                <a:lnTo>
                  <a:pt x="142811" y="43150"/>
                </a:lnTo>
                <a:lnTo>
                  <a:pt x="195870" y="32847"/>
                </a:lnTo>
                <a:lnTo>
                  <a:pt x="222020" y="27432"/>
                </a:lnTo>
                <a:lnTo>
                  <a:pt x="242311" y="22870"/>
                </a:lnTo>
                <a:lnTo>
                  <a:pt x="258696" y="18876"/>
                </a:lnTo>
                <a:lnTo>
                  <a:pt x="272477" y="15261"/>
                </a:lnTo>
                <a:lnTo>
                  <a:pt x="283569" y="11899"/>
                </a:lnTo>
                <a:lnTo>
                  <a:pt x="292869" y="8705"/>
                </a:lnTo>
                <a:lnTo>
                  <a:pt x="300973" y="5622"/>
                </a:lnTo>
                <a:lnTo>
                  <a:pt x="315059" y="2198"/>
                </a:lnTo>
                <a:lnTo>
                  <a:pt x="327669" y="676"/>
                </a:lnTo>
                <a:lnTo>
                  <a:pt x="339623" y="0"/>
                </a:lnTo>
                <a:lnTo>
                  <a:pt x="343573" y="772"/>
                </a:lnTo>
                <a:lnTo>
                  <a:pt x="346206" y="2239"/>
                </a:lnTo>
                <a:lnTo>
                  <a:pt x="347962" y="4170"/>
                </a:lnTo>
                <a:lnTo>
                  <a:pt x="349133" y="7362"/>
                </a:lnTo>
                <a:lnTo>
                  <a:pt x="349913" y="11395"/>
                </a:lnTo>
                <a:lnTo>
                  <a:pt x="350433" y="15989"/>
                </a:lnTo>
                <a:lnTo>
                  <a:pt x="345065" y="29529"/>
                </a:lnTo>
                <a:lnTo>
                  <a:pt x="335771" y="49033"/>
                </a:lnTo>
                <a:lnTo>
                  <a:pt x="323860" y="72513"/>
                </a:lnTo>
                <a:lnTo>
                  <a:pt x="315919" y="90071"/>
                </a:lnTo>
                <a:lnTo>
                  <a:pt x="310625" y="103682"/>
                </a:lnTo>
                <a:lnTo>
                  <a:pt x="307097" y="114661"/>
                </a:lnTo>
                <a:lnTo>
                  <a:pt x="304744" y="123885"/>
                </a:lnTo>
                <a:lnTo>
                  <a:pt x="303175" y="131940"/>
                </a:lnTo>
                <a:lnTo>
                  <a:pt x="302129" y="139214"/>
                </a:lnTo>
                <a:lnTo>
                  <a:pt x="302385" y="145017"/>
                </a:lnTo>
                <a:lnTo>
                  <a:pt x="303507" y="149837"/>
                </a:lnTo>
                <a:lnTo>
                  <a:pt x="305208" y="154003"/>
                </a:lnTo>
                <a:lnTo>
                  <a:pt x="308248" y="156781"/>
                </a:lnTo>
                <a:lnTo>
                  <a:pt x="312179" y="158633"/>
                </a:lnTo>
                <a:lnTo>
                  <a:pt x="321626" y="160690"/>
                </a:lnTo>
                <a:lnTo>
                  <a:pt x="332175" y="161605"/>
                </a:lnTo>
                <a:lnTo>
                  <a:pt x="345754" y="162011"/>
                </a:lnTo>
                <a:lnTo>
                  <a:pt x="353375" y="162119"/>
                </a:lnTo>
                <a:lnTo>
                  <a:pt x="361314" y="161239"/>
                </a:lnTo>
                <a:lnTo>
                  <a:pt x="369463" y="159700"/>
                </a:lnTo>
                <a:lnTo>
                  <a:pt x="377754" y="157721"/>
                </a:lnTo>
                <a:lnTo>
                  <a:pt x="386139" y="155449"/>
                </a:lnTo>
                <a:lnTo>
                  <a:pt x="403075" y="150385"/>
                </a:lnTo>
                <a:lnTo>
                  <a:pt x="428675" y="142179"/>
                </a:lnTo>
                <a:lnTo>
                  <a:pt x="436279" y="138421"/>
                </a:lnTo>
                <a:lnTo>
                  <a:pt x="443253" y="134010"/>
                </a:lnTo>
                <a:lnTo>
                  <a:pt x="449807" y="129165"/>
                </a:lnTo>
                <a:lnTo>
                  <a:pt x="456081" y="124029"/>
                </a:lnTo>
                <a:lnTo>
                  <a:pt x="462169" y="118701"/>
                </a:lnTo>
                <a:lnTo>
                  <a:pt x="468133" y="113243"/>
                </a:lnTo>
                <a:lnTo>
                  <a:pt x="479840" y="102100"/>
                </a:lnTo>
                <a:lnTo>
                  <a:pt x="485628" y="96461"/>
                </a:lnTo>
                <a:lnTo>
                  <a:pt x="489487" y="91749"/>
                </a:lnTo>
                <a:lnTo>
                  <a:pt x="492060" y="87656"/>
                </a:lnTo>
                <a:lnTo>
                  <a:pt x="493775" y="83974"/>
                </a:lnTo>
                <a:lnTo>
                  <a:pt x="494919" y="79615"/>
                </a:lnTo>
                <a:lnTo>
                  <a:pt x="495681" y="74804"/>
                </a:lnTo>
                <a:lnTo>
                  <a:pt x="496189" y="69691"/>
                </a:lnTo>
                <a:lnTo>
                  <a:pt x="494623" y="65330"/>
                </a:lnTo>
                <a:lnTo>
                  <a:pt x="491674" y="61471"/>
                </a:lnTo>
                <a:lnTo>
                  <a:pt x="487803" y="57945"/>
                </a:lnTo>
                <a:lnTo>
                  <a:pt x="482365" y="53689"/>
                </a:lnTo>
                <a:lnTo>
                  <a:pt x="475882" y="48947"/>
                </a:lnTo>
                <a:lnTo>
                  <a:pt x="468702" y="43881"/>
                </a:lnTo>
                <a:lnTo>
                  <a:pt x="460106" y="39551"/>
                </a:lnTo>
                <a:lnTo>
                  <a:pt x="450565" y="35712"/>
                </a:lnTo>
                <a:lnTo>
                  <a:pt x="440394" y="32200"/>
                </a:lnTo>
                <a:lnTo>
                  <a:pt x="429804" y="29859"/>
                </a:lnTo>
                <a:lnTo>
                  <a:pt x="418934" y="28298"/>
                </a:lnTo>
                <a:lnTo>
                  <a:pt x="407877" y="27257"/>
                </a:lnTo>
                <a:lnTo>
                  <a:pt x="397648" y="26563"/>
                </a:lnTo>
                <a:lnTo>
                  <a:pt x="387971" y="26101"/>
                </a:lnTo>
                <a:lnTo>
                  <a:pt x="369600" y="25587"/>
                </a:lnTo>
                <a:lnTo>
                  <a:pt x="308610" y="251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12"/>
          <p:cNvSpPr/>
          <p:nvPr/>
        </p:nvSpPr>
        <p:spPr>
          <a:xfrm>
            <a:off x="3526154" y="982467"/>
            <a:ext cx="282894" cy="354844"/>
          </a:xfrm>
          <a:custGeom>
            <a:avLst/>
            <a:gdLst/>
            <a:ahLst/>
            <a:cxnLst/>
            <a:rect l="0" t="0" r="0" b="0"/>
            <a:pathLst>
              <a:path w="282894" h="354844">
                <a:moveTo>
                  <a:pt x="0" y="354843"/>
                </a:moveTo>
                <a:lnTo>
                  <a:pt x="0" y="328149"/>
                </a:lnTo>
                <a:lnTo>
                  <a:pt x="2541" y="318849"/>
                </a:lnTo>
                <a:lnTo>
                  <a:pt x="4551" y="313702"/>
                </a:lnTo>
                <a:lnTo>
                  <a:pt x="7797" y="306460"/>
                </a:lnTo>
                <a:lnTo>
                  <a:pt x="20514" y="279970"/>
                </a:lnTo>
                <a:lnTo>
                  <a:pt x="27532" y="265686"/>
                </a:lnTo>
                <a:lnTo>
                  <a:pt x="31690" y="258257"/>
                </a:lnTo>
                <a:lnTo>
                  <a:pt x="36367" y="250447"/>
                </a:lnTo>
                <a:lnTo>
                  <a:pt x="41390" y="242383"/>
                </a:lnTo>
                <a:lnTo>
                  <a:pt x="47596" y="231292"/>
                </a:lnTo>
                <a:lnTo>
                  <a:pt x="62111" y="203729"/>
                </a:lnTo>
                <a:lnTo>
                  <a:pt x="68078" y="191235"/>
                </a:lnTo>
                <a:lnTo>
                  <a:pt x="73008" y="180048"/>
                </a:lnTo>
                <a:lnTo>
                  <a:pt x="77247" y="169733"/>
                </a:lnTo>
                <a:lnTo>
                  <a:pt x="81978" y="159999"/>
                </a:lnTo>
                <a:lnTo>
                  <a:pt x="87037" y="150652"/>
                </a:lnTo>
                <a:lnTo>
                  <a:pt x="92315" y="141563"/>
                </a:lnTo>
                <a:lnTo>
                  <a:pt x="110879" y="106064"/>
                </a:lnTo>
                <a:lnTo>
                  <a:pt x="122497" y="83263"/>
                </a:lnTo>
                <a:lnTo>
                  <a:pt x="131195" y="67109"/>
                </a:lnTo>
                <a:lnTo>
                  <a:pt x="137946" y="55388"/>
                </a:lnTo>
                <a:lnTo>
                  <a:pt x="143399" y="46621"/>
                </a:lnTo>
                <a:lnTo>
                  <a:pt x="147035" y="38872"/>
                </a:lnTo>
                <a:lnTo>
                  <a:pt x="149458" y="31800"/>
                </a:lnTo>
                <a:lnTo>
                  <a:pt x="151074" y="25181"/>
                </a:lnTo>
                <a:lnTo>
                  <a:pt x="155410" y="15286"/>
                </a:lnTo>
                <a:lnTo>
                  <a:pt x="163205" y="4361"/>
                </a:lnTo>
                <a:lnTo>
                  <a:pt x="165953" y="1173"/>
                </a:lnTo>
                <a:lnTo>
                  <a:pt x="167786" y="0"/>
                </a:lnTo>
                <a:lnTo>
                  <a:pt x="169008" y="171"/>
                </a:lnTo>
                <a:lnTo>
                  <a:pt x="169822" y="1237"/>
                </a:lnTo>
                <a:lnTo>
                  <a:pt x="170727" y="4962"/>
                </a:lnTo>
                <a:lnTo>
                  <a:pt x="171129" y="13603"/>
                </a:lnTo>
                <a:lnTo>
                  <a:pt x="171308" y="33318"/>
                </a:lnTo>
                <a:lnTo>
                  <a:pt x="172307" y="45243"/>
                </a:lnTo>
                <a:lnTo>
                  <a:pt x="173927" y="57955"/>
                </a:lnTo>
                <a:lnTo>
                  <a:pt x="183370" y="117128"/>
                </a:lnTo>
                <a:lnTo>
                  <a:pt x="185112" y="130644"/>
                </a:lnTo>
                <a:lnTo>
                  <a:pt x="186273" y="142512"/>
                </a:lnTo>
                <a:lnTo>
                  <a:pt x="187047" y="153281"/>
                </a:lnTo>
                <a:lnTo>
                  <a:pt x="188516" y="162366"/>
                </a:lnTo>
                <a:lnTo>
                  <a:pt x="190447" y="170327"/>
                </a:lnTo>
                <a:lnTo>
                  <a:pt x="197717" y="193174"/>
                </a:lnTo>
                <a:lnTo>
                  <a:pt x="200392" y="201343"/>
                </a:lnTo>
                <a:lnTo>
                  <a:pt x="205032" y="213457"/>
                </a:lnTo>
                <a:lnTo>
                  <a:pt x="217808" y="244697"/>
                </a:lnTo>
                <a:lnTo>
                  <a:pt x="225215" y="258552"/>
                </a:lnTo>
                <a:lnTo>
                  <a:pt x="233011" y="270647"/>
                </a:lnTo>
                <a:lnTo>
                  <a:pt x="241066" y="281567"/>
                </a:lnTo>
                <a:lnTo>
                  <a:pt x="248341" y="289800"/>
                </a:lnTo>
                <a:lnTo>
                  <a:pt x="255096" y="296240"/>
                </a:lnTo>
                <a:lnTo>
                  <a:pt x="261504" y="301487"/>
                </a:lnTo>
                <a:lnTo>
                  <a:pt x="266728" y="305937"/>
                </a:lnTo>
                <a:lnTo>
                  <a:pt x="271164" y="309857"/>
                </a:lnTo>
                <a:lnTo>
                  <a:pt x="282893" y="3205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13"/>
          <p:cNvSpPr/>
          <p:nvPr/>
        </p:nvSpPr>
        <p:spPr>
          <a:xfrm>
            <a:off x="3491864" y="999252"/>
            <a:ext cx="437199" cy="320914"/>
          </a:xfrm>
          <a:custGeom>
            <a:avLst/>
            <a:gdLst/>
            <a:ahLst/>
            <a:cxnLst/>
            <a:rect l="0" t="0" r="0" b="0"/>
            <a:pathLst>
              <a:path w="437199" h="320914">
                <a:moveTo>
                  <a:pt x="0" y="260905"/>
                </a:moveTo>
                <a:lnTo>
                  <a:pt x="9102" y="251803"/>
                </a:lnTo>
                <a:lnTo>
                  <a:pt x="21190" y="244795"/>
                </a:lnTo>
                <a:lnTo>
                  <a:pt x="28415" y="241592"/>
                </a:lnTo>
                <a:lnTo>
                  <a:pt x="65887" y="223433"/>
                </a:lnTo>
                <a:lnTo>
                  <a:pt x="80120" y="217826"/>
                </a:lnTo>
                <a:lnTo>
                  <a:pt x="94371" y="213136"/>
                </a:lnTo>
                <a:lnTo>
                  <a:pt x="108634" y="209056"/>
                </a:lnTo>
                <a:lnTo>
                  <a:pt x="124810" y="202527"/>
                </a:lnTo>
                <a:lnTo>
                  <a:pt x="142263" y="194364"/>
                </a:lnTo>
                <a:lnTo>
                  <a:pt x="222729" y="153887"/>
                </a:lnTo>
                <a:lnTo>
                  <a:pt x="239926" y="144792"/>
                </a:lnTo>
                <a:lnTo>
                  <a:pt x="254249" y="136824"/>
                </a:lnTo>
                <a:lnTo>
                  <a:pt x="266654" y="129607"/>
                </a:lnTo>
                <a:lnTo>
                  <a:pt x="279687" y="120985"/>
                </a:lnTo>
                <a:lnTo>
                  <a:pt x="293138" y="111428"/>
                </a:lnTo>
                <a:lnTo>
                  <a:pt x="306868" y="101246"/>
                </a:lnTo>
                <a:lnTo>
                  <a:pt x="317927" y="92553"/>
                </a:lnTo>
                <a:lnTo>
                  <a:pt x="327204" y="84853"/>
                </a:lnTo>
                <a:lnTo>
                  <a:pt x="335293" y="77815"/>
                </a:lnTo>
                <a:lnTo>
                  <a:pt x="342592" y="71217"/>
                </a:lnTo>
                <a:lnTo>
                  <a:pt x="355780" y="58807"/>
                </a:lnTo>
                <a:lnTo>
                  <a:pt x="369365" y="45661"/>
                </a:lnTo>
                <a:lnTo>
                  <a:pt x="376253" y="36336"/>
                </a:lnTo>
                <a:lnTo>
                  <a:pt x="381536" y="26794"/>
                </a:lnTo>
                <a:lnTo>
                  <a:pt x="383885" y="19378"/>
                </a:lnTo>
                <a:lnTo>
                  <a:pt x="385206" y="9848"/>
                </a:lnTo>
                <a:lnTo>
                  <a:pt x="384439" y="6856"/>
                </a:lnTo>
                <a:lnTo>
                  <a:pt x="381047" y="992"/>
                </a:lnTo>
                <a:lnTo>
                  <a:pt x="378809" y="0"/>
                </a:lnTo>
                <a:lnTo>
                  <a:pt x="376365" y="291"/>
                </a:lnTo>
                <a:lnTo>
                  <a:pt x="373782" y="1437"/>
                </a:lnTo>
                <a:lnTo>
                  <a:pt x="372061" y="3154"/>
                </a:lnTo>
                <a:lnTo>
                  <a:pt x="370913" y="5251"/>
                </a:lnTo>
                <a:lnTo>
                  <a:pt x="368686" y="12979"/>
                </a:lnTo>
                <a:lnTo>
                  <a:pt x="364521" y="29113"/>
                </a:lnTo>
                <a:lnTo>
                  <a:pt x="363029" y="38750"/>
                </a:lnTo>
                <a:lnTo>
                  <a:pt x="362034" y="48984"/>
                </a:lnTo>
                <a:lnTo>
                  <a:pt x="361372" y="59617"/>
                </a:lnTo>
                <a:lnTo>
                  <a:pt x="360635" y="79051"/>
                </a:lnTo>
                <a:lnTo>
                  <a:pt x="360162" y="110260"/>
                </a:lnTo>
                <a:lnTo>
                  <a:pt x="360080" y="133402"/>
                </a:lnTo>
                <a:lnTo>
                  <a:pt x="361021" y="144470"/>
                </a:lnTo>
                <a:lnTo>
                  <a:pt x="362601" y="157564"/>
                </a:lnTo>
                <a:lnTo>
                  <a:pt x="364606" y="172009"/>
                </a:lnTo>
                <a:lnTo>
                  <a:pt x="366896" y="184496"/>
                </a:lnTo>
                <a:lnTo>
                  <a:pt x="369375" y="195678"/>
                </a:lnTo>
                <a:lnTo>
                  <a:pt x="371980" y="205990"/>
                </a:lnTo>
                <a:lnTo>
                  <a:pt x="374670" y="215723"/>
                </a:lnTo>
                <a:lnTo>
                  <a:pt x="383005" y="244025"/>
                </a:lnTo>
                <a:lnTo>
                  <a:pt x="388665" y="265150"/>
                </a:lnTo>
                <a:lnTo>
                  <a:pt x="392460" y="275165"/>
                </a:lnTo>
                <a:lnTo>
                  <a:pt x="396895" y="284699"/>
                </a:lnTo>
                <a:lnTo>
                  <a:pt x="401757" y="293913"/>
                </a:lnTo>
                <a:lnTo>
                  <a:pt x="405951" y="301008"/>
                </a:lnTo>
                <a:lnTo>
                  <a:pt x="409699" y="306690"/>
                </a:lnTo>
                <a:lnTo>
                  <a:pt x="413151" y="311431"/>
                </a:lnTo>
                <a:lnTo>
                  <a:pt x="416404" y="314592"/>
                </a:lnTo>
                <a:lnTo>
                  <a:pt x="419525" y="316698"/>
                </a:lnTo>
                <a:lnTo>
                  <a:pt x="425533" y="319040"/>
                </a:lnTo>
                <a:lnTo>
                  <a:pt x="437198" y="3209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14"/>
          <p:cNvSpPr/>
          <p:nvPr/>
        </p:nvSpPr>
        <p:spPr>
          <a:xfrm>
            <a:off x="4046906" y="1123534"/>
            <a:ext cx="482232" cy="342195"/>
          </a:xfrm>
          <a:custGeom>
            <a:avLst/>
            <a:gdLst/>
            <a:ahLst/>
            <a:cxnLst/>
            <a:rect l="0" t="0" r="0" b="0"/>
            <a:pathLst>
              <a:path w="482232" h="342195">
                <a:moveTo>
                  <a:pt x="96469" y="8035"/>
                </a:moveTo>
                <a:lnTo>
                  <a:pt x="96469" y="3097"/>
                </a:lnTo>
                <a:lnTo>
                  <a:pt x="96469" y="5206"/>
                </a:lnTo>
                <a:lnTo>
                  <a:pt x="95516" y="7101"/>
                </a:lnTo>
                <a:lnTo>
                  <a:pt x="88672" y="15273"/>
                </a:lnTo>
                <a:lnTo>
                  <a:pt x="79986" y="24270"/>
                </a:lnTo>
                <a:lnTo>
                  <a:pt x="74050" y="31241"/>
                </a:lnTo>
                <a:lnTo>
                  <a:pt x="59835" y="49147"/>
                </a:lnTo>
                <a:lnTo>
                  <a:pt x="52996" y="57350"/>
                </a:lnTo>
                <a:lnTo>
                  <a:pt x="46532" y="64725"/>
                </a:lnTo>
                <a:lnTo>
                  <a:pt x="40318" y="71546"/>
                </a:lnTo>
                <a:lnTo>
                  <a:pt x="25793" y="86745"/>
                </a:lnTo>
                <a:lnTo>
                  <a:pt x="17918" y="94798"/>
                </a:lnTo>
                <a:lnTo>
                  <a:pt x="11717" y="102072"/>
                </a:lnTo>
                <a:lnTo>
                  <a:pt x="6630" y="108827"/>
                </a:lnTo>
                <a:lnTo>
                  <a:pt x="2286" y="115235"/>
                </a:lnTo>
                <a:lnTo>
                  <a:pt x="343" y="119507"/>
                </a:lnTo>
                <a:lnTo>
                  <a:pt x="0" y="122355"/>
                </a:lnTo>
                <a:lnTo>
                  <a:pt x="723" y="124253"/>
                </a:lnTo>
                <a:lnTo>
                  <a:pt x="2158" y="124567"/>
                </a:lnTo>
                <a:lnTo>
                  <a:pt x="4068" y="123823"/>
                </a:lnTo>
                <a:lnTo>
                  <a:pt x="6293" y="122375"/>
                </a:lnTo>
                <a:lnTo>
                  <a:pt x="16385" y="118225"/>
                </a:lnTo>
                <a:lnTo>
                  <a:pt x="23077" y="115785"/>
                </a:lnTo>
                <a:lnTo>
                  <a:pt x="35593" y="105454"/>
                </a:lnTo>
                <a:lnTo>
                  <a:pt x="46553" y="93243"/>
                </a:lnTo>
                <a:lnTo>
                  <a:pt x="54599" y="84640"/>
                </a:lnTo>
                <a:lnTo>
                  <a:pt x="64483" y="74442"/>
                </a:lnTo>
                <a:lnTo>
                  <a:pt x="70506" y="65807"/>
                </a:lnTo>
                <a:lnTo>
                  <a:pt x="76357" y="56572"/>
                </a:lnTo>
                <a:lnTo>
                  <a:pt x="85006" y="46018"/>
                </a:lnTo>
                <a:lnTo>
                  <a:pt x="93602" y="36858"/>
                </a:lnTo>
                <a:lnTo>
                  <a:pt x="99321" y="31005"/>
                </a:lnTo>
                <a:lnTo>
                  <a:pt x="101228" y="30016"/>
                </a:lnTo>
                <a:lnTo>
                  <a:pt x="102499" y="30309"/>
                </a:lnTo>
                <a:lnTo>
                  <a:pt x="103347" y="31457"/>
                </a:lnTo>
                <a:lnTo>
                  <a:pt x="104864" y="32223"/>
                </a:lnTo>
                <a:lnTo>
                  <a:pt x="109090" y="33073"/>
                </a:lnTo>
                <a:lnTo>
                  <a:pt x="116683" y="41071"/>
                </a:lnTo>
                <a:lnTo>
                  <a:pt x="121375" y="47204"/>
                </a:lnTo>
                <a:lnTo>
                  <a:pt x="129128" y="56559"/>
                </a:lnTo>
                <a:lnTo>
                  <a:pt x="135749" y="64844"/>
                </a:lnTo>
                <a:lnTo>
                  <a:pt x="141867" y="74876"/>
                </a:lnTo>
                <a:lnTo>
                  <a:pt x="145784" y="80218"/>
                </a:lnTo>
                <a:lnTo>
                  <a:pt x="150300" y="85685"/>
                </a:lnTo>
                <a:lnTo>
                  <a:pt x="155216" y="91234"/>
                </a:lnTo>
                <a:lnTo>
                  <a:pt x="159446" y="97791"/>
                </a:lnTo>
                <a:lnTo>
                  <a:pt x="163219" y="105020"/>
                </a:lnTo>
                <a:lnTo>
                  <a:pt x="166686" y="112697"/>
                </a:lnTo>
                <a:lnTo>
                  <a:pt x="170903" y="119720"/>
                </a:lnTo>
                <a:lnTo>
                  <a:pt x="175619" y="126307"/>
                </a:lnTo>
                <a:lnTo>
                  <a:pt x="180668" y="132603"/>
                </a:lnTo>
                <a:lnTo>
                  <a:pt x="186892" y="141563"/>
                </a:lnTo>
                <a:lnTo>
                  <a:pt x="193898" y="152299"/>
                </a:lnTo>
                <a:lnTo>
                  <a:pt x="201427" y="164219"/>
                </a:lnTo>
                <a:lnTo>
                  <a:pt x="207398" y="176928"/>
                </a:lnTo>
                <a:lnTo>
                  <a:pt x="212332" y="190163"/>
                </a:lnTo>
                <a:lnTo>
                  <a:pt x="216573" y="203749"/>
                </a:lnTo>
                <a:lnTo>
                  <a:pt x="219401" y="217569"/>
                </a:lnTo>
                <a:lnTo>
                  <a:pt x="221286" y="231544"/>
                </a:lnTo>
                <a:lnTo>
                  <a:pt x="222543" y="245624"/>
                </a:lnTo>
                <a:lnTo>
                  <a:pt x="223381" y="256915"/>
                </a:lnTo>
                <a:lnTo>
                  <a:pt x="224311" y="274541"/>
                </a:lnTo>
                <a:lnTo>
                  <a:pt x="223607" y="280956"/>
                </a:lnTo>
                <a:lnTo>
                  <a:pt x="220285" y="290623"/>
                </a:lnTo>
                <a:lnTo>
                  <a:pt x="216160" y="296440"/>
                </a:lnTo>
                <a:lnTo>
                  <a:pt x="210553" y="303175"/>
                </a:lnTo>
                <a:lnTo>
                  <a:pt x="198608" y="316374"/>
                </a:lnTo>
                <a:lnTo>
                  <a:pt x="190124" y="325415"/>
                </a:lnTo>
                <a:lnTo>
                  <a:pt x="175441" y="335860"/>
                </a:lnTo>
                <a:lnTo>
                  <a:pt x="164588" y="339473"/>
                </a:lnTo>
                <a:lnTo>
                  <a:pt x="153413" y="341078"/>
                </a:lnTo>
                <a:lnTo>
                  <a:pt x="142097" y="341792"/>
                </a:lnTo>
                <a:lnTo>
                  <a:pt x="129567" y="342194"/>
                </a:lnTo>
                <a:lnTo>
                  <a:pt x="120386" y="339748"/>
                </a:lnTo>
                <a:lnTo>
                  <a:pt x="115272" y="337762"/>
                </a:lnTo>
                <a:lnTo>
                  <a:pt x="111861" y="335486"/>
                </a:lnTo>
                <a:lnTo>
                  <a:pt x="109588" y="333016"/>
                </a:lnTo>
                <a:lnTo>
                  <a:pt x="106109" y="325826"/>
                </a:lnTo>
                <a:lnTo>
                  <a:pt x="103848" y="319908"/>
                </a:lnTo>
                <a:lnTo>
                  <a:pt x="101388" y="313106"/>
                </a:lnTo>
                <a:lnTo>
                  <a:pt x="99749" y="306666"/>
                </a:lnTo>
                <a:lnTo>
                  <a:pt x="98655" y="300467"/>
                </a:lnTo>
                <a:lnTo>
                  <a:pt x="97926" y="294430"/>
                </a:lnTo>
                <a:lnTo>
                  <a:pt x="98393" y="288500"/>
                </a:lnTo>
                <a:lnTo>
                  <a:pt x="99656" y="282642"/>
                </a:lnTo>
                <a:lnTo>
                  <a:pt x="101451" y="276832"/>
                </a:lnTo>
                <a:lnTo>
                  <a:pt x="103600" y="271053"/>
                </a:lnTo>
                <a:lnTo>
                  <a:pt x="105985" y="265295"/>
                </a:lnTo>
                <a:lnTo>
                  <a:pt x="108528" y="259552"/>
                </a:lnTo>
                <a:lnTo>
                  <a:pt x="113081" y="253818"/>
                </a:lnTo>
                <a:lnTo>
                  <a:pt x="118973" y="248091"/>
                </a:lnTo>
                <a:lnTo>
                  <a:pt x="125760" y="242367"/>
                </a:lnTo>
                <a:lnTo>
                  <a:pt x="133141" y="236647"/>
                </a:lnTo>
                <a:lnTo>
                  <a:pt x="140920" y="230928"/>
                </a:lnTo>
                <a:lnTo>
                  <a:pt x="157182" y="219494"/>
                </a:lnTo>
                <a:lnTo>
                  <a:pt x="173935" y="208062"/>
                </a:lnTo>
                <a:lnTo>
                  <a:pt x="183355" y="202346"/>
                </a:lnTo>
                <a:lnTo>
                  <a:pt x="193446" y="196631"/>
                </a:lnTo>
                <a:lnTo>
                  <a:pt x="203982" y="190916"/>
                </a:lnTo>
                <a:lnTo>
                  <a:pt x="217674" y="182343"/>
                </a:lnTo>
                <a:lnTo>
                  <a:pt x="250668" y="160118"/>
                </a:lnTo>
                <a:lnTo>
                  <a:pt x="265943" y="151334"/>
                </a:lnTo>
                <a:lnTo>
                  <a:pt x="279936" y="144525"/>
                </a:lnTo>
                <a:lnTo>
                  <a:pt x="293075" y="139034"/>
                </a:lnTo>
                <a:lnTo>
                  <a:pt x="304692" y="133468"/>
                </a:lnTo>
                <a:lnTo>
                  <a:pt x="315294" y="127852"/>
                </a:lnTo>
                <a:lnTo>
                  <a:pt x="325220" y="122203"/>
                </a:lnTo>
                <a:lnTo>
                  <a:pt x="334694" y="116532"/>
                </a:lnTo>
                <a:lnTo>
                  <a:pt x="352842" y="105151"/>
                </a:lnTo>
                <a:lnTo>
                  <a:pt x="360729" y="99449"/>
                </a:lnTo>
                <a:lnTo>
                  <a:pt x="367892" y="93743"/>
                </a:lnTo>
                <a:lnTo>
                  <a:pt x="374573" y="88034"/>
                </a:lnTo>
                <a:lnTo>
                  <a:pt x="379979" y="82323"/>
                </a:lnTo>
                <a:lnTo>
                  <a:pt x="384536" y="76610"/>
                </a:lnTo>
                <a:lnTo>
                  <a:pt x="388526" y="70897"/>
                </a:lnTo>
                <a:lnTo>
                  <a:pt x="392138" y="65183"/>
                </a:lnTo>
                <a:lnTo>
                  <a:pt x="395499" y="59469"/>
                </a:lnTo>
                <a:lnTo>
                  <a:pt x="400821" y="48992"/>
                </a:lnTo>
                <a:lnTo>
                  <a:pt x="403186" y="41161"/>
                </a:lnTo>
                <a:lnTo>
                  <a:pt x="404238" y="31966"/>
                </a:lnTo>
                <a:lnTo>
                  <a:pt x="404705" y="22481"/>
                </a:lnTo>
                <a:lnTo>
                  <a:pt x="404912" y="15091"/>
                </a:lnTo>
                <a:lnTo>
                  <a:pt x="404015" y="11787"/>
                </a:lnTo>
                <a:lnTo>
                  <a:pt x="400478" y="5575"/>
                </a:lnTo>
                <a:lnTo>
                  <a:pt x="398202" y="3538"/>
                </a:lnTo>
                <a:lnTo>
                  <a:pt x="395732" y="2179"/>
                </a:lnTo>
                <a:lnTo>
                  <a:pt x="390447" y="670"/>
                </a:lnTo>
                <a:lnTo>
                  <a:pt x="384923" y="0"/>
                </a:lnTo>
                <a:lnTo>
                  <a:pt x="382117" y="773"/>
                </a:lnTo>
                <a:lnTo>
                  <a:pt x="363367" y="11442"/>
                </a:lnTo>
                <a:lnTo>
                  <a:pt x="355425" y="14312"/>
                </a:lnTo>
                <a:lnTo>
                  <a:pt x="351973" y="15077"/>
                </a:lnTo>
                <a:lnTo>
                  <a:pt x="343058" y="21008"/>
                </a:lnTo>
                <a:lnTo>
                  <a:pt x="332747" y="29994"/>
                </a:lnTo>
                <a:lnTo>
                  <a:pt x="321814" y="40337"/>
                </a:lnTo>
                <a:lnTo>
                  <a:pt x="317184" y="45762"/>
                </a:lnTo>
                <a:lnTo>
                  <a:pt x="313144" y="51284"/>
                </a:lnTo>
                <a:lnTo>
                  <a:pt x="309499" y="56870"/>
                </a:lnTo>
                <a:lnTo>
                  <a:pt x="306117" y="62500"/>
                </a:lnTo>
                <a:lnTo>
                  <a:pt x="302909" y="68157"/>
                </a:lnTo>
                <a:lnTo>
                  <a:pt x="296805" y="78571"/>
                </a:lnTo>
                <a:lnTo>
                  <a:pt x="290917" y="86375"/>
                </a:lnTo>
                <a:lnTo>
                  <a:pt x="288966" y="90742"/>
                </a:lnTo>
                <a:lnTo>
                  <a:pt x="286798" y="100674"/>
                </a:lnTo>
                <a:lnTo>
                  <a:pt x="285834" y="108898"/>
                </a:lnTo>
                <a:lnTo>
                  <a:pt x="285578" y="112425"/>
                </a:lnTo>
                <a:lnTo>
                  <a:pt x="286359" y="115728"/>
                </a:lnTo>
                <a:lnTo>
                  <a:pt x="289767" y="121939"/>
                </a:lnTo>
                <a:lnTo>
                  <a:pt x="297041" y="130791"/>
                </a:lnTo>
                <a:lnTo>
                  <a:pt x="309779" y="139446"/>
                </a:lnTo>
                <a:lnTo>
                  <a:pt x="320178" y="142640"/>
                </a:lnTo>
                <a:lnTo>
                  <a:pt x="325618" y="143492"/>
                </a:lnTo>
                <a:lnTo>
                  <a:pt x="333055" y="143107"/>
                </a:lnTo>
                <a:lnTo>
                  <a:pt x="341823" y="141898"/>
                </a:lnTo>
                <a:lnTo>
                  <a:pt x="392372" y="133114"/>
                </a:lnTo>
                <a:lnTo>
                  <a:pt x="405180" y="130474"/>
                </a:lnTo>
                <a:lnTo>
                  <a:pt x="416576" y="127761"/>
                </a:lnTo>
                <a:lnTo>
                  <a:pt x="427031" y="125000"/>
                </a:lnTo>
                <a:lnTo>
                  <a:pt x="435906" y="122207"/>
                </a:lnTo>
                <a:lnTo>
                  <a:pt x="450847" y="116563"/>
                </a:lnTo>
                <a:lnTo>
                  <a:pt x="463838" y="113420"/>
                </a:lnTo>
                <a:lnTo>
                  <a:pt x="482231" y="1109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15"/>
          <p:cNvSpPr/>
          <p:nvPr/>
        </p:nvSpPr>
        <p:spPr>
          <a:xfrm>
            <a:off x="4615962" y="951547"/>
            <a:ext cx="228266" cy="334329"/>
          </a:xfrm>
          <a:custGeom>
            <a:avLst/>
            <a:gdLst/>
            <a:ahLst/>
            <a:cxnLst/>
            <a:rect l="0" t="0" r="0" b="0"/>
            <a:pathLst>
              <a:path w="228266" h="334329">
                <a:moveTo>
                  <a:pt x="41763" y="0"/>
                </a:moveTo>
                <a:lnTo>
                  <a:pt x="37212" y="13653"/>
                </a:lnTo>
                <a:lnTo>
                  <a:pt x="34919" y="21484"/>
                </a:lnTo>
                <a:lnTo>
                  <a:pt x="29831" y="40346"/>
                </a:lnTo>
                <a:lnTo>
                  <a:pt x="28093" y="49757"/>
                </a:lnTo>
                <a:lnTo>
                  <a:pt x="26935" y="58889"/>
                </a:lnTo>
                <a:lnTo>
                  <a:pt x="26162" y="67834"/>
                </a:lnTo>
                <a:lnTo>
                  <a:pt x="25304" y="115874"/>
                </a:lnTo>
                <a:lnTo>
                  <a:pt x="25075" y="148687"/>
                </a:lnTo>
                <a:lnTo>
                  <a:pt x="23970" y="175324"/>
                </a:lnTo>
                <a:lnTo>
                  <a:pt x="22281" y="197846"/>
                </a:lnTo>
                <a:lnTo>
                  <a:pt x="20203" y="217622"/>
                </a:lnTo>
                <a:lnTo>
                  <a:pt x="17864" y="232711"/>
                </a:lnTo>
                <a:lnTo>
                  <a:pt x="15353" y="244676"/>
                </a:lnTo>
                <a:lnTo>
                  <a:pt x="12726" y="254557"/>
                </a:lnTo>
                <a:lnTo>
                  <a:pt x="10022" y="266860"/>
                </a:lnTo>
                <a:lnTo>
                  <a:pt x="4478" y="295769"/>
                </a:lnTo>
                <a:lnTo>
                  <a:pt x="2619" y="306717"/>
                </a:lnTo>
                <a:lnTo>
                  <a:pt x="1380" y="314968"/>
                </a:lnTo>
                <a:lnTo>
                  <a:pt x="553" y="321421"/>
                </a:lnTo>
                <a:lnTo>
                  <a:pt x="955" y="323818"/>
                </a:lnTo>
                <a:lnTo>
                  <a:pt x="2175" y="323511"/>
                </a:lnTo>
                <a:lnTo>
                  <a:pt x="3941" y="321402"/>
                </a:lnTo>
                <a:lnTo>
                  <a:pt x="5118" y="319043"/>
                </a:lnTo>
                <a:lnTo>
                  <a:pt x="6426" y="313882"/>
                </a:lnTo>
                <a:lnTo>
                  <a:pt x="4467" y="305873"/>
                </a:lnTo>
                <a:lnTo>
                  <a:pt x="1374" y="295964"/>
                </a:lnTo>
                <a:lnTo>
                  <a:pt x="550" y="290654"/>
                </a:lnTo>
                <a:lnTo>
                  <a:pt x="0" y="285209"/>
                </a:lnTo>
                <a:lnTo>
                  <a:pt x="586" y="277770"/>
                </a:lnTo>
                <a:lnTo>
                  <a:pt x="1929" y="269000"/>
                </a:lnTo>
                <a:lnTo>
                  <a:pt x="3776" y="259343"/>
                </a:lnTo>
                <a:lnTo>
                  <a:pt x="5009" y="251953"/>
                </a:lnTo>
                <a:lnTo>
                  <a:pt x="5830" y="246074"/>
                </a:lnTo>
                <a:lnTo>
                  <a:pt x="6377" y="241202"/>
                </a:lnTo>
                <a:lnTo>
                  <a:pt x="8647" y="236049"/>
                </a:lnTo>
                <a:lnTo>
                  <a:pt x="12066" y="230708"/>
                </a:lnTo>
                <a:lnTo>
                  <a:pt x="16250" y="225243"/>
                </a:lnTo>
                <a:lnTo>
                  <a:pt x="19992" y="220647"/>
                </a:lnTo>
                <a:lnTo>
                  <a:pt x="26689" y="213000"/>
                </a:lnTo>
                <a:lnTo>
                  <a:pt x="30761" y="209628"/>
                </a:lnTo>
                <a:lnTo>
                  <a:pt x="35381" y="206427"/>
                </a:lnTo>
                <a:lnTo>
                  <a:pt x="40365" y="203340"/>
                </a:lnTo>
                <a:lnTo>
                  <a:pt x="46546" y="201283"/>
                </a:lnTo>
                <a:lnTo>
                  <a:pt x="53524" y="199911"/>
                </a:lnTo>
                <a:lnTo>
                  <a:pt x="61033" y="198997"/>
                </a:lnTo>
                <a:lnTo>
                  <a:pt x="68897" y="197434"/>
                </a:lnTo>
                <a:lnTo>
                  <a:pt x="76998" y="195441"/>
                </a:lnTo>
                <a:lnTo>
                  <a:pt x="85255" y="193159"/>
                </a:lnTo>
                <a:lnTo>
                  <a:pt x="94570" y="192590"/>
                </a:lnTo>
                <a:lnTo>
                  <a:pt x="104590" y="193163"/>
                </a:lnTo>
                <a:lnTo>
                  <a:pt x="115080" y="194498"/>
                </a:lnTo>
                <a:lnTo>
                  <a:pt x="157148" y="200927"/>
                </a:lnTo>
                <a:lnTo>
                  <a:pt x="170122" y="202532"/>
                </a:lnTo>
                <a:lnTo>
                  <a:pt x="181628" y="203601"/>
                </a:lnTo>
                <a:lnTo>
                  <a:pt x="192156" y="204314"/>
                </a:lnTo>
                <a:lnTo>
                  <a:pt x="200127" y="205742"/>
                </a:lnTo>
                <a:lnTo>
                  <a:pt x="206394" y="207646"/>
                </a:lnTo>
                <a:lnTo>
                  <a:pt x="211525" y="209868"/>
                </a:lnTo>
                <a:lnTo>
                  <a:pt x="215897" y="213255"/>
                </a:lnTo>
                <a:lnTo>
                  <a:pt x="219765" y="217417"/>
                </a:lnTo>
                <a:lnTo>
                  <a:pt x="225649" y="226170"/>
                </a:lnTo>
                <a:lnTo>
                  <a:pt x="228265" y="233235"/>
                </a:lnTo>
                <a:lnTo>
                  <a:pt x="228010" y="237405"/>
                </a:lnTo>
                <a:lnTo>
                  <a:pt x="225187" y="247118"/>
                </a:lnTo>
                <a:lnTo>
                  <a:pt x="220757" y="255245"/>
                </a:lnTo>
                <a:lnTo>
                  <a:pt x="214660" y="262985"/>
                </a:lnTo>
                <a:lnTo>
                  <a:pt x="210368" y="267716"/>
                </a:lnTo>
                <a:lnTo>
                  <a:pt x="205601" y="272775"/>
                </a:lnTo>
                <a:lnTo>
                  <a:pt x="199566" y="277100"/>
                </a:lnTo>
                <a:lnTo>
                  <a:pt x="192685" y="280936"/>
                </a:lnTo>
                <a:lnTo>
                  <a:pt x="185240" y="284445"/>
                </a:lnTo>
                <a:lnTo>
                  <a:pt x="176466" y="287738"/>
                </a:lnTo>
                <a:lnTo>
                  <a:pt x="166808" y="290885"/>
                </a:lnTo>
                <a:lnTo>
                  <a:pt x="156559" y="293936"/>
                </a:lnTo>
                <a:lnTo>
                  <a:pt x="114829" y="307331"/>
                </a:lnTo>
                <a:lnTo>
                  <a:pt x="102856" y="311568"/>
                </a:lnTo>
                <a:lnTo>
                  <a:pt x="92969" y="315344"/>
                </a:lnTo>
                <a:lnTo>
                  <a:pt x="84473" y="318815"/>
                </a:lnTo>
                <a:lnTo>
                  <a:pt x="77856" y="322081"/>
                </a:lnTo>
                <a:lnTo>
                  <a:pt x="72492" y="325210"/>
                </a:lnTo>
                <a:lnTo>
                  <a:pt x="67964" y="328249"/>
                </a:lnTo>
                <a:lnTo>
                  <a:pt x="63040" y="330275"/>
                </a:lnTo>
                <a:lnTo>
                  <a:pt x="57853" y="331626"/>
                </a:lnTo>
                <a:lnTo>
                  <a:pt x="41763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16"/>
          <p:cNvSpPr/>
          <p:nvPr/>
        </p:nvSpPr>
        <p:spPr>
          <a:xfrm>
            <a:off x="4906327" y="1097280"/>
            <a:ext cx="180024" cy="149219"/>
          </a:xfrm>
          <a:custGeom>
            <a:avLst/>
            <a:gdLst/>
            <a:ahLst/>
            <a:cxnLst/>
            <a:rect l="0" t="0" r="0" b="0"/>
            <a:pathLst>
              <a:path w="180024" h="149219">
                <a:moveTo>
                  <a:pt x="0" y="51435"/>
                </a:moveTo>
                <a:lnTo>
                  <a:pt x="4551" y="60536"/>
                </a:lnTo>
                <a:lnTo>
                  <a:pt x="6844" y="66075"/>
                </a:lnTo>
                <a:lnTo>
                  <a:pt x="9325" y="72625"/>
                </a:lnTo>
                <a:lnTo>
                  <a:pt x="14622" y="87522"/>
                </a:lnTo>
                <a:lnTo>
                  <a:pt x="20151" y="103669"/>
                </a:lnTo>
                <a:lnTo>
                  <a:pt x="22007" y="112927"/>
                </a:lnTo>
                <a:lnTo>
                  <a:pt x="23244" y="122910"/>
                </a:lnTo>
                <a:lnTo>
                  <a:pt x="24068" y="133375"/>
                </a:lnTo>
                <a:lnTo>
                  <a:pt x="25570" y="140351"/>
                </a:lnTo>
                <a:lnTo>
                  <a:pt x="27525" y="145002"/>
                </a:lnTo>
                <a:lnTo>
                  <a:pt x="29780" y="148103"/>
                </a:lnTo>
                <a:lnTo>
                  <a:pt x="31283" y="149218"/>
                </a:lnTo>
                <a:lnTo>
                  <a:pt x="32285" y="149008"/>
                </a:lnTo>
                <a:lnTo>
                  <a:pt x="32954" y="147916"/>
                </a:lnTo>
                <a:lnTo>
                  <a:pt x="33696" y="144163"/>
                </a:lnTo>
                <a:lnTo>
                  <a:pt x="33894" y="141828"/>
                </a:lnTo>
                <a:lnTo>
                  <a:pt x="34026" y="138367"/>
                </a:lnTo>
                <a:lnTo>
                  <a:pt x="34212" y="124394"/>
                </a:lnTo>
                <a:lnTo>
                  <a:pt x="34255" y="113706"/>
                </a:lnTo>
                <a:lnTo>
                  <a:pt x="35219" y="109141"/>
                </a:lnTo>
                <a:lnTo>
                  <a:pt x="36815" y="105146"/>
                </a:lnTo>
                <a:lnTo>
                  <a:pt x="38830" y="101530"/>
                </a:lnTo>
                <a:lnTo>
                  <a:pt x="40175" y="97214"/>
                </a:lnTo>
                <a:lnTo>
                  <a:pt x="41071" y="92431"/>
                </a:lnTo>
                <a:lnTo>
                  <a:pt x="41668" y="87338"/>
                </a:lnTo>
                <a:lnTo>
                  <a:pt x="43018" y="82038"/>
                </a:lnTo>
                <a:lnTo>
                  <a:pt x="44872" y="76599"/>
                </a:lnTo>
                <a:lnTo>
                  <a:pt x="47059" y="71069"/>
                </a:lnTo>
                <a:lnTo>
                  <a:pt x="50423" y="65476"/>
                </a:lnTo>
                <a:lnTo>
                  <a:pt x="54570" y="59843"/>
                </a:lnTo>
                <a:lnTo>
                  <a:pt x="59240" y="54183"/>
                </a:lnTo>
                <a:lnTo>
                  <a:pt x="64259" y="48504"/>
                </a:lnTo>
                <a:lnTo>
                  <a:pt x="74914" y="37115"/>
                </a:lnTo>
                <a:lnTo>
                  <a:pt x="80423" y="32363"/>
                </a:lnTo>
                <a:lnTo>
                  <a:pt x="86000" y="28243"/>
                </a:lnTo>
                <a:lnTo>
                  <a:pt x="91624" y="24543"/>
                </a:lnTo>
                <a:lnTo>
                  <a:pt x="98230" y="21125"/>
                </a:lnTo>
                <a:lnTo>
                  <a:pt x="105492" y="17893"/>
                </a:lnTo>
                <a:lnTo>
                  <a:pt x="113191" y="14786"/>
                </a:lnTo>
                <a:lnTo>
                  <a:pt x="120228" y="11762"/>
                </a:lnTo>
                <a:lnTo>
                  <a:pt x="133127" y="5862"/>
                </a:lnTo>
                <a:lnTo>
                  <a:pt x="141139" y="3908"/>
                </a:lnTo>
                <a:lnTo>
                  <a:pt x="150290" y="2605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17"/>
          <p:cNvSpPr/>
          <p:nvPr/>
        </p:nvSpPr>
        <p:spPr>
          <a:xfrm>
            <a:off x="5107261" y="1107044"/>
            <a:ext cx="620985" cy="140562"/>
          </a:xfrm>
          <a:custGeom>
            <a:avLst/>
            <a:gdLst/>
            <a:ahLst/>
            <a:cxnLst/>
            <a:rect l="0" t="0" r="0" b="0"/>
            <a:pathLst>
              <a:path w="620985" h="140562">
                <a:moveTo>
                  <a:pt x="236264" y="7381"/>
                </a:moveTo>
                <a:lnTo>
                  <a:pt x="218060" y="2830"/>
                </a:lnTo>
                <a:lnTo>
                  <a:pt x="204043" y="595"/>
                </a:lnTo>
                <a:lnTo>
                  <a:pt x="197638" y="0"/>
                </a:lnTo>
                <a:lnTo>
                  <a:pt x="182902" y="1878"/>
                </a:lnTo>
                <a:lnTo>
                  <a:pt x="166827" y="4935"/>
                </a:lnTo>
                <a:lnTo>
                  <a:pt x="150158" y="6294"/>
                </a:lnTo>
                <a:lnTo>
                  <a:pt x="135765" y="9437"/>
                </a:lnTo>
                <a:lnTo>
                  <a:pt x="92799" y="23768"/>
                </a:lnTo>
                <a:lnTo>
                  <a:pt x="81565" y="27830"/>
                </a:lnTo>
                <a:lnTo>
                  <a:pt x="72172" y="31491"/>
                </a:lnTo>
                <a:lnTo>
                  <a:pt x="64003" y="34884"/>
                </a:lnTo>
                <a:lnTo>
                  <a:pt x="54749" y="40004"/>
                </a:lnTo>
                <a:lnTo>
                  <a:pt x="44769" y="46275"/>
                </a:lnTo>
                <a:lnTo>
                  <a:pt x="34305" y="53312"/>
                </a:lnTo>
                <a:lnTo>
                  <a:pt x="25425" y="60862"/>
                </a:lnTo>
                <a:lnTo>
                  <a:pt x="17599" y="68752"/>
                </a:lnTo>
                <a:lnTo>
                  <a:pt x="10477" y="76870"/>
                </a:lnTo>
                <a:lnTo>
                  <a:pt x="5730" y="84187"/>
                </a:lnTo>
                <a:lnTo>
                  <a:pt x="2564" y="90970"/>
                </a:lnTo>
                <a:lnTo>
                  <a:pt x="454" y="97397"/>
                </a:lnTo>
                <a:lnTo>
                  <a:pt x="0" y="102634"/>
                </a:lnTo>
                <a:lnTo>
                  <a:pt x="650" y="107078"/>
                </a:lnTo>
                <a:lnTo>
                  <a:pt x="2035" y="110993"/>
                </a:lnTo>
                <a:lnTo>
                  <a:pt x="4864" y="113603"/>
                </a:lnTo>
                <a:lnTo>
                  <a:pt x="8654" y="115343"/>
                </a:lnTo>
                <a:lnTo>
                  <a:pt x="17947" y="117276"/>
                </a:lnTo>
                <a:lnTo>
                  <a:pt x="33888" y="118365"/>
                </a:lnTo>
                <a:lnTo>
                  <a:pt x="45037" y="118619"/>
                </a:lnTo>
                <a:lnTo>
                  <a:pt x="63961" y="116193"/>
                </a:lnTo>
                <a:lnTo>
                  <a:pt x="75676" y="114212"/>
                </a:lnTo>
                <a:lnTo>
                  <a:pt x="85390" y="111939"/>
                </a:lnTo>
                <a:lnTo>
                  <a:pt x="93771" y="109471"/>
                </a:lnTo>
                <a:lnTo>
                  <a:pt x="125461" y="98667"/>
                </a:lnTo>
                <a:lnTo>
                  <a:pt x="132867" y="95860"/>
                </a:lnTo>
                <a:lnTo>
                  <a:pt x="139710" y="93037"/>
                </a:lnTo>
                <a:lnTo>
                  <a:pt x="146178" y="90202"/>
                </a:lnTo>
                <a:lnTo>
                  <a:pt x="154298" y="85455"/>
                </a:lnTo>
                <a:lnTo>
                  <a:pt x="163523" y="79433"/>
                </a:lnTo>
                <a:lnTo>
                  <a:pt x="173482" y="72560"/>
                </a:lnTo>
                <a:lnTo>
                  <a:pt x="182027" y="66074"/>
                </a:lnTo>
                <a:lnTo>
                  <a:pt x="189628" y="59844"/>
                </a:lnTo>
                <a:lnTo>
                  <a:pt x="196601" y="53786"/>
                </a:lnTo>
                <a:lnTo>
                  <a:pt x="203154" y="47843"/>
                </a:lnTo>
                <a:lnTo>
                  <a:pt x="215516" y="36159"/>
                </a:lnTo>
                <a:lnTo>
                  <a:pt x="228635" y="23421"/>
                </a:lnTo>
                <a:lnTo>
                  <a:pt x="231178" y="21885"/>
                </a:lnTo>
                <a:lnTo>
                  <a:pt x="232873" y="21812"/>
                </a:lnTo>
                <a:lnTo>
                  <a:pt x="235594" y="23990"/>
                </a:lnTo>
                <a:lnTo>
                  <a:pt x="235966" y="26827"/>
                </a:lnTo>
                <a:lnTo>
                  <a:pt x="236065" y="28918"/>
                </a:lnTo>
                <a:lnTo>
                  <a:pt x="235179" y="34121"/>
                </a:lnTo>
                <a:lnTo>
                  <a:pt x="233635" y="41400"/>
                </a:lnTo>
                <a:lnTo>
                  <a:pt x="231654" y="50063"/>
                </a:lnTo>
                <a:lnTo>
                  <a:pt x="229381" y="58695"/>
                </a:lnTo>
                <a:lnTo>
                  <a:pt x="226913" y="67308"/>
                </a:lnTo>
                <a:lnTo>
                  <a:pt x="224315" y="75907"/>
                </a:lnTo>
                <a:lnTo>
                  <a:pt x="223535" y="83545"/>
                </a:lnTo>
                <a:lnTo>
                  <a:pt x="223968" y="90542"/>
                </a:lnTo>
                <a:lnTo>
                  <a:pt x="225209" y="97111"/>
                </a:lnTo>
                <a:lnTo>
                  <a:pt x="226037" y="102444"/>
                </a:lnTo>
                <a:lnTo>
                  <a:pt x="226588" y="106951"/>
                </a:lnTo>
                <a:lnTo>
                  <a:pt x="226955" y="110908"/>
                </a:lnTo>
                <a:lnTo>
                  <a:pt x="228153" y="114499"/>
                </a:lnTo>
                <a:lnTo>
                  <a:pt x="229904" y="117845"/>
                </a:lnTo>
                <a:lnTo>
                  <a:pt x="232024" y="121029"/>
                </a:lnTo>
                <a:lnTo>
                  <a:pt x="235342" y="124104"/>
                </a:lnTo>
                <a:lnTo>
                  <a:pt x="239459" y="127106"/>
                </a:lnTo>
                <a:lnTo>
                  <a:pt x="244109" y="130060"/>
                </a:lnTo>
                <a:lnTo>
                  <a:pt x="256896" y="133342"/>
                </a:lnTo>
                <a:lnTo>
                  <a:pt x="275913" y="135753"/>
                </a:lnTo>
                <a:lnTo>
                  <a:pt x="306591" y="140000"/>
                </a:lnTo>
                <a:lnTo>
                  <a:pt x="326011" y="140561"/>
                </a:lnTo>
                <a:lnTo>
                  <a:pt x="347530" y="139983"/>
                </a:lnTo>
                <a:lnTo>
                  <a:pt x="370449" y="138644"/>
                </a:lnTo>
                <a:lnTo>
                  <a:pt x="418774" y="134618"/>
                </a:lnTo>
                <a:lnTo>
                  <a:pt x="443662" y="132210"/>
                </a:lnTo>
                <a:lnTo>
                  <a:pt x="463112" y="129653"/>
                </a:lnTo>
                <a:lnTo>
                  <a:pt x="478936" y="126995"/>
                </a:lnTo>
                <a:lnTo>
                  <a:pt x="492342" y="124271"/>
                </a:lnTo>
                <a:lnTo>
                  <a:pt x="504138" y="121503"/>
                </a:lnTo>
                <a:lnTo>
                  <a:pt x="514859" y="118705"/>
                </a:lnTo>
                <a:lnTo>
                  <a:pt x="524864" y="115887"/>
                </a:lnTo>
                <a:lnTo>
                  <a:pt x="551220" y="107675"/>
                </a:lnTo>
                <a:lnTo>
                  <a:pt x="566250" y="102819"/>
                </a:lnTo>
                <a:lnTo>
                  <a:pt x="577222" y="98629"/>
                </a:lnTo>
                <a:lnTo>
                  <a:pt x="585489" y="94883"/>
                </a:lnTo>
                <a:lnTo>
                  <a:pt x="604215" y="85059"/>
                </a:lnTo>
                <a:lnTo>
                  <a:pt x="610152" y="82027"/>
                </a:lnTo>
                <a:lnTo>
                  <a:pt x="614110" y="79052"/>
                </a:lnTo>
                <a:lnTo>
                  <a:pt x="616749" y="76117"/>
                </a:lnTo>
                <a:lnTo>
                  <a:pt x="618508" y="73207"/>
                </a:lnTo>
                <a:lnTo>
                  <a:pt x="619680" y="70315"/>
                </a:lnTo>
                <a:lnTo>
                  <a:pt x="620463" y="67434"/>
                </a:lnTo>
                <a:lnTo>
                  <a:pt x="620984" y="64561"/>
                </a:lnTo>
                <a:lnTo>
                  <a:pt x="620378" y="62646"/>
                </a:lnTo>
                <a:lnTo>
                  <a:pt x="619023" y="61369"/>
                </a:lnTo>
                <a:lnTo>
                  <a:pt x="613454" y="588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18"/>
          <p:cNvSpPr/>
          <p:nvPr/>
        </p:nvSpPr>
        <p:spPr>
          <a:xfrm>
            <a:off x="1168717" y="2880360"/>
            <a:ext cx="51436" cy="420053"/>
          </a:xfrm>
          <a:custGeom>
            <a:avLst/>
            <a:gdLst/>
            <a:ahLst/>
            <a:cxnLst/>
            <a:rect l="0" t="0" r="0" b="0"/>
            <a:pathLst>
              <a:path w="51436" h="420053">
                <a:moveTo>
                  <a:pt x="0" y="0"/>
                </a:moveTo>
                <a:lnTo>
                  <a:pt x="13652" y="4551"/>
                </a:lnTo>
                <a:lnTo>
                  <a:pt x="17674" y="7796"/>
                </a:lnTo>
                <a:lnTo>
                  <a:pt x="20355" y="11865"/>
                </a:lnTo>
                <a:lnTo>
                  <a:pt x="22143" y="16482"/>
                </a:lnTo>
                <a:lnTo>
                  <a:pt x="24287" y="21465"/>
                </a:lnTo>
                <a:lnTo>
                  <a:pt x="29209" y="32082"/>
                </a:lnTo>
                <a:lnTo>
                  <a:pt x="30903" y="37581"/>
                </a:lnTo>
                <a:lnTo>
                  <a:pt x="32032" y="43151"/>
                </a:lnTo>
                <a:lnTo>
                  <a:pt x="32784" y="48770"/>
                </a:lnTo>
                <a:lnTo>
                  <a:pt x="33286" y="56326"/>
                </a:lnTo>
                <a:lnTo>
                  <a:pt x="33621" y="65173"/>
                </a:lnTo>
                <a:lnTo>
                  <a:pt x="33844" y="74881"/>
                </a:lnTo>
                <a:lnTo>
                  <a:pt x="34945" y="84210"/>
                </a:lnTo>
                <a:lnTo>
                  <a:pt x="36632" y="93288"/>
                </a:lnTo>
                <a:lnTo>
                  <a:pt x="38709" y="102197"/>
                </a:lnTo>
                <a:lnTo>
                  <a:pt x="41046" y="120518"/>
                </a:lnTo>
                <a:lnTo>
                  <a:pt x="46183" y="173896"/>
                </a:lnTo>
                <a:lnTo>
                  <a:pt x="47933" y="196893"/>
                </a:lnTo>
                <a:lnTo>
                  <a:pt x="49879" y="232605"/>
                </a:lnTo>
                <a:lnTo>
                  <a:pt x="50743" y="261177"/>
                </a:lnTo>
                <a:lnTo>
                  <a:pt x="51230" y="316463"/>
                </a:lnTo>
                <a:lnTo>
                  <a:pt x="51435" y="420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19"/>
          <p:cNvSpPr/>
          <p:nvPr/>
        </p:nvSpPr>
        <p:spPr>
          <a:xfrm>
            <a:off x="1263014" y="2871787"/>
            <a:ext cx="137161" cy="360046"/>
          </a:xfrm>
          <a:custGeom>
            <a:avLst/>
            <a:gdLst/>
            <a:ahLst/>
            <a:cxnLst/>
            <a:rect l="0" t="0" r="0" b="0"/>
            <a:pathLst>
              <a:path w="137161" h="360046">
                <a:moveTo>
                  <a:pt x="0" y="0"/>
                </a:moveTo>
                <a:lnTo>
                  <a:pt x="4551" y="18204"/>
                </a:lnTo>
                <a:lnTo>
                  <a:pt x="5892" y="28328"/>
                </a:lnTo>
                <a:lnTo>
                  <a:pt x="6786" y="39840"/>
                </a:lnTo>
                <a:lnTo>
                  <a:pt x="7381" y="52278"/>
                </a:lnTo>
                <a:lnTo>
                  <a:pt x="8731" y="63427"/>
                </a:lnTo>
                <a:lnTo>
                  <a:pt x="10583" y="73717"/>
                </a:lnTo>
                <a:lnTo>
                  <a:pt x="12771" y="83435"/>
                </a:lnTo>
                <a:lnTo>
                  <a:pt x="15181" y="92771"/>
                </a:lnTo>
                <a:lnTo>
                  <a:pt x="17741" y="101852"/>
                </a:lnTo>
                <a:lnTo>
                  <a:pt x="20400" y="110764"/>
                </a:lnTo>
                <a:lnTo>
                  <a:pt x="30974" y="140986"/>
                </a:lnTo>
                <a:lnTo>
                  <a:pt x="37795" y="159713"/>
                </a:lnTo>
                <a:lnTo>
                  <a:pt x="45199" y="177913"/>
                </a:lnTo>
                <a:lnTo>
                  <a:pt x="52993" y="195761"/>
                </a:lnTo>
                <a:lnTo>
                  <a:pt x="61046" y="213375"/>
                </a:lnTo>
                <a:lnTo>
                  <a:pt x="69273" y="232738"/>
                </a:lnTo>
                <a:lnTo>
                  <a:pt x="86033" y="274571"/>
                </a:lnTo>
                <a:lnTo>
                  <a:pt x="93550" y="290680"/>
                </a:lnTo>
                <a:lnTo>
                  <a:pt x="100467" y="303324"/>
                </a:lnTo>
                <a:lnTo>
                  <a:pt x="106983" y="313659"/>
                </a:lnTo>
                <a:lnTo>
                  <a:pt x="112280" y="322453"/>
                </a:lnTo>
                <a:lnTo>
                  <a:pt x="116763" y="330222"/>
                </a:lnTo>
                <a:lnTo>
                  <a:pt x="120705" y="337305"/>
                </a:lnTo>
                <a:lnTo>
                  <a:pt x="124285" y="342980"/>
                </a:lnTo>
                <a:lnTo>
                  <a:pt x="127624" y="347716"/>
                </a:lnTo>
                <a:lnTo>
                  <a:pt x="137160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20"/>
          <p:cNvSpPr/>
          <p:nvPr/>
        </p:nvSpPr>
        <p:spPr>
          <a:xfrm>
            <a:off x="1100137" y="2974657"/>
            <a:ext cx="385763" cy="94299"/>
          </a:xfrm>
          <a:custGeom>
            <a:avLst/>
            <a:gdLst/>
            <a:ahLst/>
            <a:cxnLst/>
            <a:rect l="0" t="0" r="0" b="0"/>
            <a:pathLst>
              <a:path w="385763" h="94299">
                <a:moveTo>
                  <a:pt x="0" y="94298"/>
                </a:moveTo>
                <a:lnTo>
                  <a:pt x="0" y="85196"/>
                </a:lnTo>
                <a:lnTo>
                  <a:pt x="2857" y="82515"/>
                </a:lnTo>
                <a:lnTo>
                  <a:pt x="7620" y="80728"/>
                </a:lnTo>
                <a:lnTo>
                  <a:pt x="13652" y="79536"/>
                </a:lnTo>
                <a:lnTo>
                  <a:pt x="23389" y="76836"/>
                </a:lnTo>
                <a:lnTo>
                  <a:pt x="62493" y="64888"/>
                </a:lnTo>
                <a:lnTo>
                  <a:pt x="87147" y="58049"/>
                </a:lnTo>
                <a:lnTo>
                  <a:pt x="104771" y="53939"/>
                </a:lnTo>
                <a:lnTo>
                  <a:pt x="224076" y="28152"/>
                </a:lnTo>
                <a:lnTo>
                  <a:pt x="250349" y="23531"/>
                </a:lnTo>
                <a:lnTo>
                  <a:pt x="277389" y="19497"/>
                </a:lnTo>
                <a:lnTo>
                  <a:pt x="304941" y="15856"/>
                </a:lnTo>
                <a:lnTo>
                  <a:pt x="325214" y="12475"/>
                </a:lnTo>
                <a:lnTo>
                  <a:pt x="340634" y="9269"/>
                </a:lnTo>
                <a:lnTo>
                  <a:pt x="352820" y="6180"/>
                </a:lnTo>
                <a:lnTo>
                  <a:pt x="361896" y="4120"/>
                </a:lnTo>
                <a:lnTo>
                  <a:pt x="368899" y="2747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21"/>
          <p:cNvSpPr/>
          <p:nvPr/>
        </p:nvSpPr>
        <p:spPr>
          <a:xfrm>
            <a:off x="1040129" y="3051810"/>
            <a:ext cx="497206" cy="111443"/>
          </a:xfrm>
          <a:custGeom>
            <a:avLst/>
            <a:gdLst/>
            <a:ahLst/>
            <a:cxnLst/>
            <a:rect l="0" t="0" r="0" b="0"/>
            <a:pathLst>
              <a:path w="497206" h="111443">
                <a:moveTo>
                  <a:pt x="0" y="111442"/>
                </a:moveTo>
                <a:lnTo>
                  <a:pt x="13653" y="102341"/>
                </a:lnTo>
                <a:lnTo>
                  <a:pt x="21485" y="98707"/>
                </a:lnTo>
                <a:lnTo>
                  <a:pt x="30516" y="95332"/>
                </a:lnTo>
                <a:lnTo>
                  <a:pt x="67835" y="83072"/>
                </a:lnTo>
                <a:lnTo>
                  <a:pt x="78561" y="80146"/>
                </a:lnTo>
                <a:lnTo>
                  <a:pt x="90474" y="77243"/>
                </a:lnTo>
                <a:lnTo>
                  <a:pt x="184771" y="56639"/>
                </a:lnTo>
                <a:lnTo>
                  <a:pt x="275198" y="37843"/>
                </a:lnTo>
                <a:lnTo>
                  <a:pt x="298718" y="33801"/>
                </a:lnTo>
                <a:lnTo>
                  <a:pt x="318208" y="31106"/>
                </a:lnTo>
                <a:lnTo>
                  <a:pt x="335011" y="29310"/>
                </a:lnTo>
                <a:lnTo>
                  <a:pt x="353833" y="26207"/>
                </a:lnTo>
                <a:lnTo>
                  <a:pt x="374002" y="22234"/>
                </a:lnTo>
                <a:lnTo>
                  <a:pt x="395067" y="17680"/>
                </a:lnTo>
                <a:lnTo>
                  <a:pt x="411968" y="14644"/>
                </a:lnTo>
                <a:lnTo>
                  <a:pt x="426093" y="12620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22"/>
          <p:cNvSpPr/>
          <p:nvPr/>
        </p:nvSpPr>
        <p:spPr>
          <a:xfrm>
            <a:off x="1665922" y="2856319"/>
            <a:ext cx="416782" cy="375466"/>
          </a:xfrm>
          <a:custGeom>
            <a:avLst/>
            <a:gdLst/>
            <a:ahLst/>
            <a:cxnLst/>
            <a:rect l="0" t="0" r="0" b="0"/>
            <a:pathLst>
              <a:path w="416782" h="375466">
                <a:moveTo>
                  <a:pt x="77153" y="49758"/>
                </a:moveTo>
                <a:lnTo>
                  <a:pt x="90805" y="36106"/>
                </a:lnTo>
                <a:lnTo>
                  <a:pt x="100048" y="29403"/>
                </a:lnTo>
                <a:lnTo>
                  <a:pt x="109236" y="25471"/>
                </a:lnTo>
                <a:lnTo>
                  <a:pt x="122844" y="20549"/>
                </a:lnTo>
                <a:lnTo>
                  <a:pt x="146571" y="12423"/>
                </a:lnTo>
                <a:lnTo>
                  <a:pt x="156769" y="9628"/>
                </a:lnTo>
                <a:lnTo>
                  <a:pt x="168330" y="6812"/>
                </a:lnTo>
                <a:lnTo>
                  <a:pt x="180800" y="3982"/>
                </a:lnTo>
                <a:lnTo>
                  <a:pt x="192923" y="2096"/>
                </a:lnTo>
                <a:lnTo>
                  <a:pt x="204815" y="838"/>
                </a:lnTo>
                <a:lnTo>
                  <a:pt x="216554" y="0"/>
                </a:lnTo>
                <a:lnTo>
                  <a:pt x="228189" y="394"/>
                </a:lnTo>
                <a:lnTo>
                  <a:pt x="239756" y="1608"/>
                </a:lnTo>
                <a:lnTo>
                  <a:pt x="251277" y="3371"/>
                </a:lnTo>
                <a:lnTo>
                  <a:pt x="262768" y="4546"/>
                </a:lnTo>
                <a:lnTo>
                  <a:pt x="274239" y="5329"/>
                </a:lnTo>
                <a:lnTo>
                  <a:pt x="285696" y="5851"/>
                </a:lnTo>
                <a:lnTo>
                  <a:pt x="296191" y="7152"/>
                </a:lnTo>
                <a:lnTo>
                  <a:pt x="306046" y="8971"/>
                </a:lnTo>
                <a:lnTo>
                  <a:pt x="315473" y="11137"/>
                </a:lnTo>
                <a:lnTo>
                  <a:pt x="323663" y="13533"/>
                </a:lnTo>
                <a:lnTo>
                  <a:pt x="331028" y="16083"/>
                </a:lnTo>
                <a:lnTo>
                  <a:pt x="343338" y="21456"/>
                </a:lnTo>
                <a:lnTo>
                  <a:pt x="355624" y="29837"/>
                </a:lnTo>
                <a:lnTo>
                  <a:pt x="362208" y="35507"/>
                </a:lnTo>
                <a:lnTo>
                  <a:pt x="363392" y="39305"/>
                </a:lnTo>
                <a:lnTo>
                  <a:pt x="363229" y="43741"/>
                </a:lnTo>
                <a:lnTo>
                  <a:pt x="362167" y="48605"/>
                </a:lnTo>
                <a:lnTo>
                  <a:pt x="358448" y="56548"/>
                </a:lnTo>
                <a:lnTo>
                  <a:pt x="343749" y="78510"/>
                </a:lnTo>
                <a:lnTo>
                  <a:pt x="336798" y="85119"/>
                </a:lnTo>
                <a:lnTo>
                  <a:pt x="328355" y="91429"/>
                </a:lnTo>
                <a:lnTo>
                  <a:pt x="318916" y="97541"/>
                </a:lnTo>
                <a:lnTo>
                  <a:pt x="308813" y="103521"/>
                </a:lnTo>
                <a:lnTo>
                  <a:pt x="298268" y="109413"/>
                </a:lnTo>
                <a:lnTo>
                  <a:pt x="287428" y="115245"/>
                </a:lnTo>
                <a:lnTo>
                  <a:pt x="276391" y="120086"/>
                </a:lnTo>
                <a:lnTo>
                  <a:pt x="265223" y="124266"/>
                </a:lnTo>
                <a:lnTo>
                  <a:pt x="253968" y="128005"/>
                </a:lnTo>
                <a:lnTo>
                  <a:pt x="242654" y="131450"/>
                </a:lnTo>
                <a:lnTo>
                  <a:pt x="206623" y="141802"/>
                </a:lnTo>
                <a:lnTo>
                  <a:pt x="176605" y="151309"/>
                </a:lnTo>
                <a:lnTo>
                  <a:pt x="164409" y="155559"/>
                </a:lnTo>
                <a:lnTo>
                  <a:pt x="154374" y="159344"/>
                </a:lnTo>
                <a:lnTo>
                  <a:pt x="142905" y="164185"/>
                </a:lnTo>
                <a:lnTo>
                  <a:pt x="143848" y="164143"/>
                </a:lnTo>
                <a:lnTo>
                  <a:pt x="147333" y="163162"/>
                </a:lnTo>
                <a:lnTo>
                  <a:pt x="156325" y="162508"/>
                </a:lnTo>
                <a:lnTo>
                  <a:pt x="168987" y="162072"/>
                </a:lnTo>
                <a:lnTo>
                  <a:pt x="228113" y="161373"/>
                </a:lnTo>
                <a:lnTo>
                  <a:pt x="271318" y="161252"/>
                </a:lnTo>
                <a:lnTo>
                  <a:pt x="284701" y="162187"/>
                </a:lnTo>
                <a:lnTo>
                  <a:pt x="297433" y="163763"/>
                </a:lnTo>
                <a:lnTo>
                  <a:pt x="309732" y="165766"/>
                </a:lnTo>
                <a:lnTo>
                  <a:pt x="321740" y="167102"/>
                </a:lnTo>
                <a:lnTo>
                  <a:pt x="333556" y="167993"/>
                </a:lnTo>
                <a:lnTo>
                  <a:pt x="345243" y="168586"/>
                </a:lnTo>
                <a:lnTo>
                  <a:pt x="354940" y="170887"/>
                </a:lnTo>
                <a:lnTo>
                  <a:pt x="363309" y="174326"/>
                </a:lnTo>
                <a:lnTo>
                  <a:pt x="377688" y="182274"/>
                </a:lnTo>
                <a:lnTo>
                  <a:pt x="390429" y="188981"/>
                </a:lnTo>
                <a:lnTo>
                  <a:pt x="402442" y="197678"/>
                </a:lnTo>
                <a:lnTo>
                  <a:pt x="408312" y="202664"/>
                </a:lnTo>
                <a:lnTo>
                  <a:pt x="412225" y="207892"/>
                </a:lnTo>
                <a:lnTo>
                  <a:pt x="416574" y="218783"/>
                </a:lnTo>
                <a:lnTo>
                  <a:pt x="416781" y="224354"/>
                </a:lnTo>
                <a:lnTo>
                  <a:pt x="414471" y="235624"/>
                </a:lnTo>
                <a:lnTo>
                  <a:pt x="407729" y="246983"/>
                </a:lnTo>
                <a:lnTo>
                  <a:pt x="398383" y="258381"/>
                </a:lnTo>
                <a:lnTo>
                  <a:pt x="387879" y="269797"/>
                </a:lnTo>
                <a:lnTo>
                  <a:pt x="381459" y="274556"/>
                </a:lnTo>
                <a:lnTo>
                  <a:pt x="374321" y="278681"/>
                </a:lnTo>
                <a:lnTo>
                  <a:pt x="366705" y="282383"/>
                </a:lnTo>
                <a:lnTo>
                  <a:pt x="357817" y="287709"/>
                </a:lnTo>
                <a:lnTo>
                  <a:pt x="348082" y="294117"/>
                </a:lnTo>
                <a:lnTo>
                  <a:pt x="337782" y="301247"/>
                </a:lnTo>
                <a:lnTo>
                  <a:pt x="326153" y="306952"/>
                </a:lnTo>
                <a:lnTo>
                  <a:pt x="313638" y="311708"/>
                </a:lnTo>
                <a:lnTo>
                  <a:pt x="300532" y="315831"/>
                </a:lnTo>
                <a:lnTo>
                  <a:pt x="287032" y="320485"/>
                </a:lnTo>
                <a:lnTo>
                  <a:pt x="259332" y="330736"/>
                </a:lnTo>
                <a:lnTo>
                  <a:pt x="216963" y="347218"/>
                </a:lnTo>
                <a:lnTo>
                  <a:pt x="202744" y="351887"/>
                </a:lnTo>
                <a:lnTo>
                  <a:pt x="188503" y="355952"/>
                </a:lnTo>
                <a:lnTo>
                  <a:pt x="135977" y="369321"/>
                </a:lnTo>
                <a:lnTo>
                  <a:pt x="123989" y="371385"/>
                </a:lnTo>
                <a:lnTo>
                  <a:pt x="112187" y="372761"/>
                </a:lnTo>
                <a:lnTo>
                  <a:pt x="100509" y="373678"/>
                </a:lnTo>
                <a:lnTo>
                  <a:pt x="88913" y="374290"/>
                </a:lnTo>
                <a:lnTo>
                  <a:pt x="65870" y="374970"/>
                </a:lnTo>
                <a:lnTo>
                  <a:pt x="27242" y="375442"/>
                </a:lnTo>
                <a:lnTo>
                  <a:pt x="21019" y="375465"/>
                </a:lnTo>
                <a:lnTo>
                  <a:pt x="16870" y="374529"/>
                </a:lnTo>
                <a:lnTo>
                  <a:pt x="14104" y="372952"/>
                </a:lnTo>
                <a:lnTo>
                  <a:pt x="7671" y="366182"/>
                </a:lnTo>
                <a:lnTo>
                  <a:pt x="0" y="3583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23"/>
          <p:cNvSpPr/>
          <p:nvPr/>
        </p:nvSpPr>
        <p:spPr>
          <a:xfrm>
            <a:off x="2180272" y="2889050"/>
            <a:ext cx="376423" cy="282043"/>
          </a:xfrm>
          <a:custGeom>
            <a:avLst/>
            <a:gdLst/>
            <a:ahLst/>
            <a:cxnLst/>
            <a:rect l="0" t="0" r="0" b="0"/>
            <a:pathLst>
              <a:path w="376423" h="282043">
                <a:moveTo>
                  <a:pt x="17145" y="8455"/>
                </a:moveTo>
                <a:lnTo>
                  <a:pt x="30797" y="3904"/>
                </a:lnTo>
                <a:lnTo>
                  <a:pt x="35772" y="3516"/>
                </a:lnTo>
                <a:lnTo>
                  <a:pt x="40040" y="4209"/>
                </a:lnTo>
                <a:lnTo>
                  <a:pt x="49184" y="7616"/>
                </a:lnTo>
                <a:lnTo>
                  <a:pt x="49935" y="8848"/>
                </a:lnTo>
                <a:lnTo>
                  <a:pt x="50768" y="12757"/>
                </a:lnTo>
                <a:lnTo>
                  <a:pt x="50991" y="17038"/>
                </a:lnTo>
                <a:lnTo>
                  <a:pt x="51237" y="29414"/>
                </a:lnTo>
                <a:lnTo>
                  <a:pt x="50350" y="38620"/>
                </a:lnTo>
                <a:lnTo>
                  <a:pt x="48807" y="49520"/>
                </a:lnTo>
                <a:lnTo>
                  <a:pt x="46826" y="61549"/>
                </a:lnTo>
                <a:lnTo>
                  <a:pt x="44552" y="71473"/>
                </a:lnTo>
                <a:lnTo>
                  <a:pt x="42084" y="79995"/>
                </a:lnTo>
                <a:lnTo>
                  <a:pt x="26728" y="125562"/>
                </a:lnTo>
                <a:lnTo>
                  <a:pt x="23533" y="139866"/>
                </a:lnTo>
                <a:lnTo>
                  <a:pt x="21404" y="154165"/>
                </a:lnTo>
                <a:lnTo>
                  <a:pt x="19984" y="168460"/>
                </a:lnTo>
                <a:lnTo>
                  <a:pt x="19038" y="180847"/>
                </a:lnTo>
                <a:lnTo>
                  <a:pt x="18407" y="191963"/>
                </a:lnTo>
                <a:lnTo>
                  <a:pt x="17986" y="202231"/>
                </a:lnTo>
                <a:lnTo>
                  <a:pt x="19611" y="212886"/>
                </a:lnTo>
                <a:lnTo>
                  <a:pt x="22599" y="223800"/>
                </a:lnTo>
                <a:lnTo>
                  <a:pt x="26496" y="234886"/>
                </a:lnTo>
                <a:lnTo>
                  <a:pt x="31951" y="244181"/>
                </a:lnTo>
                <a:lnTo>
                  <a:pt x="38446" y="252283"/>
                </a:lnTo>
                <a:lnTo>
                  <a:pt x="45633" y="259589"/>
                </a:lnTo>
                <a:lnTo>
                  <a:pt x="52330" y="265413"/>
                </a:lnTo>
                <a:lnTo>
                  <a:pt x="58699" y="270248"/>
                </a:lnTo>
                <a:lnTo>
                  <a:pt x="64850" y="274423"/>
                </a:lnTo>
                <a:lnTo>
                  <a:pt x="70856" y="277207"/>
                </a:lnTo>
                <a:lnTo>
                  <a:pt x="82609" y="280300"/>
                </a:lnTo>
                <a:lnTo>
                  <a:pt x="89363" y="281125"/>
                </a:lnTo>
                <a:lnTo>
                  <a:pt x="96723" y="281675"/>
                </a:lnTo>
                <a:lnTo>
                  <a:pt x="104487" y="282042"/>
                </a:lnTo>
                <a:lnTo>
                  <a:pt x="113473" y="281333"/>
                </a:lnTo>
                <a:lnTo>
                  <a:pt x="123274" y="279909"/>
                </a:lnTo>
                <a:lnTo>
                  <a:pt x="133617" y="278006"/>
                </a:lnTo>
                <a:lnTo>
                  <a:pt x="143371" y="276738"/>
                </a:lnTo>
                <a:lnTo>
                  <a:pt x="152731" y="275893"/>
                </a:lnTo>
                <a:lnTo>
                  <a:pt x="161828" y="275329"/>
                </a:lnTo>
                <a:lnTo>
                  <a:pt x="171703" y="273049"/>
                </a:lnTo>
                <a:lnTo>
                  <a:pt x="182096" y="269623"/>
                </a:lnTo>
                <a:lnTo>
                  <a:pt x="192835" y="265434"/>
                </a:lnTo>
                <a:lnTo>
                  <a:pt x="203804" y="261689"/>
                </a:lnTo>
                <a:lnTo>
                  <a:pt x="214927" y="258240"/>
                </a:lnTo>
                <a:lnTo>
                  <a:pt x="236493" y="251868"/>
                </a:lnTo>
                <a:lnTo>
                  <a:pt x="255603" y="245861"/>
                </a:lnTo>
                <a:lnTo>
                  <a:pt x="264699" y="241973"/>
                </a:lnTo>
                <a:lnTo>
                  <a:pt x="273622" y="237476"/>
                </a:lnTo>
                <a:lnTo>
                  <a:pt x="282427" y="232573"/>
                </a:lnTo>
                <a:lnTo>
                  <a:pt x="291154" y="226447"/>
                </a:lnTo>
                <a:lnTo>
                  <a:pt x="299831" y="219505"/>
                </a:lnTo>
                <a:lnTo>
                  <a:pt x="308472" y="212020"/>
                </a:lnTo>
                <a:lnTo>
                  <a:pt x="316138" y="205125"/>
                </a:lnTo>
                <a:lnTo>
                  <a:pt x="329736" y="192384"/>
                </a:lnTo>
                <a:lnTo>
                  <a:pt x="336981" y="183461"/>
                </a:lnTo>
                <a:lnTo>
                  <a:pt x="344669" y="172751"/>
                </a:lnTo>
                <a:lnTo>
                  <a:pt x="352652" y="160848"/>
                </a:lnTo>
                <a:lnTo>
                  <a:pt x="358926" y="148150"/>
                </a:lnTo>
                <a:lnTo>
                  <a:pt x="364062" y="134922"/>
                </a:lnTo>
                <a:lnTo>
                  <a:pt x="368438" y="121341"/>
                </a:lnTo>
                <a:lnTo>
                  <a:pt x="371355" y="110383"/>
                </a:lnTo>
                <a:lnTo>
                  <a:pt x="373300" y="101172"/>
                </a:lnTo>
                <a:lnTo>
                  <a:pt x="374597" y="93126"/>
                </a:lnTo>
                <a:lnTo>
                  <a:pt x="375461" y="85857"/>
                </a:lnTo>
                <a:lnTo>
                  <a:pt x="376038" y="79106"/>
                </a:lnTo>
                <a:lnTo>
                  <a:pt x="376422" y="72701"/>
                </a:lnTo>
                <a:lnTo>
                  <a:pt x="375725" y="67478"/>
                </a:lnTo>
                <a:lnTo>
                  <a:pt x="372412" y="59134"/>
                </a:lnTo>
                <a:lnTo>
                  <a:pt x="368289" y="54624"/>
                </a:lnTo>
                <a:lnTo>
                  <a:pt x="362684" y="49712"/>
                </a:lnTo>
                <a:lnTo>
                  <a:pt x="356089" y="44532"/>
                </a:lnTo>
                <a:lnTo>
                  <a:pt x="349788" y="40126"/>
                </a:lnTo>
                <a:lnTo>
                  <a:pt x="343682" y="36236"/>
                </a:lnTo>
                <a:lnTo>
                  <a:pt x="337706" y="32691"/>
                </a:lnTo>
                <a:lnTo>
                  <a:pt x="330865" y="29375"/>
                </a:lnTo>
                <a:lnTo>
                  <a:pt x="323447" y="26211"/>
                </a:lnTo>
                <a:lnTo>
                  <a:pt x="315644" y="23150"/>
                </a:lnTo>
                <a:lnTo>
                  <a:pt x="306632" y="20156"/>
                </a:lnTo>
                <a:lnTo>
                  <a:pt x="296814" y="17208"/>
                </a:lnTo>
                <a:lnTo>
                  <a:pt x="286458" y="14290"/>
                </a:lnTo>
                <a:lnTo>
                  <a:pt x="275745" y="12345"/>
                </a:lnTo>
                <a:lnTo>
                  <a:pt x="264792" y="11048"/>
                </a:lnTo>
                <a:lnTo>
                  <a:pt x="253681" y="10184"/>
                </a:lnTo>
                <a:lnTo>
                  <a:pt x="241510" y="8655"/>
                </a:lnTo>
                <a:lnTo>
                  <a:pt x="228634" y="6683"/>
                </a:lnTo>
                <a:lnTo>
                  <a:pt x="215288" y="4416"/>
                </a:lnTo>
                <a:lnTo>
                  <a:pt x="202580" y="2905"/>
                </a:lnTo>
                <a:lnTo>
                  <a:pt x="190299" y="1897"/>
                </a:lnTo>
                <a:lnTo>
                  <a:pt x="178301" y="1225"/>
                </a:lnTo>
                <a:lnTo>
                  <a:pt x="142110" y="479"/>
                </a:lnTo>
                <a:lnTo>
                  <a:pt x="76331" y="0"/>
                </a:lnTo>
                <a:lnTo>
                  <a:pt x="64222" y="913"/>
                </a:lnTo>
                <a:lnTo>
                  <a:pt x="52340" y="2475"/>
                </a:lnTo>
                <a:lnTo>
                  <a:pt x="40608" y="4468"/>
                </a:lnTo>
                <a:lnTo>
                  <a:pt x="30882" y="5797"/>
                </a:lnTo>
                <a:lnTo>
                  <a:pt x="22493" y="6683"/>
                </a:lnTo>
                <a:lnTo>
                  <a:pt x="0" y="170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4"/>
          <p:cNvSpPr/>
          <p:nvPr/>
        </p:nvSpPr>
        <p:spPr>
          <a:xfrm>
            <a:off x="2711767" y="3000375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40346" y="17145"/>
                </a:lnTo>
                <a:lnTo>
                  <a:pt x="52615" y="16192"/>
                </a:lnTo>
                <a:lnTo>
                  <a:pt x="66509" y="14605"/>
                </a:lnTo>
                <a:lnTo>
                  <a:pt x="81487" y="12594"/>
                </a:lnTo>
                <a:lnTo>
                  <a:pt x="95282" y="11253"/>
                </a:lnTo>
                <a:lnTo>
                  <a:pt x="108289" y="10359"/>
                </a:lnTo>
                <a:lnTo>
                  <a:pt x="131948" y="9367"/>
                </a:lnTo>
                <a:lnTo>
                  <a:pt x="151989" y="8925"/>
                </a:lnTo>
                <a:lnTo>
                  <a:pt x="168001" y="7855"/>
                </a:lnTo>
                <a:lnTo>
                  <a:pt x="241818" y="183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25"/>
          <p:cNvSpPr/>
          <p:nvPr/>
        </p:nvSpPr>
        <p:spPr>
          <a:xfrm>
            <a:off x="3098147" y="2786062"/>
            <a:ext cx="316367" cy="351474"/>
          </a:xfrm>
          <a:custGeom>
            <a:avLst/>
            <a:gdLst/>
            <a:ahLst/>
            <a:cxnLst/>
            <a:rect l="0" t="0" r="0" b="0"/>
            <a:pathLst>
              <a:path w="316367" h="351474">
                <a:moveTo>
                  <a:pt x="127970" y="0"/>
                </a:moveTo>
                <a:lnTo>
                  <a:pt x="74401" y="53570"/>
                </a:lnTo>
                <a:lnTo>
                  <a:pt x="68445" y="61431"/>
                </a:lnTo>
                <a:lnTo>
                  <a:pt x="63521" y="69529"/>
                </a:lnTo>
                <a:lnTo>
                  <a:pt x="59287" y="77785"/>
                </a:lnTo>
                <a:lnTo>
                  <a:pt x="54559" y="85194"/>
                </a:lnTo>
                <a:lnTo>
                  <a:pt x="49501" y="92039"/>
                </a:lnTo>
                <a:lnTo>
                  <a:pt x="44225" y="98507"/>
                </a:lnTo>
                <a:lnTo>
                  <a:pt x="39755" y="105676"/>
                </a:lnTo>
                <a:lnTo>
                  <a:pt x="35823" y="113313"/>
                </a:lnTo>
                <a:lnTo>
                  <a:pt x="32248" y="121262"/>
                </a:lnTo>
                <a:lnTo>
                  <a:pt x="23197" y="142794"/>
                </a:lnTo>
                <a:lnTo>
                  <a:pt x="18117" y="155204"/>
                </a:lnTo>
                <a:lnTo>
                  <a:pt x="9931" y="176612"/>
                </a:lnTo>
                <a:lnTo>
                  <a:pt x="6415" y="186321"/>
                </a:lnTo>
                <a:lnTo>
                  <a:pt x="4071" y="195652"/>
                </a:lnTo>
                <a:lnTo>
                  <a:pt x="2508" y="204730"/>
                </a:lnTo>
                <a:lnTo>
                  <a:pt x="1466" y="213639"/>
                </a:lnTo>
                <a:lnTo>
                  <a:pt x="772" y="223388"/>
                </a:lnTo>
                <a:lnTo>
                  <a:pt x="309" y="233698"/>
                </a:lnTo>
                <a:lnTo>
                  <a:pt x="0" y="244381"/>
                </a:lnTo>
                <a:lnTo>
                  <a:pt x="746" y="253408"/>
                </a:lnTo>
                <a:lnTo>
                  <a:pt x="2197" y="261332"/>
                </a:lnTo>
                <a:lnTo>
                  <a:pt x="4116" y="268518"/>
                </a:lnTo>
                <a:lnTo>
                  <a:pt x="6348" y="275215"/>
                </a:lnTo>
                <a:lnTo>
                  <a:pt x="8789" y="281584"/>
                </a:lnTo>
                <a:lnTo>
                  <a:pt x="11369" y="287735"/>
                </a:lnTo>
                <a:lnTo>
                  <a:pt x="14993" y="292789"/>
                </a:lnTo>
                <a:lnTo>
                  <a:pt x="24101" y="300943"/>
                </a:lnTo>
                <a:lnTo>
                  <a:pt x="30149" y="304451"/>
                </a:lnTo>
                <a:lnTo>
                  <a:pt x="37038" y="307742"/>
                </a:lnTo>
                <a:lnTo>
                  <a:pt x="44489" y="310889"/>
                </a:lnTo>
                <a:lnTo>
                  <a:pt x="52313" y="313940"/>
                </a:lnTo>
                <a:lnTo>
                  <a:pt x="68627" y="319869"/>
                </a:lnTo>
                <a:lnTo>
                  <a:pt x="81741" y="322783"/>
                </a:lnTo>
                <a:lnTo>
                  <a:pt x="98103" y="325679"/>
                </a:lnTo>
                <a:lnTo>
                  <a:pt x="116631" y="328562"/>
                </a:lnTo>
                <a:lnTo>
                  <a:pt x="132793" y="330484"/>
                </a:lnTo>
                <a:lnTo>
                  <a:pt x="147378" y="331765"/>
                </a:lnTo>
                <a:lnTo>
                  <a:pt x="160911" y="332619"/>
                </a:lnTo>
                <a:lnTo>
                  <a:pt x="183568" y="333568"/>
                </a:lnTo>
                <a:lnTo>
                  <a:pt x="212388" y="334102"/>
                </a:lnTo>
                <a:lnTo>
                  <a:pt x="221396" y="334178"/>
                </a:lnTo>
                <a:lnTo>
                  <a:pt x="231212" y="333275"/>
                </a:lnTo>
                <a:lnTo>
                  <a:pt x="241566" y="331721"/>
                </a:lnTo>
                <a:lnTo>
                  <a:pt x="252278" y="329732"/>
                </a:lnTo>
                <a:lnTo>
                  <a:pt x="261324" y="328407"/>
                </a:lnTo>
                <a:lnTo>
                  <a:pt x="269260" y="327523"/>
                </a:lnTo>
                <a:lnTo>
                  <a:pt x="276456" y="326934"/>
                </a:lnTo>
                <a:lnTo>
                  <a:pt x="283158" y="325588"/>
                </a:lnTo>
                <a:lnTo>
                  <a:pt x="289531" y="323739"/>
                </a:lnTo>
                <a:lnTo>
                  <a:pt x="295685" y="321554"/>
                </a:lnTo>
                <a:lnTo>
                  <a:pt x="305063" y="316585"/>
                </a:lnTo>
                <a:lnTo>
                  <a:pt x="308896" y="313927"/>
                </a:lnTo>
                <a:lnTo>
                  <a:pt x="311453" y="311202"/>
                </a:lnTo>
                <a:lnTo>
                  <a:pt x="313157" y="308433"/>
                </a:lnTo>
                <a:lnTo>
                  <a:pt x="315050" y="302816"/>
                </a:lnTo>
                <a:lnTo>
                  <a:pt x="316116" y="293347"/>
                </a:lnTo>
                <a:lnTo>
                  <a:pt x="316366" y="284047"/>
                </a:lnTo>
                <a:lnTo>
                  <a:pt x="314527" y="279852"/>
                </a:lnTo>
                <a:lnTo>
                  <a:pt x="311396" y="276103"/>
                </a:lnTo>
                <a:lnTo>
                  <a:pt x="303791" y="269398"/>
                </a:lnTo>
                <a:lnTo>
                  <a:pt x="297235" y="263242"/>
                </a:lnTo>
                <a:lnTo>
                  <a:pt x="292248" y="260267"/>
                </a:lnTo>
                <a:lnTo>
                  <a:pt x="286066" y="257332"/>
                </a:lnTo>
                <a:lnTo>
                  <a:pt x="279087" y="254422"/>
                </a:lnTo>
                <a:lnTo>
                  <a:pt x="269673" y="251530"/>
                </a:lnTo>
                <a:lnTo>
                  <a:pt x="258633" y="248649"/>
                </a:lnTo>
                <a:lnTo>
                  <a:pt x="246511" y="245776"/>
                </a:lnTo>
                <a:lnTo>
                  <a:pt x="235573" y="243861"/>
                </a:lnTo>
                <a:lnTo>
                  <a:pt x="225423" y="242584"/>
                </a:lnTo>
                <a:lnTo>
                  <a:pt x="215798" y="241733"/>
                </a:lnTo>
                <a:lnTo>
                  <a:pt x="206525" y="241165"/>
                </a:lnTo>
                <a:lnTo>
                  <a:pt x="188601" y="240534"/>
                </a:lnTo>
                <a:lnTo>
                  <a:pt x="162445" y="240180"/>
                </a:lnTo>
                <a:lnTo>
                  <a:pt x="153811" y="241082"/>
                </a:lnTo>
                <a:lnTo>
                  <a:pt x="145197" y="242637"/>
                </a:lnTo>
                <a:lnTo>
                  <a:pt x="136597" y="244625"/>
                </a:lnTo>
                <a:lnTo>
                  <a:pt x="128959" y="246903"/>
                </a:lnTo>
                <a:lnTo>
                  <a:pt x="121962" y="249375"/>
                </a:lnTo>
                <a:lnTo>
                  <a:pt x="115392" y="251975"/>
                </a:lnTo>
                <a:lnTo>
                  <a:pt x="109107" y="254661"/>
                </a:lnTo>
                <a:lnTo>
                  <a:pt x="97044" y="260185"/>
                </a:lnTo>
                <a:lnTo>
                  <a:pt x="79542" y="268650"/>
                </a:lnTo>
                <a:lnTo>
                  <a:pt x="74730" y="272445"/>
                </a:lnTo>
                <a:lnTo>
                  <a:pt x="66843" y="281742"/>
                </a:lnTo>
                <a:lnTo>
                  <a:pt x="62702" y="289684"/>
                </a:lnTo>
                <a:lnTo>
                  <a:pt x="61598" y="293135"/>
                </a:lnTo>
                <a:lnTo>
                  <a:pt x="57832" y="299510"/>
                </a:lnTo>
                <a:lnTo>
                  <a:pt x="55494" y="302543"/>
                </a:lnTo>
                <a:lnTo>
                  <a:pt x="54887" y="305518"/>
                </a:lnTo>
                <a:lnTo>
                  <a:pt x="55436" y="308454"/>
                </a:lnTo>
                <a:lnTo>
                  <a:pt x="56754" y="311364"/>
                </a:lnTo>
                <a:lnTo>
                  <a:pt x="58218" y="319676"/>
                </a:lnTo>
                <a:lnTo>
                  <a:pt x="58609" y="324560"/>
                </a:lnTo>
                <a:lnTo>
                  <a:pt x="59822" y="328768"/>
                </a:lnTo>
                <a:lnTo>
                  <a:pt x="63710" y="335984"/>
                </a:lnTo>
                <a:lnTo>
                  <a:pt x="68612" y="342366"/>
                </a:lnTo>
                <a:lnTo>
                  <a:pt x="85107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26"/>
          <p:cNvSpPr/>
          <p:nvPr/>
        </p:nvSpPr>
        <p:spPr>
          <a:xfrm>
            <a:off x="3474720" y="2769162"/>
            <a:ext cx="462915" cy="315101"/>
          </a:xfrm>
          <a:custGeom>
            <a:avLst/>
            <a:gdLst/>
            <a:ahLst/>
            <a:cxnLst/>
            <a:rect l="0" t="0" r="0" b="0"/>
            <a:pathLst>
              <a:path w="462915" h="315101">
                <a:moveTo>
                  <a:pt x="0" y="85480"/>
                </a:moveTo>
                <a:lnTo>
                  <a:pt x="23863" y="61617"/>
                </a:lnTo>
                <a:lnTo>
                  <a:pt x="34736" y="53284"/>
                </a:lnTo>
                <a:lnTo>
                  <a:pt x="49728" y="43548"/>
                </a:lnTo>
                <a:lnTo>
                  <a:pt x="75441" y="26521"/>
                </a:lnTo>
                <a:lnTo>
                  <a:pt x="88394" y="19504"/>
                </a:lnTo>
                <a:lnTo>
                  <a:pt x="100839" y="13874"/>
                </a:lnTo>
                <a:lnTo>
                  <a:pt x="112946" y="9168"/>
                </a:lnTo>
                <a:lnTo>
                  <a:pt x="122922" y="6030"/>
                </a:lnTo>
                <a:lnTo>
                  <a:pt x="131478" y="3939"/>
                </a:lnTo>
                <a:lnTo>
                  <a:pt x="145112" y="1614"/>
                </a:lnTo>
                <a:lnTo>
                  <a:pt x="159095" y="306"/>
                </a:lnTo>
                <a:lnTo>
                  <a:pt x="169451" y="0"/>
                </a:lnTo>
                <a:lnTo>
                  <a:pt x="182943" y="2404"/>
                </a:lnTo>
                <a:lnTo>
                  <a:pt x="196560" y="5695"/>
                </a:lnTo>
                <a:lnTo>
                  <a:pt x="205787" y="7158"/>
                </a:lnTo>
                <a:lnTo>
                  <a:pt x="209581" y="8500"/>
                </a:lnTo>
                <a:lnTo>
                  <a:pt x="216337" y="12532"/>
                </a:lnTo>
                <a:lnTo>
                  <a:pt x="225496" y="20157"/>
                </a:lnTo>
                <a:lnTo>
                  <a:pt x="227483" y="23833"/>
                </a:lnTo>
                <a:lnTo>
                  <a:pt x="229691" y="32999"/>
                </a:lnTo>
                <a:lnTo>
                  <a:pt x="231232" y="39063"/>
                </a:lnTo>
                <a:lnTo>
                  <a:pt x="233212" y="45963"/>
                </a:lnTo>
                <a:lnTo>
                  <a:pt x="235484" y="53420"/>
                </a:lnTo>
                <a:lnTo>
                  <a:pt x="236047" y="60297"/>
                </a:lnTo>
                <a:lnTo>
                  <a:pt x="235470" y="66786"/>
                </a:lnTo>
                <a:lnTo>
                  <a:pt x="234132" y="73018"/>
                </a:lnTo>
                <a:lnTo>
                  <a:pt x="232288" y="79077"/>
                </a:lnTo>
                <a:lnTo>
                  <a:pt x="230106" y="85021"/>
                </a:lnTo>
                <a:lnTo>
                  <a:pt x="227698" y="90889"/>
                </a:lnTo>
                <a:lnTo>
                  <a:pt x="224189" y="98611"/>
                </a:lnTo>
                <a:lnTo>
                  <a:pt x="215209" y="117351"/>
                </a:lnTo>
                <a:lnTo>
                  <a:pt x="210148" y="125777"/>
                </a:lnTo>
                <a:lnTo>
                  <a:pt x="204868" y="133300"/>
                </a:lnTo>
                <a:lnTo>
                  <a:pt x="199444" y="140220"/>
                </a:lnTo>
                <a:lnTo>
                  <a:pt x="193923" y="146738"/>
                </a:lnTo>
                <a:lnTo>
                  <a:pt x="188337" y="152989"/>
                </a:lnTo>
                <a:lnTo>
                  <a:pt x="182708" y="159061"/>
                </a:lnTo>
                <a:lnTo>
                  <a:pt x="104289" y="238288"/>
                </a:lnTo>
                <a:lnTo>
                  <a:pt x="96196" y="245454"/>
                </a:lnTo>
                <a:lnTo>
                  <a:pt x="88895" y="251185"/>
                </a:lnTo>
                <a:lnTo>
                  <a:pt x="82124" y="255957"/>
                </a:lnTo>
                <a:lnTo>
                  <a:pt x="76657" y="261044"/>
                </a:lnTo>
                <a:lnTo>
                  <a:pt x="72059" y="266340"/>
                </a:lnTo>
                <a:lnTo>
                  <a:pt x="68042" y="271776"/>
                </a:lnTo>
                <a:lnTo>
                  <a:pt x="63458" y="277305"/>
                </a:lnTo>
                <a:lnTo>
                  <a:pt x="58498" y="282896"/>
                </a:lnTo>
                <a:lnTo>
                  <a:pt x="53286" y="288528"/>
                </a:lnTo>
                <a:lnTo>
                  <a:pt x="47495" y="297326"/>
                </a:lnTo>
                <a:lnTo>
                  <a:pt x="44921" y="304411"/>
                </a:lnTo>
                <a:lnTo>
                  <a:pt x="43777" y="310736"/>
                </a:lnTo>
                <a:lnTo>
                  <a:pt x="45377" y="312803"/>
                </a:lnTo>
                <a:lnTo>
                  <a:pt x="48349" y="314181"/>
                </a:lnTo>
                <a:lnTo>
                  <a:pt x="52235" y="315100"/>
                </a:lnTo>
                <a:lnTo>
                  <a:pt x="56731" y="314760"/>
                </a:lnTo>
                <a:lnTo>
                  <a:pt x="66806" y="311842"/>
                </a:lnTo>
                <a:lnTo>
                  <a:pt x="95972" y="308778"/>
                </a:lnTo>
                <a:lnTo>
                  <a:pt x="237034" y="297269"/>
                </a:lnTo>
                <a:lnTo>
                  <a:pt x="289180" y="293909"/>
                </a:lnTo>
                <a:lnTo>
                  <a:pt x="308039" y="292060"/>
                </a:lnTo>
                <a:lnTo>
                  <a:pt x="324422" y="289875"/>
                </a:lnTo>
                <a:lnTo>
                  <a:pt x="370762" y="282249"/>
                </a:lnTo>
                <a:lnTo>
                  <a:pt x="462914" y="274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27"/>
          <p:cNvSpPr/>
          <p:nvPr/>
        </p:nvSpPr>
        <p:spPr>
          <a:xfrm>
            <a:off x="4085279" y="2786062"/>
            <a:ext cx="606215" cy="239879"/>
          </a:xfrm>
          <a:custGeom>
            <a:avLst/>
            <a:gdLst/>
            <a:ahLst/>
            <a:cxnLst/>
            <a:rect l="0" t="0" r="0" b="0"/>
            <a:pathLst>
              <a:path w="606215" h="239879">
                <a:moveTo>
                  <a:pt x="15233" y="188595"/>
                </a:moveTo>
                <a:lnTo>
                  <a:pt x="28885" y="179494"/>
                </a:lnTo>
                <a:lnTo>
                  <a:pt x="37670" y="174907"/>
                </a:lnTo>
                <a:lnTo>
                  <a:pt x="48288" y="169945"/>
                </a:lnTo>
                <a:lnTo>
                  <a:pt x="60130" y="164732"/>
                </a:lnTo>
                <a:lnTo>
                  <a:pt x="83447" y="153859"/>
                </a:lnTo>
                <a:lnTo>
                  <a:pt x="94999" y="148293"/>
                </a:lnTo>
                <a:lnTo>
                  <a:pt x="106510" y="141724"/>
                </a:lnTo>
                <a:lnTo>
                  <a:pt x="117995" y="134488"/>
                </a:lnTo>
                <a:lnTo>
                  <a:pt x="129461" y="126806"/>
                </a:lnTo>
                <a:lnTo>
                  <a:pt x="139010" y="119780"/>
                </a:lnTo>
                <a:lnTo>
                  <a:pt x="147281" y="113191"/>
                </a:lnTo>
                <a:lnTo>
                  <a:pt x="154700" y="106893"/>
                </a:lnTo>
                <a:lnTo>
                  <a:pt x="161551" y="99837"/>
                </a:lnTo>
                <a:lnTo>
                  <a:pt x="168023" y="92276"/>
                </a:lnTo>
                <a:lnTo>
                  <a:pt x="174243" y="84377"/>
                </a:lnTo>
                <a:lnTo>
                  <a:pt x="179342" y="78159"/>
                </a:lnTo>
                <a:lnTo>
                  <a:pt x="183694" y="73061"/>
                </a:lnTo>
                <a:lnTo>
                  <a:pt x="187548" y="68710"/>
                </a:lnTo>
                <a:lnTo>
                  <a:pt x="191830" y="61335"/>
                </a:lnTo>
                <a:lnTo>
                  <a:pt x="193733" y="54883"/>
                </a:lnTo>
                <a:lnTo>
                  <a:pt x="194579" y="48840"/>
                </a:lnTo>
                <a:lnTo>
                  <a:pt x="193852" y="46847"/>
                </a:lnTo>
                <a:lnTo>
                  <a:pt x="192415" y="45519"/>
                </a:lnTo>
                <a:lnTo>
                  <a:pt x="190504" y="44634"/>
                </a:lnTo>
                <a:lnTo>
                  <a:pt x="185841" y="43650"/>
                </a:lnTo>
                <a:lnTo>
                  <a:pt x="172781" y="43096"/>
                </a:lnTo>
                <a:lnTo>
                  <a:pt x="165985" y="43018"/>
                </a:lnTo>
                <a:lnTo>
                  <a:pt x="153354" y="45472"/>
                </a:lnTo>
                <a:lnTo>
                  <a:pt x="140437" y="50690"/>
                </a:lnTo>
                <a:lnTo>
                  <a:pt x="132993" y="54748"/>
                </a:lnTo>
                <a:lnTo>
                  <a:pt x="125172" y="59359"/>
                </a:lnTo>
                <a:lnTo>
                  <a:pt x="114243" y="65290"/>
                </a:lnTo>
                <a:lnTo>
                  <a:pt x="86860" y="79500"/>
                </a:lnTo>
                <a:lnTo>
                  <a:pt x="74414" y="86338"/>
                </a:lnTo>
                <a:lnTo>
                  <a:pt x="63260" y="92801"/>
                </a:lnTo>
                <a:lnTo>
                  <a:pt x="52966" y="99015"/>
                </a:lnTo>
                <a:lnTo>
                  <a:pt x="44198" y="105063"/>
                </a:lnTo>
                <a:lnTo>
                  <a:pt x="36448" y="110999"/>
                </a:lnTo>
                <a:lnTo>
                  <a:pt x="29376" y="116862"/>
                </a:lnTo>
                <a:lnTo>
                  <a:pt x="23709" y="122675"/>
                </a:lnTo>
                <a:lnTo>
                  <a:pt x="18979" y="128456"/>
                </a:lnTo>
                <a:lnTo>
                  <a:pt x="14873" y="134215"/>
                </a:lnTo>
                <a:lnTo>
                  <a:pt x="11183" y="139959"/>
                </a:lnTo>
                <a:lnTo>
                  <a:pt x="7770" y="145694"/>
                </a:lnTo>
                <a:lnTo>
                  <a:pt x="4543" y="151422"/>
                </a:lnTo>
                <a:lnTo>
                  <a:pt x="2391" y="157145"/>
                </a:lnTo>
                <a:lnTo>
                  <a:pt x="957" y="162866"/>
                </a:lnTo>
                <a:lnTo>
                  <a:pt x="0" y="168585"/>
                </a:lnTo>
                <a:lnTo>
                  <a:pt x="315" y="174302"/>
                </a:lnTo>
                <a:lnTo>
                  <a:pt x="1478" y="180019"/>
                </a:lnTo>
                <a:lnTo>
                  <a:pt x="3205" y="185735"/>
                </a:lnTo>
                <a:lnTo>
                  <a:pt x="7214" y="191451"/>
                </a:lnTo>
                <a:lnTo>
                  <a:pt x="12745" y="197166"/>
                </a:lnTo>
                <a:lnTo>
                  <a:pt x="19289" y="202882"/>
                </a:lnTo>
                <a:lnTo>
                  <a:pt x="25557" y="207644"/>
                </a:lnTo>
                <a:lnTo>
                  <a:pt x="31641" y="211772"/>
                </a:lnTo>
                <a:lnTo>
                  <a:pt x="43480" y="218899"/>
                </a:lnTo>
                <a:lnTo>
                  <a:pt x="55092" y="225241"/>
                </a:lnTo>
                <a:lnTo>
                  <a:pt x="69143" y="231235"/>
                </a:lnTo>
                <a:lnTo>
                  <a:pt x="84913" y="236121"/>
                </a:lnTo>
                <a:lnTo>
                  <a:pt x="101447" y="238293"/>
                </a:lnTo>
                <a:lnTo>
                  <a:pt x="118320" y="239258"/>
                </a:lnTo>
                <a:lnTo>
                  <a:pt x="135345" y="239687"/>
                </a:lnTo>
                <a:lnTo>
                  <a:pt x="152436" y="239878"/>
                </a:lnTo>
                <a:lnTo>
                  <a:pt x="167017" y="237422"/>
                </a:lnTo>
                <a:lnTo>
                  <a:pt x="180800" y="233156"/>
                </a:lnTo>
                <a:lnTo>
                  <a:pt x="221327" y="219875"/>
                </a:lnTo>
                <a:lnTo>
                  <a:pt x="235735" y="214245"/>
                </a:lnTo>
                <a:lnTo>
                  <a:pt x="242245" y="211410"/>
                </a:lnTo>
                <a:lnTo>
                  <a:pt x="250394" y="205710"/>
                </a:lnTo>
                <a:lnTo>
                  <a:pt x="259637" y="198100"/>
                </a:lnTo>
                <a:lnTo>
                  <a:pt x="278162" y="181390"/>
                </a:lnTo>
                <a:lnTo>
                  <a:pt x="292745" y="167613"/>
                </a:lnTo>
                <a:lnTo>
                  <a:pt x="298349" y="161272"/>
                </a:lnTo>
                <a:lnTo>
                  <a:pt x="303037" y="155140"/>
                </a:lnTo>
                <a:lnTo>
                  <a:pt x="307115" y="149147"/>
                </a:lnTo>
                <a:lnTo>
                  <a:pt x="335608" y="108856"/>
                </a:lnTo>
                <a:lnTo>
                  <a:pt x="345021" y="96383"/>
                </a:lnTo>
                <a:lnTo>
                  <a:pt x="353202" y="86163"/>
                </a:lnTo>
                <a:lnTo>
                  <a:pt x="360561" y="77444"/>
                </a:lnTo>
                <a:lnTo>
                  <a:pt x="365467" y="72585"/>
                </a:lnTo>
                <a:lnTo>
                  <a:pt x="368737" y="70297"/>
                </a:lnTo>
                <a:lnTo>
                  <a:pt x="370917" y="69725"/>
                </a:lnTo>
                <a:lnTo>
                  <a:pt x="372371" y="70296"/>
                </a:lnTo>
                <a:lnTo>
                  <a:pt x="373340" y="71629"/>
                </a:lnTo>
                <a:lnTo>
                  <a:pt x="374417" y="75650"/>
                </a:lnTo>
                <a:lnTo>
                  <a:pt x="374895" y="80612"/>
                </a:lnTo>
                <a:lnTo>
                  <a:pt x="374070" y="86127"/>
                </a:lnTo>
                <a:lnTo>
                  <a:pt x="372568" y="93613"/>
                </a:lnTo>
                <a:lnTo>
                  <a:pt x="370614" y="102414"/>
                </a:lnTo>
                <a:lnTo>
                  <a:pt x="368358" y="110186"/>
                </a:lnTo>
                <a:lnTo>
                  <a:pt x="365902" y="117272"/>
                </a:lnTo>
                <a:lnTo>
                  <a:pt x="363313" y="123902"/>
                </a:lnTo>
                <a:lnTo>
                  <a:pt x="361586" y="130226"/>
                </a:lnTo>
                <a:lnTo>
                  <a:pt x="360435" y="136347"/>
                </a:lnTo>
                <a:lnTo>
                  <a:pt x="359667" y="142333"/>
                </a:lnTo>
                <a:lnTo>
                  <a:pt x="359157" y="148229"/>
                </a:lnTo>
                <a:lnTo>
                  <a:pt x="358815" y="154064"/>
                </a:lnTo>
                <a:lnTo>
                  <a:pt x="358436" y="164676"/>
                </a:lnTo>
                <a:lnTo>
                  <a:pt x="358268" y="172567"/>
                </a:lnTo>
                <a:lnTo>
                  <a:pt x="360128" y="178862"/>
                </a:lnTo>
                <a:lnTo>
                  <a:pt x="363273" y="186869"/>
                </a:lnTo>
                <a:lnTo>
                  <a:pt x="367275" y="196017"/>
                </a:lnTo>
                <a:lnTo>
                  <a:pt x="370895" y="203068"/>
                </a:lnTo>
                <a:lnTo>
                  <a:pt x="374261" y="208721"/>
                </a:lnTo>
                <a:lnTo>
                  <a:pt x="377457" y="213442"/>
                </a:lnTo>
                <a:lnTo>
                  <a:pt x="380541" y="216590"/>
                </a:lnTo>
                <a:lnTo>
                  <a:pt x="383549" y="218688"/>
                </a:lnTo>
                <a:lnTo>
                  <a:pt x="394874" y="224182"/>
                </a:lnTo>
                <a:lnTo>
                  <a:pt x="399772" y="226607"/>
                </a:lnTo>
                <a:lnTo>
                  <a:pt x="410294" y="229302"/>
                </a:lnTo>
                <a:lnTo>
                  <a:pt x="415767" y="230020"/>
                </a:lnTo>
                <a:lnTo>
                  <a:pt x="432008" y="228279"/>
                </a:lnTo>
                <a:lnTo>
                  <a:pt x="441673" y="226481"/>
                </a:lnTo>
                <a:lnTo>
                  <a:pt x="452879" y="223377"/>
                </a:lnTo>
                <a:lnTo>
                  <a:pt x="465112" y="219403"/>
                </a:lnTo>
                <a:lnTo>
                  <a:pt x="509863" y="203888"/>
                </a:lnTo>
                <a:lnTo>
                  <a:pt x="520247" y="198790"/>
                </a:lnTo>
                <a:lnTo>
                  <a:pt x="530978" y="192534"/>
                </a:lnTo>
                <a:lnTo>
                  <a:pt x="541943" y="185507"/>
                </a:lnTo>
                <a:lnTo>
                  <a:pt x="551158" y="177963"/>
                </a:lnTo>
                <a:lnTo>
                  <a:pt x="559207" y="170077"/>
                </a:lnTo>
                <a:lnTo>
                  <a:pt x="566477" y="161962"/>
                </a:lnTo>
                <a:lnTo>
                  <a:pt x="572277" y="154648"/>
                </a:lnTo>
                <a:lnTo>
                  <a:pt x="577095" y="147866"/>
                </a:lnTo>
                <a:lnTo>
                  <a:pt x="581260" y="141440"/>
                </a:lnTo>
                <a:lnTo>
                  <a:pt x="584990" y="135251"/>
                </a:lnTo>
                <a:lnTo>
                  <a:pt x="588428" y="129220"/>
                </a:lnTo>
                <a:lnTo>
                  <a:pt x="594789" y="117438"/>
                </a:lnTo>
                <a:lnTo>
                  <a:pt x="600791" y="105852"/>
                </a:lnTo>
                <a:lnTo>
                  <a:pt x="602773" y="98191"/>
                </a:lnTo>
                <a:lnTo>
                  <a:pt x="604094" y="89273"/>
                </a:lnTo>
                <a:lnTo>
                  <a:pt x="604974" y="79518"/>
                </a:lnTo>
                <a:lnTo>
                  <a:pt x="605561" y="71109"/>
                </a:lnTo>
                <a:lnTo>
                  <a:pt x="605953" y="63599"/>
                </a:lnTo>
                <a:lnTo>
                  <a:pt x="606214" y="56687"/>
                </a:lnTo>
                <a:lnTo>
                  <a:pt x="605435" y="49221"/>
                </a:lnTo>
                <a:lnTo>
                  <a:pt x="603963" y="41387"/>
                </a:lnTo>
                <a:lnTo>
                  <a:pt x="602030" y="33306"/>
                </a:lnTo>
                <a:lnTo>
                  <a:pt x="599789" y="26014"/>
                </a:lnTo>
                <a:lnTo>
                  <a:pt x="597342" y="19248"/>
                </a:lnTo>
                <a:lnTo>
                  <a:pt x="58101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28"/>
          <p:cNvSpPr/>
          <p:nvPr/>
        </p:nvSpPr>
        <p:spPr>
          <a:xfrm>
            <a:off x="4786312" y="2811857"/>
            <a:ext cx="921805" cy="222761"/>
          </a:xfrm>
          <a:custGeom>
            <a:avLst/>
            <a:gdLst/>
            <a:ahLst/>
            <a:cxnLst/>
            <a:rect l="0" t="0" r="0" b="0"/>
            <a:pathLst>
              <a:path w="921805" h="222761">
                <a:moveTo>
                  <a:pt x="0" y="137082"/>
                </a:moveTo>
                <a:lnTo>
                  <a:pt x="22754" y="137082"/>
                </a:lnTo>
                <a:lnTo>
                  <a:pt x="39006" y="134543"/>
                </a:lnTo>
                <a:lnTo>
                  <a:pt x="60410" y="129702"/>
                </a:lnTo>
                <a:lnTo>
                  <a:pt x="75109" y="123960"/>
                </a:lnTo>
                <a:lnTo>
                  <a:pt x="92437" y="116010"/>
                </a:lnTo>
                <a:lnTo>
                  <a:pt x="106488" y="109302"/>
                </a:lnTo>
                <a:lnTo>
                  <a:pt x="113855" y="104275"/>
                </a:lnTo>
                <a:lnTo>
                  <a:pt x="121623" y="98066"/>
                </a:lnTo>
                <a:lnTo>
                  <a:pt x="129660" y="91069"/>
                </a:lnTo>
                <a:lnTo>
                  <a:pt x="136922" y="85452"/>
                </a:lnTo>
                <a:lnTo>
                  <a:pt x="143669" y="80755"/>
                </a:lnTo>
                <a:lnTo>
                  <a:pt x="150071" y="76671"/>
                </a:lnTo>
                <a:lnTo>
                  <a:pt x="156246" y="71090"/>
                </a:lnTo>
                <a:lnTo>
                  <a:pt x="162266" y="64513"/>
                </a:lnTo>
                <a:lnTo>
                  <a:pt x="168185" y="57270"/>
                </a:lnTo>
                <a:lnTo>
                  <a:pt x="174036" y="48632"/>
                </a:lnTo>
                <a:lnTo>
                  <a:pt x="179841" y="39063"/>
                </a:lnTo>
                <a:lnTo>
                  <a:pt x="185617" y="28874"/>
                </a:lnTo>
                <a:lnTo>
                  <a:pt x="189467" y="21128"/>
                </a:lnTo>
                <a:lnTo>
                  <a:pt x="192034" y="15012"/>
                </a:lnTo>
                <a:lnTo>
                  <a:pt x="196154" y="2903"/>
                </a:lnTo>
                <a:lnTo>
                  <a:pt x="195539" y="1910"/>
                </a:lnTo>
                <a:lnTo>
                  <a:pt x="194177" y="1247"/>
                </a:lnTo>
                <a:lnTo>
                  <a:pt x="190123" y="512"/>
                </a:lnTo>
                <a:lnTo>
                  <a:pt x="176990" y="0"/>
                </a:lnTo>
                <a:lnTo>
                  <a:pt x="166293" y="5037"/>
                </a:lnTo>
                <a:lnTo>
                  <a:pt x="159439" y="9047"/>
                </a:lnTo>
                <a:lnTo>
                  <a:pt x="152965" y="13626"/>
                </a:lnTo>
                <a:lnTo>
                  <a:pt x="146745" y="18583"/>
                </a:lnTo>
                <a:lnTo>
                  <a:pt x="140692" y="23793"/>
                </a:lnTo>
                <a:lnTo>
                  <a:pt x="131428" y="32122"/>
                </a:lnTo>
                <a:lnTo>
                  <a:pt x="127623" y="35676"/>
                </a:lnTo>
                <a:lnTo>
                  <a:pt x="82058" y="80786"/>
                </a:lnTo>
                <a:lnTo>
                  <a:pt x="75660" y="89074"/>
                </a:lnTo>
                <a:lnTo>
                  <a:pt x="69490" y="98409"/>
                </a:lnTo>
                <a:lnTo>
                  <a:pt x="63472" y="108443"/>
                </a:lnTo>
                <a:lnTo>
                  <a:pt x="59460" y="117037"/>
                </a:lnTo>
                <a:lnTo>
                  <a:pt x="56785" y="124671"/>
                </a:lnTo>
                <a:lnTo>
                  <a:pt x="55002" y="131666"/>
                </a:lnTo>
                <a:lnTo>
                  <a:pt x="54765" y="140139"/>
                </a:lnTo>
                <a:lnTo>
                  <a:pt x="55560" y="149598"/>
                </a:lnTo>
                <a:lnTo>
                  <a:pt x="57043" y="159714"/>
                </a:lnTo>
                <a:lnTo>
                  <a:pt x="59936" y="167410"/>
                </a:lnTo>
                <a:lnTo>
                  <a:pt x="63770" y="173493"/>
                </a:lnTo>
                <a:lnTo>
                  <a:pt x="68231" y="178501"/>
                </a:lnTo>
                <a:lnTo>
                  <a:pt x="72157" y="183745"/>
                </a:lnTo>
                <a:lnTo>
                  <a:pt x="75727" y="189146"/>
                </a:lnTo>
                <a:lnTo>
                  <a:pt x="79060" y="194652"/>
                </a:lnTo>
                <a:lnTo>
                  <a:pt x="82234" y="199274"/>
                </a:lnTo>
                <a:lnTo>
                  <a:pt x="85303" y="203309"/>
                </a:lnTo>
                <a:lnTo>
                  <a:pt x="88301" y="206951"/>
                </a:lnTo>
                <a:lnTo>
                  <a:pt x="96713" y="213538"/>
                </a:lnTo>
                <a:lnTo>
                  <a:pt x="101622" y="216628"/>
                </a:lnTo>
                <a:lnTo>
                  <a:pt x="112158" y="220061"/>
                </a:lnTo>
                <a:lnTo>
                  <a:pt x="134444" y="222265"/>
                </a:lnTo>
                <a:lnTo>
                  <a:pt x="156040" y="222647"/>
                </a:lnTo>
                <a:lnTo>
                  <a:pt x="180537" y="222760"/>
                </a:lnTo>
                <a:lnTo>
                  <a:pt x="205892" y="218243"/>
                </a:lnTo>
                <a:lnTo>
                  <a:pt x="222952" y="213476"/>
                </a:lnTo>
                <a:lnTo>
                  <a:pt x="240060" y="208183"/>
                </a:lnTo>
                <a:lnTo>
                  <a:pt x="257189" y="202655"/>
                </a:lnTo>
                <a:lnTo>
                  <a:pt x="264804" y="198895"/>
                </a:lnTo>
                <a:lnTo>
                  <a:pt x="271786" y="194483"/>
                </a:lnTo>
                <a:lnTo>
                  <a:pt x="278346" y="189637"/>
                </a:lnTo>
                <a:lnTo>
                  <a:pt x="284624" y="185454"/>
                </a:lnTo>
                <a:lnTo>
                  <a:pt x="290714" y="181713"/>
                </a:lnTo>
                <a:lnTo>
                  <a:pt x="296680" y="178266"/>
                </a:lnTo>
                <a:lnTo>
                  <a:pt x="305419" y="171206"/>
                </a:lnTo>
                <a:lnTo>
                  <a:pt x="316008" y="161736"/>
                </a:lnTo>
                <a:lnTo>
                  <a:pt x="327830" y="150661"/>
                </a:lnTo>
                <a:lnTo>
                  <a:pt x="336663" y="141373"/>
                </a:lnTo>
                <a:lnTo>
                  <a:pt x="343504" y="133275"/>
                </a:lnTo>
                <a:lnTo>
                  <a:pt x="349018" y="125972"/>
                </a:lnTo>
                <a:lnTo>
                  <a:pt x="354599" y="120150"/>
                </a:lnTo>
                <a:lnTo>
                  <a:pt x="360225" y="115317"/>
                </a:lnTo>
                <a:lnTo>
                  <a:pt x="365880" y="111142"/>
                </a:lnTo>
                <a:lnTo>
                  <a:pt x="372507" y="103597"/>
                </a:lnTo>
                <a:lnTo>
                  <a:pt x="379783" y="93804"/>
                </a:lnTo>
                <a:lnTo>
                  <a:pt x="387491" y="82512"/>
                </a:lnTo>
                <a:lnTo>
                  <a:pt x="392630" y="73080"/>
                </a:lnTo>
                <a:lnTo>
                  <a:pt x="396056" y="64887"/>
                </a:lnTo>
                <a:lnTo>
                  <a:pt x="398340" y="57519"/>
                </a:lnTo>
                <a:lnTo>
                  <a:pt x="400815" y="51656"/>
                </a:lnTo>
                <a:lnTo>
                  <a:pt x="403418" y="46794"/>
                </a:lnTo>
                <a:lnTo>
                  <a:pt x="409888" y="36698"/>
                </a:lnTo>
                <a:lnTo>
                  <a:pt x="410772" y="32777"/>
                </a:lnTo>
                <a:lnTo>
                  <a:pt x="411166" y="29765"/>
                </a:lnTo>
                <a:lnTo>
                  <a:pt x="411340" y="31601"/>
                </a:lnTo>
                <a:lnTo>
                  <a:pt x="411439" y="47091"/>
                </a:lnTo>
                <a:lnTo>
                  <a:pt x="410500" y="52323"/>
                </a:lnTo>
                <a:lnTo>
                  <a:pt x="408922" y="56764"/>
                </a:lnTo>
                <a:lnTo>
                  <a:pt x="406917" y="60677"/>
                </a:lnTo>
                <a:lnTo>
                  <a:pt x="404628" y="69953"/>
                </a:lnTo>
                <a:lnTo>
                  <a:pt x="402149" y="82805"/>
                </a:lnTo>
                <a:lnTo>
                  <a:pt x="399545" y="98039"/>
                </a:lnTo>
                <a:lnTo>
                  <a:pt x="396855" y="111054"/>
                </a:lnTo>
                <a:lnTo>
                  <a:pt x="394110" y="122588"/>
                </a:lnTo>
                <a:lnTo>
                  <a:pt x="391328" y="133134"/>
                </a:lnTo>
                <a:lnTo>
                  <a:pt x="389473" y="143023"/>
                </a:lnTo>
                <a:lnTo>
                  <a:pt x="388236" y="152473"/>
                </a:lnTo>
                <a:lnTo>
                  <a:pt x="387411" y="161630"/>
                </a:lnTo>
                <a:lnTo>
                  <a:pt x="386862" y="170593"/>
                </a:lnTo>
                <a:lnTo>
                  <a:pt x="386251" y="188171"/>
                </a:lnTo>
                <a:lnTo>
                  <a:pt x="387041" y="193049"/>
                </a:lnTo>
                <a:lnTo>
                  <a:pt x="388520" y="195348"/>
                </a:lnTo>
                <a:lnTo>
                  <a:pt x="393186" y="196746"/>
                </a:lnTo>
                <a:lnTo>
                  <a:pt x="396365" y="194397"/>
                </a:lnTo>
                <a:lnTo>
                  <a:pt x="398545" y="192437"/>
                </a:lnTo>
                <a:lnTo>
                  <a:pt x="401905" y="188273"/>
                </a:lnTo>
                <a:lnTo>
                  <a:pt x="406049" y="182640"/>
                </a:lnTo>
                <a:lnTo>
                  <a:pt x="410717" y="176027"/>
                </a:lnTo>
                <a:lnTo>
                  <a:pt x="415734" y="167808"/>
                </a:lnTo>
                <a:lnTo>
                  <a:pt x="420983" y="158519"/>
                </a:lnTo>
                <a:lnTo>
                  <a:pt x="426388" y="148516"/>
                </a:lnTo>
                <a:lnTo>
                  <a:pt x="440013" y="124701"/>
                </a:lnTo>
                <a:lnTo>
                  <a:pt x="447647" y="111683"/>
                </a:lnTo>
                <a:lnTo>
                  <a:pt x="454641" y="101100"/>
                </a:lnTo>
                <a:lnTo>
                  <a:pt x="461209" y="92139"/>
                </a:lnTo>
                <a:lnTo>
                  <a:pt x="467493" y="84260"/>
                </a:lnTo>
                <a:lnTo>
                  <a:pt x="473587" y="78055"/>
                </a:lnTo>
                <a:lnTo>
                  <a:pt x="479554" y="72966"/>
                </a:lnTo>
                <a:lnTo>
                  <a:pt x="485438" y="68621"/>
                </a:lnTo>
                <a:lnTo>
                  <a:pt x="490313" y="64771"/>
                </a:lnTo>
                <a:lnTo>
                  <a:pt x="498269" y="57954"/>
                </a:lnTo>
                <a:lnTo>
                  <a:pt x="502677" y="55755"/>
                </a:lnTo>
                <a:lnTo>
                  <a:pt x="512655" y="53312"/>
                </a:lnTo>
                <a:lnTo>
                  <a:pt x="528982" y="51937"/>
                </a:lnTo>
                <a:lnTo>
                  <a:pt x="532677" y="52696"/>
                </a:lnTo>
                <a:lnTo>
                  <a:pt x="535141" y="54155"/>
                </a:lnTo>
                <a:lnTo>
                  <a:pt x="541148" y="60759"/>
                </a:lnTo>
                <a:lnTo>
                  <a:pt x="543645" y="63340"/>
                </a:lnTo>
                <a:lnTo>
                  <a:pt x="546262" y="67919"/>
                </a:lnTo>
                <a:lnTo>
                  <a:pt x="548960" y="73828"/>
                </a:lnTo>
                <a:lnTo>
                  <a:pt x="551711" y="80626"/>
                </a:lnTo>
                <a:lnTo>
                  <a:pt x="555450" y="92777"/>
                </a:lnTo>
                <a:lnTo>
                  <a:pt x="564684" y="126599"/>
                </a:lnTo>
                <a:lnTo>
                  <a:pt x="568861" y="140571"/>
                </a:lnTo>
                <a:lnTo>
                  <a:pt x="572598" y="151791"/>
                </a:lnTo>
                <a:lnTo>
                  <a:pt x="576042" y="161175"/>
                </a:lnTo>
                <a:lnTo>
                  <a:pt x="579291" y="168384"/>
                </a:lnTo>
                <a:lnTo>
                  <a:pt x="582409" y="174143"/>
                </a:lnTo>
                <a:lnTo>
                  <a:pt x="585440" y="178935"/>
                </a:lnTo>
                <a:lnTo>
                  <a:pt x="589366" y="184034"/>
                </a:lnTo>
                <a:lnTo>
                  <a:pt x="593888" y="189339"/>
                </a:lnTo>
                <a:lnTo>
                  <a:pt x="603040" y="199360"/>
                </a:lnTo>
                <a:lnTo>
                  <a:pt x="610283" y="206989"/>
                </a:lnTo>
                <a:lnTo>
                  <a:pt x="621757" y="213555"/>
                </a:lnTo>
                <a:lnTo>
                  <a:pt x="636381" y="218695"/>
                </a:lnTo>
                <a:lnTo>
                  <a:pt x="659727" y="221589"/>
                </a:lnTo>
                <a:lnTo>
                  <a:pt x="687706" y="222567"/>
                </a:lnTo>
                <a:lnTo>
                  <a:pt x="720466" y="222760"/>
                </a:lnTo>
                <a:lnTo>
                  <a:pt x="745919" y="218243"/>
                </a:lnTo>
                <a:lnTo>
                  <a:pt x="753502" y="215002"/>
                </a:lnTo>
                <a:lnTo>
                  <a:pt x="760462" y="210936"/>
                </a:lnTo>
                <a:lnTo>
                  <a:pt x="774228" y="201339"/>
                </a:lnTo>
                <a:lnTo>
                  <a:pt x="828396" y="164935"/>
                </a:lnTo>
                <a:lnTo>
                  <a:pt x="839919" y="156604"/>
                </a:lnTo>
                <a:lnTo>
                  <a:pt x="849506" y="149144"/>
                </a:lnTo>
                <a:lnTo>
                  <a:pt x="857803" y="142266"/>
                </a:lnTo>
                <a:lnTo>
                  <a:pt x="866191" y="133871"/>
                </a:lnTo>
                <a:lnTo>
                  <a:pt x="874640" y="124464"/>
                </a:lnTo>
                <a:lnTo>
                  <a:pt x="883131" y="114382"/>
                </a:lnTo>
                <a:lnTo>
                  <a:pt x="889744" y="105757"/>
                </a:lnTo>
                <a:lnTo>
                  <a:pt x="895105" y="98101"/>
                </a:lnTo>
                <a:lnTo>
                  <a:pt x="899632" y="91092"/>
                </a:lnTo>
                <a:lnTo>
                  <a:pt x="903602" y="85468"/>
                </a:lnTo>
                <a:lnTo>
                  <a:pt x="907202" y="80765"/>
                </a:lnTo>
                <a:lnTo>
                  <a:pt x="910553" y="76678"/>
                </a:lnTo>
                <a:lnTo>
                  <a:pt x="912788" y="72048"/>
                </a:lnTo>
                <a:lnTo>
                  <a:pt x="914278" y="67056"/>
                </a:lnTo>
                <a:lnTo>
                  <a:pt x="915271" y="61823"/>
                </a:lnTo>
                <a:lnTo>
                  <a:pt x="916886" y="56430"/>
                </a:lnTo>
                <a:lnTo>
                  <a:pt x="918915" y="50929"/>
                </a:lnTo>
                <a:lnTo>
                  <a:pt x="921220" y="45357"/>
                </a:lnTo>
                <a:lnTo>
                  <a:pt x="921804" y="40690"/>
                </a:lnTo>
                <a:lnTo>
                  <a:pt x="921241" y="36626"/>
                </a:lnTo>
                <a:lnTo>
                  <a:pt x="919913" y="32964"/>
                </a:lnTo>
                <a:lnTo>
                  <a:pt x="918075" y="30522"/>
                </a:lnTo>
                <a:lnTo>
                  <a:pt x="915898" y="28895"/>
                </a:lnTo>
                <a:lnTo>
                  <a:pt x="913494" y="27810"/>
                </a:lnTo>
                <a:lnTo>
                  <a:pt x="908282" y="26605"/>
                </a:lnTo>
                <a:lnTo>
                  <a:pt x="900113" y="25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Yesterday’s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graphing.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review writing algebraic expressions based upon written descriptions.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translate from English to algebra.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participate in class-wide discussion and individual practice.</a:t>
            </a:r>
            <a:endParaRPr lang="en-US" dirty="0"/>
          </a:p>
        </p:txBody>
      </p:sp>
      <p:sp>
        <p:nvSpPr>
          <p:cNvPr id="4" name="SMARTPenAnnotation67"/>
          <p:cNvSpPr/>
          <p:nvPr/>
        </p:nvSpPr>
        <p:spPr>
          <a:xfrm>
            <a:off x="6603682" y="2065972"/>
            <a:ext cx="445771" cy="385356"/>
          </a:xfrm>
          <a:custGeom>
            <a:avLst/>
            <a:gdLst/>
            <a:ahLst/>
            <a:cxnLst/>
            <a:rect l="0" t="0" r="0" b="0"/>
            <a:pathLst>
              <a:path w="445771" h="385356">
                <a:moveTo>
                  <a:pt x="0" y="300038"/>
                </a:moveTo>
                <a:lnTo>
                  <a:pt x="12735" y="305929"/>
                </a:lnTo>
                <a:lnTo>
                  <a:pt x="19312" y="307418"/>
                </a:lnTo>
                <a:lnTo>
                  <a:pt x="25411" y="310621"/>
                </a:lnTo>
                <a:lnTo>
                  <a:pt x="36739" y="317778"/>
                </a:lnTo>
                <a:lnTo>
                  <a:pt x="46808" y="324115"/>
                </a:lnTo>
                <a:lnTo>
                  <a:pt x="57633" y="333281"/>
                </a:lnTo>
                <a:lnTo>
                  <a:pt x="69888" y="344601"/>
                </a:lnTo>
                <a:lnTo>
                  <a:pt x="81544" y="353498"/>
                </a:lnTo>
                <a:lnTo>
                  <a:pt x="94344" y="362851"/>
                </a:lnTo>
                <a:lnTo>
                  <a:pt x="106906" y="372518"/>
                </a:lnTo>
                <a:lnTo>
                  <a:pt x="116660" y="376758"/>
                </a:lnTo>
                <a:lnTo>
                  <a:pt x="125583" y="382671"/>
                </a:lnTo>
                <a:lnTo>
                  <a:pt x="131379" y="384389"/>
                </a:lnTo>
                <a:lnTo>
                  <a:pt x="139998" y="385355"/>
                </a:lnTo>
                <a:lnTo>
                  <a:pt x="142862" y="384539"/>
                </a:lnTo>
                <a:lnTo>
                  <a:pt x="148584" y="381091"/>
                </a:lnTo>
                <a:lnTo>
                  <a:pt x="160016" y="361693"/>
                </a:lnTo>
                <a:lnTo>
                  <a:pt x="198119" y="291880"/>
                </a:lnTo>
                <a:lnTo>
                  <a:pt x="221614" y="252689"/>
                </a:lnTo>
                <a:lnTo>
                  <a:pt x="246802" y="213227"/>
                </a:lnTo>
                <a:lnTo>
                  <a:pt x="273120" y="173584"/>
                </a:lnTo>
                <a:lnTo>
                  <a:pt x="294475" y="144298"/>
                </a:lnTo>
                <a:lnTo>
                  <a:pt x="312522" y="121916"/>
                </a:lnTo>
                <a:lnTo>
                  <a:pt x="341781" y="89427"/>
                </a:lnTo>
                <a:lnTo>
                  <a:pt x="364310" y="65463"/>
                </a:lnTo>
                <a:lnTo>
                  <a:pt x="410573" y="18153"/>
                </a:lnTo>
                <a:lnTo>
                  <a:pt x="420920" y="10291"/>
                </a:lnTo>
                <a:lnTo>
                  <a:pt x="430915" y="4574"/>
                </a:lnTo>
                <a:lnTo>
                  <a:pt x="434915" y="3049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8"/>
          <p:cNvSpPr/>
          <p:nvPr/>
        </p:nvSpPr>
        <p:spPr>
          <a:xfrm>
            <a:off x="7958137" y="5289232"/>
            <a:ext cx="334329" cy="522395"/>
          </a:xfrm>
          <a:custGeom>
            <a:avLst/>
            <a:gdLst/>
            <a:ahLst/>
            <a:cxnLst/>
            <a:rect l="0" t="0" r="0" b="0"/>
            <a:pathLst>
              <a:path w="334329" h="522395">
                <a:moveTo>
                  <a:pt x="0" y="325755"/>
                </a:moveTo>
                <a:lnTo>
                  <a:pt x="0" y="330306"/>
                </a:lnTo>
                <a:lnTo>
                  <a:pt x="953" y="332599"/>
                </a:lnTo>
                <a:lnTo>
                  <a:pt x="6844" y="340377"/>
                </a:lnTo>
                <a:lnTo>
                  <a:pt x="16527" y="352524"/>
                </a:lnTo>
                <a:lnTo>
                  <a:pt x="22448" y="361699"/>
                </a:lnTo>
                <a:lnTo>
                  <a:pt x="29252" y="372577"/>
                </a:lnTo>
                <a:lnTo>
                  <a:pt x="39505" y="386498"/>
                </a:lnTo>
                <a:lnTo>
                  <a:pt x="52053" y="402445"/>
                </a:lnTo>
                <a:lnTo>
                  <a:pt x="66135" y="419744"/>
                </a:lnTo>
                <a:lnTo>
                  <a:pt x="77428" y="433182"/>
                </a:lnTo>
                <a:lnTo>
                  <a:pt x="86861" y="444045"/>
                </a:lnTo>
                <a:lnTo>
                  <a:pt x="95055" y="453193"/>
                </a:lnTo>
                <a:lnTo>
                  <a:pt x="101470" y="462149"/>
                </a:lnTo>
                <a:lnTo>
                  <a:pt x="106699" y="470977"/>
                </a:lnTo>
                <a:lnTo>
                  <a:pt x="115050" y="486501"/>
                </a:lnTo>
                <a:lnTo>
                  <a:pt x="121935" y="496575"/>
                </a:lnTo>
                <a:lnTo>
                  <a:pt x="130711" y="504228"/>
                </a:lnTo>
                <a:lnTo>
                  <a:pt x="140009" y="510804"/>
                </a:lnTo>
                <a:lnTo>
                  <a:pt x="147317" y="516902"/>
                </a:lnTo>
                <a:lnTo>
                  <a:pt x="153739" y="520247"/>
                </a:lnTo>
                <a:lnTo>
                  <a:pt x="159769" y="521733"/>
                </a:lnTo>
                <a:lnTo>
                  <a:pt x="165623" y="522394"/>
                </a:lnTo>
                <a:lnTo>
                  <a:pt x="167566" y="521618"/>
                </a:lnTo>
                <a:lnTo>
                  <a:pt x="168860" y="520148"/>
                </a:lnTo>
                <a:lnTo>
                  <a:pt x="169724" y="518215"/>
                </a:lnTo>
                <a:lnTo>
                  <a:pt x="170683" y="513528"/>
                </a:lnTo>
                <a:lnTo>
                  <a:pt x="171223" y="500454"/>
                </a:lnTo>
                <a:lnTo>
                  <a:pt x="171405" y="470436"/>
                </a:lnTo>
                <a:lnTo>
                  <a:pt x="172373" y="461262"/>
                </a:lnTo>
                <a:lnTo>
                  <a:pt x="173970" y="451336"/>
                </a:lnTo>
                <a:lnTo>
                  <a:pt x="175988" y="440908"/>
                </a:lnTo>
                <a:lnTo>
                  <a:pt x="177332" y="429194"/>
                </a:lnTo>
                <a:lnTo>
                  <a:pt x="178229" y="416622"/>
                </a:lnTo>
                <a:lnTo>
                  <a:pt x="178828" y="403478"/>
                </a:lnTo>
                <a:lnTo>
                  <a:pt x="181131" y="389953"/>
                </a:lnTo>
                <a:lnTo>
                  <a:pt x="184572" y="376174"/>
                </a:lnTo>
                <a:lnTo>
                  <a:pt x="188770" y="362225"/>
                </a:lnTo>
                <a:lnTo>
                  <a:pt x="192522" y="348163"/>
                </a:lnTo>
                <a:lnTo>
                  <a:pt x="195976" y="334026"/>
                </a:lnTo>
                <a:lnTo>
                  <a:pt x="199230" y="319839"/>
                </a:lnTo>
                <a:lnTo>
                  <a:pt x="210467" y="278676"/>
                </a:lnTo>
                <a:lnTo>
                  <a:pt x="227778" y="217191"/>
                </a:lnTo>
                <a:lnTo>
                  <a:pt x="231863" y="201944"/>
                </a:lnTo>
                <a:lnTo>
                  <a:pt x="238396" y="183207"/>
                </a:lnTo>
                <a:lnTo>
                  <a:pt x="246560" y="162143"/>
                </a:lnTo>
                <a:lnTo>
                  <a:pt x="255814" y="139528"/>
                </a:lnTo>
                <a:lnTo>
                  <a:pt x="267697" y="114926"/>
                </a:lnTo>
                <a:lnTo>
                  <a:pt x="281336" y="89000"/>
                </a:lnTo>
                <a:lnTo>
                  <a:pt x="296142" y="62191"/>
                </a:lnTo>
                <a:lnTo>
                  <a:pt x="306965" y="43365"/>
                </a:lnTo>
                <a:lnTo>
                  <a:pt x="315133" y="29863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mean addition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81"/>
          <p:cNvSpPr/>
          <p:nvPr/>
        </p:nvSpPr>
        <p:spPr>
          <a:xfrm>
            <a:off x="6157912" y="1791757"/>
            <a:ext cx="351473" cy="501664"/>
          </a:xfrm>
          <a:custGeom>
            <a:avLst/>
            <a:gdLst/>
            <a:ahLst/>
            <a:cxnLst/>
            <a:rect l="0" t="0" r="0" b="0"/>
            <a:pathLst>
              <a:path w="351473" h="501664">
                <a:moveTo>
                  <a:pt x="351472" y="8468"/>
                </a:moveTo>
                <a:lnTo>
                  <a:pt x="334990" y="8468"/>
                </a:lnTo>
                <a:lnTo>
                  <a:pt x="330960" y="7515"/>
                </a:lnTo>
                <a:lnTo>
                  <a:pt x="320735" y="2576"/>
                </a:lnTo>
                <a:lnTo>
                  <a:pt x="314634" y="1087"/>
                </a:lnTo>
                <a:lnTo>
                  <a:pt x="305844" y="248"/>
                </a:lnTo>
                <a:lnTo>
                  <a:pt x="297207" y="0"/>
                </a:lnTo>
                <a:lnTo>
                  <a:pt x="291483" y="917"/>
                </a:lnTo>
                <a:lnTo>
                  <a:pt x="283857" y="2482"/>
                </a:lnTo>
                <a:lnTo>
                  <a:pt x="274963" y="4477"/>
                </a:lnTo>
                <a:lnTo>
                  <a:pt x="265224" y="7712"/>
                </a:lnTo>
                <a:lnTo>
                  <a:pt x="254921" y="11774"/>
                </a:lnTo>
                <a:lnTo>
                  <a:pt x="235218" y="20415"/>
                </a:lnTo>
                <a:lnTo>
                  <a:pt x="208653" y="32539"/>
                </a:lnTo>
                <a:lnTo>
                  <a:pt x="155057" y="56191"/>
                </a:lnTo>
                <a:lnTo>
                  <a:pt x="131351" y="67375"/>
                </a:lnTo>
                <a:lnTo>
                  <a:pt x="124714" y="70599"/>
                </a:lnTo>
                <a:lnTo>
                  <a:pt x="118386" y="74654"/>
                </a:lnTo>
                <a:lnTo>
                  <a:pt x="112261" y="79262"/>
                </a:lnTo>
                <a:lnTo>
                  <a:pt x="106273" y="84239"/>
                </a:lnTo>
                <a:lnTo>
                  <a:pt x="99424" y="90414"/>
                </a:lnTo>
                <a:lnTo>
                  <a:pt x="84194" y="104896"/>
                </a:lnTo>
                <a:lnTo>
                  <a:pt x="68655" y="120012"/>
                </a:lnTo>
                <a:lnTo>
                  <a:pt x="58771" y="132338"/>
                </a:lnTo>
                <a:lnTo>
                  <a:pt x="53468" y="139625"/>
                </a:lnTo>
                <a:lnTo>
                  <a:pt x="50886" y="145436"/>
                </a:lnTo>
                <a:lnTo>
                  <a:pt x="50116" y="150262"/>
                </a:lnTo>
                <a:lnTo>
                  <a:pt x="51174" y="164852"/>
                </a:lnTo>
                <a:lnTo>
                  <a:pt x="55909" y="178523"/>
                </a:lnTo>
                <a:lnTo>
                  <a:pt x="63344" y="190088"/>
                </a:lnTo>
                <a:lnTo>
                  <a:pt x="71333" y="196503"/>
                </a:lnTo>
                <a:lnTo>
                  <a:pt x="76130" y="199547"/>
                </a:lnTo>
                <a:lnTo>
                  <a:pt x="86541" y="202929"/>
                </a:lnTo>
                <a:lnTo>
                  <a:pt x="97517" y="205385"/>
                </a:lnTo>
                <a:lnTo>
                  <a:pt x="103112" y="207373"/>
                </a:lnTo>
                <a:lnTo>
                  <a:pt x="108746" y="209651"/>
                </a:lnTo>
                <a:lnTo>
                  <a:pt x="117265" y="212123"/>
                </a:lnTo>
                <a:lnTo>
                  <a:pt x="127707" y="214723"/>
                </a:lnTo>
                <a:lnTo>
                  <a:pt x="139430" y="217408"/>
                </a:lnTo>
                <a:lnTo>
                  <a:pt x="150104" y="220151"/>
                </a:lnTo>
                <a:lnTo>
                  <a:pt x="160077" y="222933"/>
                </a:lnTo>
                <a:lnTo>
                  <a:pt x="169583" y="225739"/>
                </a:lnTo>
                <a:lnTo>
                  <a:pt x="178778" y="229515"/>
                </a:lnTo>
                <a:lnTo>
                  <a:pt x="187765" y="233938"/>
                </a:lnTo>
                <a:lnTo>
                  <a:pt x="196614" y="238791"/>
                </a:lnTo>
                <a:lnTo>
                  <a:pt x="205371" y="242979"/>
                </a:lnTo>
                <a:lnTo>
                  <a:pt x="214067" y="246723"/>
                </a:lnTo>
                <a:lnTo>
                  <a:pt x="222721" y="250172"/>
                </a:lnTo>
                <a:lnTo>
                  <a:pt x="230396" y="253424"/>
                </a:lnTo>
                <a:lnTo>
                  <a:pt x="244003" y="259577"/>
                </a:lnTo>
                <a:lnTo>
                  <a:pt x="262374" y="268396"/>
                </a:lnTo>
                <a:lnTo>
                  <a:pt x="268261" y="272241"/>
                </a:lnTo>
                <a:lnTo>
                  <a:pt x="274091" y="276709"/>
                </a:lnTo>
                <a:lnTo>
                  <a:pt x="284695" y="285801"/>
                </a:lnTo>
                <a:lnTo>
                  <a:pt x="292584" y="293017"/>
                </a:lnTo>
                <a:lnTo>
                  <a:pt x="302380" y="306985"/>
                </a:lnTo>
                <a:lnTo>
                  <a:pt x="308381" y="317672"/>
                </a:lnTo>
                <a:lnTo>
                  <a:pt x="317115" y="334399"/>
                </a:lnTo>
                <a:lnTo>
                  <a:pt x="321915" y="345731"/>
                </a:lnTo>
                <a:lnTo>
                  <a:pt x="324048" y="357117"/>
                </a:lnTo>
                <a:lnTo>
                  <a:pt x="322457" y="368528"/>
                </a:lnTo>
                <a:lnTo>
                  <a:pt x="318574" y="378997"/>
                </a:lnTo>
                <a:lnTo>
                  <a:pt x="308321" y="396019"/>
                </a:lnTo>
                <a:lnTo>
                  <a:pt x="301814" y="406455"/>
                </a:lnTo>
                <a:lnTo>
                  <a:pt x="292572" y="417443"/>
                </a:lnTo>
                <a:lnTo>
                  <a:pt x="284583" y="424946"/>
                </a:lnTo>
                <a:lnTo>
                  <a:pt x="274495" y="433757"/>
                </a:lnTo>
                <a:lnTo>
                  <a:pt x="263006" y="443442"/>
                </a:lnTo>
                <a:lnTo>
                  <a:pt x="252490" y="451803"/>
                </a:lnTo>
                <a:lnTo>
                  <a:pt x="242622" y="459282"/>
                </a:lnTo>
                <a:lnTo>
                  <a:pt x="233186" y="466173"/>
                </a:lnTo>
                <a:lnTo>
                  <a:pt x="224989" y="471719"/>
                </a:lnTo>
                <a:lnTo>
                  <a:pt x="217621" y="476370"/>
                </a:lnTo>
                <a:lnTo>
                  <a:pt x="210803" y="480422"/>
                </a:lnTo>
                <a:lnTo>
                  <a:pt x="203400" y="484076"/>
                </a:lnTo>
                <a:lnTo>
                  <a:pt x="195608" y="487465"/>
                </a:lnTo>
                <a:lnTo>
                  <a:pt x="187555" y="490677"/>
                </a:lnTo>
                <a:lnTo>
                  <a:pt x="179329" y="492818"/>
                </a:lnTo>
                <a:lnTo>
                  <a:pt x="170988" y="494245"/>
                </a:lnTo>
                <a:lnTo>
                  <a:pt x="162569" y="495197"/>
                </a:lnTo>
                <a:lnTo>
                  <a:pt x="155052" y="496784"/>
                </a:lnTo>
                <a:lnTo>
                  <a:pt x="148136" y="498794"/>
                </a:lnTo>
                <a:lnTo>
                  <a:pt x="141619" y="501087"/>
                </a:lnTo>
                <a:lnTo>
                  <a:pt x="134418" y="501663"/>
                </a:lnTo>
                <a:lnTo>
                  <a:pt x="126760" y="501095"/>
                </a:lnTo>
                <a:lnTo>
                  <a:pt x="118796" y="499763"/>
                </a:lnTo>
                <a:lnTo>
                  <a:pt x="111583" y="498875"/>
                </a:lnTo>
                <a:lnTo>
                  <a:pt x="104869" y="498284"/>
                </a:lnTo>
                <a:lnTo>
                  <a:pt x="98487" y="497889"/>
                </a:lnTo>
                <a:lnTo>
                  <a:pt x="91376" y="496674"/>
                </a:lnTo>
                <a:lnTo>
                  <a:pt x="83777" y="494911"/>
                </a:lnTo>
                <a:lnTo>
                  <a:pt x="75854" y="492783"/>
                </a:lnTo>
                <a:lnTo>
                  <a:pt x="68667" y="490412"/>
                </a:lnTo>
                <a:lnTo>
                  <a:pt x="61971" y="487879"/>
                </a:lnTo>
                <a:lnTo>
                  <a:pt x="55601" y="485238"/>
                </a:lnTo>
                <a:lnTo>
                  <a:pt x="49450" y="482524"/>
                </a:lnTo>
                <a:lnTo>
                  <a:pt x="37536" y="476970"/>
                </a:lnTo>
                <a:lnTo>
                  <a:pt x="30739" y="472250"/>
                </a:lnTo>
                <a:lnTo>
                  <a:pt x="23350" y="466246"/>
                </a:lnTo>
                <a:lnTo>
                  <a:pt x="15566" y="459386"/>
                </a:lnTo>
                <a:lnTo>
                  <a:pt x="6919" y="449223"/>
                </a:lnTo>
                <a:lnTo>
                  <a:pt x="3075" y="441531"/>
                </a:lnTo>
                <a:lnTo>
                  <a:pt x="1367" y="434938"/>
                </a:lnTo>
                <a:lnTo>
                  <a:pt x="607" y="428832"/>
                </a:lnTo>
                <a:lnTo>
                  <a:pt x="0" y="4113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2"/>
          <p:cNvSpPr/>
          <p:nvPr/>
        </p:nvSpPr>
        <p:spPr>
          <a:xfrm>
            <a:off x="6603682" y="1877377"/>
            <a:ext cx="385763" cy="437026"/>
          </a:xfrm>
          <a:custGeom>
            <a:avLst/>
            <a:gdLst/>
            <a:ahLst/>
            <a:cxnLst/>
            <a:rect l="0" t="0" r="0" b="0"/>
            <a:pathLst>
              <a:path w="385763" h="437026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14622" y="6844"/>
                </a:lnTo>
                <a:lnTo>
                  <a:pt x="20151" y="11932"/>
                </a:lnTo>
                <a:lnTo>
                  <a:pt x="22007" y="14622"/>
                </a:lnTo>
                <a:lnTo>
                  <a:pt x="24068" y="20151"/>
                </a:lnTo>
                <a:lnTo>
                  <a:pt x="24984" y="33404"/>
                </a:lnTo>
                <a:lnTo>
                  <a:pt x="25391" y="52946"/>
                </a:lnTo>
                <a:lnTo>
                  <a:pt x="25573" y="77507"/>
                </a:lnTo>
                <a:lnTo>
                  <a:pt x="24669" y="92629"/>
                </a:lnTo>
                <a:lnTo>
                  <a:pt x="23114" y="109378"/>
                </a:lnTo>
                <a:lnTo>
                  <a:pt x="21124" y="127211"/>
                </a:lnTo>
                <a:lnTo>
                  <a:pt x="19798" y="141957"/>
                </a:lnTo>
                <a:lnTo>
                  <a:pt x="18913" y="154646"/>
                </a:lnTo>
                <a:lnTo>
                  <a:pt x="18324" y="165962"/>
                </a:lnTo>
                <a:lnTo>
                  <a:pt x="17669" y="188696"/>
                </a:lnTo>
                <a:lnTo>
                  <a:pt x="17495" y="200092"/>
                </a:lnTo>
                <a:lnTo>
                  <a:pt x="18330" y="218167"/>
                </a:lnTo>
                <a:lnTo>
                  <a:pt x="21800" y="266191"/>
                </a:lnTo>
                <a:lnTo>
                  <a:pt x="24058" y="287951"/>
                </a:lnTo>
                <a:lnTo>
                  <a:pt x="26516" y="307220"/>
                </a:lnTo>
                <a:lnTo>
                  <a:pt x="29107" y="324828"/>
                </a:lnTo>
                <a:lnTo>
                  <a:pt x="31788" y="338472"/>
                </a:lnTo>
                <a:lnTo>
                  <a:pt x="34526" y="349473"/>
                </a:lnTo>
                <a:lnTo>
                  <a:pt x="37305" y="358712"/>
                </a:lnTo>
                <a:lnTo>
                  <a:pt x="40110" y="366776"/>
                </a:lnTo>
                <a:lnTo>
                  <a:pt x="42933" y="374058"/>
                </a:lnTo>
                <a:lnTo>
                  <a:pt x="45767" y="380817"/>
                </a:lnTo>
                <a:lnTo>
                  <a:pt x="49561" y="388180"/>
                </a:lnTo>
                <a:lnTo>
                  <a:pt x="53996" y="395947"/>
                </a:lnTo>
                <a:lnTo>
                  <a:pt x="58857" y="403982"/>
                </a:lnTo>
                <a:lnTo>
                  <a:pt x="66799" y="415450"/>
                </a:lnTo>
                <a:lnTo>
                  <a:pt x="76624" y="427261"/>
                </a:lnTo>
                <a:lnTo>
                  <a:pt x="79658" y="430573"/>
                </a:lnTo>
                <a:lnTo>
                  <a:pt x="82633" y="432781"/>
                </a:lnTo>
                <a:lnTo>
                  <a:pt x="88478" y="435235"/>
                </a:lnTo>
                <a:lnTo>
                  <a:pt x="99332" y="436325"/>
                </a:lnTo>
                <a:lnTo>
                  <a:pt x="111775" y="436810"/>
                </a:lnTo>
                <a:lnTo>
                  <a:pt x="120480" y="437025"/>
                </a:lnTo>
                <a:lnTo>
                  <a:pt x="124135" y="436130"/>
                </a:lnTo>
                <a:lnTo>
                  <a:pt x="133830" y="431272"/>
                </a:lnTo>
                <a:lnTo>
                  <a:pt x="139807" y="429801"/>
                </a:lnTo>
                <a:lnTo>
                  <a:pt x="142735" y="427504"/>
                </a:lnTo>
                <a:lnTo>
                  <a:pt x="154278" y="412670"/>
                </a:lnTo>
                <a:lnTo>
                  <a:pt x="165410" y="400720"/>
                </a:lnTo>
                <a:lnTo>
                  <a:pt x="174481" y="390505"/>
                </a:lnTo>
                <a:lnTo>
                  <a:pt x="181687" y="379615"/>
                </a:lnTo>
                <a:lnTo>
                  <a:pt x="184943" y="373092"/>
                </a:lnTo>
                <a:lnTo>
                  <a:pt x="188065" y="365886"/>
                </a:lnTo>
                <a:lnTo>
                  <a:pt x="191099" y="358224"/>
                </a:lnTo>
                <a:lnTo>
                  <a:pt x="199550" y="334471"/>
                </a:lnTo>
                <a:lnTo>
                  <a:pt x="204471" y="320135"/>
                </a:lnTo>
                <a:lnTo>
                  <a:pt x="209657" y="302959"/>
                </a:lnTo>
                <a:lnTo>
                  <a:pt x="229127" y="233340"/>
                </a:lnTo>
                <a:lnTo>
                  <a:pt x="232761" y="221282"/>
                </a:lnTo>
                <a:lnTo>
                  <a:pt x="235185" y="211339"/>
                </a:lnTo>
                <a:lnTo>
                  <a:pt x="236800" y="202805"/>
                </a:lnTo>
                <a:lnTo>
                  <a:pt x="237877" y="195211"/>
                </a:lnTo>
                <a:lnTo>
                  <a:pt x="238594" y="187291"/>
                </a:lnTo>
                <a:lnTo>
                  <a:pt x="239073" y="179153"/>
                </a:lnTo>
                <a:lnTo>
                  <a:pt x="239392" y="170870"/>
                </a:lnTo>
                <a:lnTo>
                  <a:pt x="240557" y="158681"/>
                </a:lnTo>
                <a:lnTo>
                  <a:pt x="245796" y="114433"/>
                </a:lnTo>
                <a:lnTo>
                  <a:pt x="246731" y="103911"/>
                </a:lnTo>
                <a:lnTo>
                  <a:pt x="248233" y="82438"/>
                </a:lnTo>
                <a:lnTo>
                  <a:pt x="248356" y="81629"/>
                </a:lnTo>
                <a:lnTo>
                  <a:pt x="248438" y="82042"/>
                </a:lnTo>
                <a:lnTo>
                  <a:pt x="248570" y="89548"/>
                </a:lnTo>
                <a:lnTo>
                  <a:pt x="253144" y="101992"/>
                </a:lnTo>
                <a:lnTo>
                  <a:pt x="255383" y="114862"/>
                </a:lnTo>
                <a:lnTo>
                  <a:pt x="255980" y="122295"/>
                </a:lnTo>
                <a:lnTo>
                  <a:pt x="257331" y="130108"/>
                </a:lnTo>
                <a:lnTo>
                  <a:pt x="259184" y="138173"/>
                </a:lnTo>
                <a:lnTo>
                  <a:pt x="261372" y="146408"/>
                </a:lnTo>
                <a:lnTo>
                  <a:pt x="262830" y="153803"/>
                </a:lnTo>
                <a:lnTo>
                  <a:pt x="264451" y="167099"/>
                </a:lnTo>
                <a:lnTo>
                  <a:pt x="265171" y="222539"/>
                </a:lnTo>
                <a:lnTo>
                  <a:pt x="265363" y="262659"/>
                </a:lnTo>
                <a:lnTo>
                  <a:pt x="266444" y="292264"/>
                </a:lnTo>
                <a:lnTo>
                  <a:pt x="268117" y="314857"/>
                </a:lnTo>
                <a:lnTo>
                  <a:pt x="270185" y="332778"/>
                </a:lnTo>
                <a:lnTo>
                  <a:pt x="271563" y="346629"/>
                </a:lnTo>
                <a:lnTo>
                  <a:pt x="272482" y="357769"/>
                </a:lnTo>
                <a:lnTo>
                  <a:pt x="273095" y="367100"/>
                </a:lnTo>
                <a:lnTo>
                  <a:pt x="274456" y="375226"/>
                </a:lnTo>
                <a:lnTo>
                  <a:pt x="276315" y="382548"/>
                </a:lnTo>
                <a:lnTo>
                  <a:pt x="280922" y="394812"/>
                </a:lnTo>
                <a:lnTo>
                  <a:pt x="286144" y="403437"/>
                </a:lnTo>
                <a:lnTo>
                  <a:pt x="294180" y="410445"/>
                </a:lnTo>
                <a:lnTo>
                  <a:pt x="303149" y="415783"/>
                </a:lnTo>
                <a:lnTo>
                  <a:pt x="310310" y="418155"/>
                </a:lnTo>
                <a:lnTo>
                  <a:pt x="319697" y="419490"/>
                </a:lnTo>
                <a:lnTo>
                  <a:pt x="322669" y="418725"/>
                </a:lnTo>
                <a:lnTo>
                  <a:pt x="332355" y="413098"/>
                </a:lnTo>
                <a:lnTo>
                  <a:pt x="341705" y="408072"/>
                </a:lnTo>
                <a:lnTo>
                  <a:pt x="353129" y="399887"/>
                </a:lnTo>
                <a:lnTo>
                  <a:pt x="359511" y="391723"/>
                </a:lnTo>
                <a:lnTo>
                  <a:pt x="385762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3"/>
          <p:cNvSpPr/>
          <p:nvPr/>
        </p:nvSpPr>
        <p:spPr>
          <a:xfrm>
            <a:off x="7075169" y="1869364"/>
            <a:ext cx="800853" cy="486215"/>
          </a:xfrm>
          <a:custGeom>
            <a:avLst/>
            <a:gdLst/>
            <a:ahLst/>
            <a:cxnLst/>
            <a:rect l="0" t="0" r="0" b="0"/>
            <a:pathLst>
              <a:path w="800853" h="486215">
                <a:moveTo>
                  <a:pt x="0" y="68021"/>
                </a:moveTo>
                <a:lnTo>
                  <a:pt x="0" y="72571"/>
                </a:lnTo>
                <a:lnTo>
                  <a:pt x="4552" y="84503"/>
                </a:lnTo>
                <a:lnTo>
                  <a:pt x="6845" y="91391"/>
                </a:lnTo>
                <a:lnTo>
                  <a:pt x="9326" y="99794"/>
                </a:lnTo>
                <a:lnTo>
                  <a:pt x="11932" y="109205"/>
                </a:lnTo>
                <a:lnTo>
                  <a:pt x="13670" y="120242"/>
                </a:lnTo>
                <a:lnTo>
                  <a:pt x="14829" y="132362"/>
                </a:lnTo>
                <a:lnTo>
                  <a:pt x="15601" y="145205"/>
                </a:lnTo>
                <a:lnTo>
                  <a:pt x="16459" y="177255"/>
                </a:lnTo>
                <a:lnTo>
                  <a:pt x="17105" y="293689"/>
                </a:lnTo>
                <a:lnTo>
                  <a:pt x="18071" y="315621"/>
                </a:lnTo>
                <a:lnTo>
                  <a:pt x="19668" y="338815"/>
                </a:lnTo>
                <a:lnTo>
                  <a:pt x="21684" y="362850"/>
                </a:lnTo>
                <a:lnTo>
                  <a:pt x="23982" y="380779"/>
                </a:lnTo>
                <a:lnTo>
                  <a:pt x="26465" y="394636"/>
                </a:lnTo>
                <a:lnTo>
                  <a:pt x="29074" y="405779"/>
                </a:lnTo>
                <a:lnTo>
                  <a:pt x="31765" y="415113"/>
                </a:lnTo>
                <a:lnTo>
                  <a:pt x="34512" y="423241"/>
                </a:lnTo>
                <a:lnTo>
                  <a:pt x="39151" y="436399"/>
                </a:lnTo>
                <a:lnTo>
                  <a:pt x="41214" y="445422"/>
                </a:lnTo>
                <a:lnTo>
                  <a:pt x="42716" y="447256"/>
                </a:lnTo>
                <a:lnTo>
                  <a:pt x="44670" y="447527"/>
                </a:lnTo>
                <a:lnTo>
                  <a:pt x="46925" y="446755"/>
                </a:lnTo>
                <a:lnTo>
                  <a:pt x="48429" y="445287"/>
                </a:lnTo>
                <a:lnTo>
                  <a:pt x="49431" y="443357"/>
                </a:lnTo>
                <a:lnTo>
                  <a:pt x="50099" y="441117"/>
                </a:lnTo>
                <a:lnTo>
                  <a:pt x="50841" y="431009"/>
                </a:lnTo>
                <a:lnTo>
                  <a:pt x="51040" y="424313"/>
                </a:lnTo>
                <a:lnTo>
                  <a:pt x="52124" y="413181"/>
                </a:lnTo>
                <a:lnTo>
                  <a:pt x="55870" y="383033"/>
                </a:lnTo>
                <a:lnTo>
                  <a:pt x="57249" y="369469"/>
                </a:lnTo>
                <a:lnTo>
                  <a:pt x="58169" y="357568"/>
                </a:lnTo>
                <a:lnTo>
                  <a:pt x="58782" y="346778"/>
                </a:lnTo>
                <a:lnTo>
                  <a:pt x="61096" y="331964"/>
                </a:lnTo>
                <a:lnTo>
                  <a:pt x="64544" y="314468"/>
                </a:lnTo>
                <a:lnTo>
                  <a:pt x="68747" y="295184"/>
                </a:lnTo>
                <a:lnTo>
                  <a:pt x="72501" y="279470"/>
                </a:lnTo>
                <a:lnTo>
                  <a:pt x="75957" y="266137"/>
                </a:lnTo>
                <a:lnTo>
                  <a:pt x="82336" y="243702"/>
                </a:lnTo>
                <a:lnTo>
                  <a:pt x="88347" y="224206"/>
                </a:lnTo>
                <a:lnTo>
                  <a:pt x="113088" y="148913"/>
                </a:lnTo>
                <a:lnTo>
                  <a:pt x="117302" y="140046"/>
                </a:lnTo>
                <a:lnTo>
                  <a:pt x="132335" y="116561"/>
                </a:lnTo>
                <a:lnTo>
                  <a:pt x="137753" y="107048"/>
                </a:lnTo>
                <a:lnTo>
                  <a:pt x="143271" y="96896"/>
                </a:lnTo>
                <a:lnTo>
                  <a:pt x="154481" y="83077"/>
                </a:lnTo>
                <a:lnTo>
                  <a:pt x="168963" y="69942"/>
                </a:lnTo>
                <a:lnTo>
                  <a:pt x="172649" y="66444"/>
                </a:lnTo>
                <a:lnTo>
                  <a:pt x="177013" y="64112"/>
                </a:lnTo>
                <a:lnTo>
                  <a:pt x="186940" y="61521"/>
                </a:lnTo>
                <a:lnTo>
                  <a:pt x="198689" y="60062"/>
                </a:lnTo>
                <a:lnTo>
                  <a:pt x="201992" y="60810"/>
                </a:lnTo>
                <a:lnTo>
                  <a:pt x="208201" y="64181"/>
                </a:lnTo>
                <a:lnTo>
                  <a:pt x="217053" y="71434"/>
                </a:lnTo>
                <a:lnTo>
                  <a:pt x="225708" y="84166"/>
                </a:lnTo>
                <a:lnTo>
                  <a:pt x="231443" y="94564"/>
                </a:lnTo>
                <a:lnTo>
                  <a:pt x="234305" y="100003"/>
                </a:lnTo>
                <a:lnTo>
                  <a:pt x="237486" y="113668"/>
                </a:lnTo>
                <a:lnTo>
                  <a:pt x="238334" y="121312"/>
                </a:lnTo>
                <a:lnTo>
                  <a:pt x="238900" y="129266"/>
                </a:lnTo>
                <a:lnTo>
                  <a:pt x="239276" y="137426"/>
                </a:lnTo>
                <a:lnTo>
                  <a:pt x="239527" y="145723"/>
                </a:lnTo>
                <a:lnTo>
                  <a:pt x="241600" y="162685"/>
                </a:lnTo>
                <a:lnTo>
                  <a:pt x="252666" y="239262"/>
                </a:lnTo>
                <a:lnTo>
                  <a:pt x="259299" y="294940"/>
                </a:lnTo>
                <a:lnTo>
                  <a:pt x="262401" y="315503"/>
                </a:lnTo>
                <a:lnTo>
                  <a:pt x="265422" y="331116"/>
                </a:lnTo>
                <a:lnTo>
                  <a:pt x="268388" y="343430"/>
                </a:lnTo>
                <a:lnTo>
                  <a:pt x="270366" y="353545"/>
                </a:lnTo>
                <a:lnTo>
                  <a:pt x="271684" y="362193"/>
                </a:lnTo>
                <a:lnTo>
                  <a:pt x="273149" y="376881"/>
                </a:lnTo>
                <a:lnTo>
                  <a:pt x="273800" y="389759"/>
                </a:lnTo>
                <a:lnTo>
                  <a:pt x="276629" y="401833"/>
                </a:lnTo>
                <a:lnTo>
                  <a:pt x="281037" y="416801"/>
                </a:lnTo>
                <a:lnTo>
                  <a:pt x="282068" y="422106"/>
                </a:lnTo>
                <a:lnTo>
                  <a:pt x="282343" y="422188"/>
                </a:lnTo>
                <a:lnTo>
                  <a:pt x="282649" y="419738"/>
                </a:lnTo>
                <a:lnTo>
                  <a:pt x="282784" y="415474"/>
                </a:lnTo>
                <a:lnTo>
                  <a:pt x="282860" y="366761"/>
                </a:lnTo>
                <a:lnTo>
                  <a:pt x="283824" y="349096"/>
                </a:lnTo>
                <a:lnTo>
                  <a:pt x="285418" y="333509"/>
                </a:lnTo>
                <a:lnTo>
                  <a:pt x="287434" y="319308"/>
                </a:lnTo>
                <a:lnTo>
                  <a:pt x="290682" y="302221"/>
                </a:lnTo>
                <a:lnTo>
                  <a:pt x="299373" y="262914"/>
                </a:lnTo>
                <a:lnTo>
                  <a:pt x="303404" y="246527"/>
                </a:lnTo>
                <a:lnTo>
                  <a:pt x="307045" y="232745"/>
                </a:lnTo>
                <a:lnTo>
                  <a:pt x="313630" y="208859"/>
                </a:lnTo>
                <a:lnTo>
                  <a:pt x="319731" y="185543"/>
                </a:lnTo>
                <a:lnTo>
                  <a:pt x="323644" y="174944"/>
                </a:lnTo>
                <a:lnTo>
                  <a:pt x="328158" y="165020"/>
                </a:lnTo>
                <a:lnTo>
                  <a:pt x="333072" y="155547"/>
                </a:lnTo>
                <a:lnTo>
                  <a:pt x="341111" y="142564"/>
                </a:lnTo>
                <a:lnTo>
                  <a:pt x="351232" y="127241"/>
                </a:lnTo>
                <a:lnTo>
                  <a:pt x="362742" y="110358"/>
                </a:lnTo>
                <a:lnTo>
                  <a:pt x="373274" y="97198"/>
                </a:lnTo>
                <a:lnTo>
                  <a:pt x="383152" y="86520"/>
                </a:lnTo>
                <a:lnTo>
                  <a:pt x="392595" y="77496"/>
                </a:lnTo>
                <a:lnTo>
                  <a:pt x="400795" y="68622"/>
                </a:lnTo>
                <a:lnTo>
                  <a:pt x="408167" y="59849"/>
                </a:lnTo>
                <a:lnTo>
                  <a:pt x="414986" y="51143"/>
                </a:lnTo>
                <a:lnTo>
                  <a:pt x="430184" y="36389"/>
                </a:lnTo>
                <a:lnTo>
                  <a:pt x="446464" y="24435"/>
                </a:lnTo>
                <a:lnTo>
                  <a:pt x="470741" y="12350"/>
                </a:lnTo>
                <a:lnTo>
                  <a:pt x="484173" y="5813"/>
                </a:lnTo>
                <a:lnTo>
                  <a:pt x="499033" y="2273"/>
                </a:lnTo>
                <a:lnTo>
                  <a:pt x="522755" y="0"/>
                </a:lnTo>
                <a:lnTo>
                  <a:pt x="526622" y="766"/>
                </a:lnTo>
                <a:lnTo>
                  <a:pt x="533457" y="4157"/>
                </a:lnTo>
                <a:lnTo>
                  <a:pt x="539670" y="11379"/>
                </a:lnTo>
                <a:lnTo>
                  <a:pt x="542660" y="15972"/>
                </a:lnTo>
                <a:lnTo>
                  <a:pt x="545982" y="28696"/>
                </a:lnTo>
                <a:lnTo>
                  <a:pt x="546869" y="36089"/>
                </a:lnTo>
                <a:lnTo>
                  <a:pt x="546507" y="44828"/>
                </a:lnTo>
                <a:lnTo>
                  <a:pt x="545313" y="54464"/>
                </a:lnTo>
                <a:lnTo>
                  <a:pt x="541447" y="76283"/>
                </a:lnTo>
                <a:lnTo>
                  <a:pt x="528444" y="143027"/>
                </a:lnTo>
                <a:lnTo>
                  <a:pt x="524698" y="158030"/>
                </a:lnTo>
                <a:lnTo>
                  <a:pt x="520296" y="173747"/>
                </a:lnTo>
                <a:lnTo>
                  <a:pt x="515456" y="189940"/>
                </a:lnTo>
                <a:lnTo>
                  <a:pt x="511278" y="210260"/>
                </a:lnTo>
                <a:lnTo>
                  <a:pt x="507540" y="233332"/>
                </a:lnTo>
                <a:lnTo>
                  <a:pt x="504095" y="258238"/>
                </a:lnTo>
                <a:lnTo>
                  <a:pt x="500846" y="278652"/>
                </a:lnTo>
                <a:lnTo>
                  <a:pt x="497728" y="296072"/>
                </a:lnTo>
                <a:lnTo>
                  <a:pt x="494696" y="311495"/>
                </a:lnTo>
                <a:lnTo>
                  <a:pt x="492675" y="325587"/>
                </a:lnTo>
                <a:lnTo>
                  <a:pt x="491328" y="338791"/>
                </a:lnTo>
                <a:lnTo>
                  <a:pt x="490430" y="351404"/>
                </a:lnTo>
                <a:lnTo>
                  <a:pt x="490783" y="363623"/>
                </a:lnTo>
                <a:lnTo>
                  <a:pt x="491972" y="375579"/>
                </a:lnTo>
                <a:lnTo>
                  <a:pt x="493716" y="387360"/>
                </a:lnTo>
                <a:lnTo>
                  <a:pt x="495832" y="398071"/>
                </a:lnTo>
                <a:lnTo>
                  <a:pt x="498195" y="408069"/>
                </a:lnTo>
                <a:lnTo>
                  <a:pt x="500722" y="417592"/>
                </a:lnTo>
                <a:lnTo>
                  <a:pt x="503360" y="425846"/>
                </a:lnTo>
                <a:lnTo>
                  <a:pt x="508831" y="440096"/>
                </a:lnTo>
                <a:lnTo>
                  <a:pt x="516978" y="452780"/>
                </a:lnTo>
                <a:lnTo>
                  <a:pt x="521817" y="458830"/>
                </a:lnTo>
                <a:lnTo>
                  <a:pt x="534814" y="468091"/>
                </a:lnTo>
                <a:lnTo>
                  <a:pt x="558196" y="478660"/>
                </a:lnTo>
                <a:lnTo>
                  <a:pt x="574795" y="483889"/>
                </a:lnTo>
                <a:lnTo>
                  <a:pt x="591697" y="486214"/>
                </a:lnTo>
                <a:lnTo>
                  <a:pt x="608734" y="484707"/>
                </a:lnTo>
                <a:lnTo>
                  <a:pt x="626784" y="480862"/>
                </a:lnTo>
                <a:lnTo>
                  <a:pt x="680592" y="467873"/>
                </a:lnTo>
                <a:lnTo>
                  <a:pt x="700631" y="462268"/>
                </a:lnTo>
                <a:lnTo>
                  <a:pt x="719062" y="455649"/>
                </a:lnTo>
                <a:lnTo>
                  <a:pt x="745504" y="442165"/>
                </a:lnTo>
                <a:lnTo>
                  <a:pt x="769531" y="431714"/>
                </a:lnTo>
                <a:lnTo>
                  <a:pt x="783529" y="422585"/>
                </a:lnTo>
                <a:lnTo>
                  <a:pt x="799799" y="408094"/>
                </a:lnTo>
                <a:lnTo>
                  <a:pt x="800852" y="405226"/>
                </a:lnTo>
                <a:lnTo>
                  <a:pt x="800602" y="402362"/>
                </a:lnTo>
                <a:lnTo>
                  <a:pt x="797243" y="3937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4"/>
          <p:cNvSpPr/>
          <p:nvPr/>
        </p:nvSpPr>
        <p:spPr>
          <a:xfrm>
            <a:off x="6228875" y="2734627"/>
            <a:ext cx="134778" cy="771526"/>
          </a:xfrm>
          <a:custGeom>
            <a:avLst/>
            <a:gdLst/>
            <a:ahLst/>
            <a:cxnLst/>
            <a:rect l="0" t="0" r="0" b="0"/>
            <a:pathLst>
              <a:path w="134778" h="771526">
                <a:moveTo>
                  <a:pt x="14762" y="0"/>
                </a:moveTo>
                <a:lnTo>
                  <a:pt x="5661" y="0"/>
                </a:lnTo>
                <a:lnTo>
                  <a:pt x="2979" y="953"/>
                </a:lnTo>
                <a:lnTo>
                  <a:pt x="1192" y="2540"/>
                </a:lnTo>
                <a:lnTo>
                  <a:pt x="0" y="4551"/>
                </a:lnTo>
                <a:lnTo>
                  <a:pt x="158" y="6844"/>
                </a:lnTo>
                <a:lnTo>
                  <a:pt x="1216" y="9325"/>
                </a:lnTo>
                <a:lnTo>
                  <a:pt x="2874" y="11932"/>
                </a:lnTo>
                <a:lnTo>
                  <a:pt x="4716" y="19908"/>
                </a:lnTo>
                <a:lnTo>
                  <a:pt x="6487" y="30756"/>
                </a:lnTo>
                <a:lnTo>
                  <a:pt x="10449" y="45102"/>
                </a:lnTo>
                <a:lnTo>
                  <a:pt x="12840" y="55785"/>
                </a:lnTo>
                <a:lnTo>
                  <a:pt x="18035" y="82896"/>
                </a:lnTo>
                <a:lnTo>
                  <a:pt x="20754" y="95269"/>
                </a:lnTo>
                <a:lnTo>
                  <a:pt x="23519" y="106375"/>
                </a:lnTo>
                <a:lnTo>
                  <a:pt x="26315" y="116637"/>
                </a:lnTo>
                <a:lnTo>
                  <a:pt x="29132" y="128240"/>
                </a:lnTo>
                <a:lnTo>
                  <a:pt x="43036" y="188703"/>
                </a:lnTo>
                <a:lnTo>
                  <a:pt x="47899" y="208670"/>
                </a:lnTo>
                <a:lnTo>
                  <a:pt x="51141" y="226743"/>
                </a:lnTo>
                <a:lnTo>
                  <a:pt x="53302" y="243554"/>
                </a:lnTo>
                <a:lnTo>
                  <a:pt x="54743" y="259525"/>
                </a:lnTo>
                <a:lnTo>
                  <a:pt x="56656" y="274934"/>
                </a:lnTo>
                <a:lnTo>
                  <a:pt x="58884" y="289969"/>
                </a:lnTo>
                <a:lnTo>
                  <a:pt x="61322" y="304755"/>
                </a:lnTo>
                <a:lnTo>
                  <a:pt x="69110" y="344044"/>
                </a:lnTo>
                <a:lnTo>
                  <a:pt x="94183" y="461871"/>
                </a:lnTo>
                <a:lnTo>
                  <a:pt x="99142" y="488889"/>
                </a:lnTo>
                <a:lnTo>
                  <a:pt x="102448" y="510711"/>
                </a:lnTo>
                <a:lnTo>
                  <a:pt x="104652" y="529069"/>
                </a:lnTo>
                <a:lnTo>
                  <a:pt x="107073" y="546070"/>
                </a:lnTo>
                <a:lnTo>
                  <a:pt x="112304" y="577660"/>
                </a:lnTo>
                <a:lnTo>
                  <a:pt x="115033" y="601325"/>
                </a:lnTo>
                <a:lnTo>
                  <a:pt x="120604" y="663178"/>
                </a:lnTo>
                <a:lnTo>
                  <a:pt x="123424" y="688816"/>
                </a:lnTo>
                <a:lnTo>
                  <a:pt x="126256" y="709718"/>
                </a:lnTo>
                <a:lnTo>
                  <a:pt x="130990" y="740245"/>
                </a:lnTo>
                <a:lnTo>
                  <a:pt x="132253" y="749720"/>
                </a:lnTo>
                <a:lnTo>
                  <a:pt x="134777" y="7715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5"/>
          <p:cNvSpPr/>
          <p:nvPr/>
        </p:nvSpPr>
        <p:spPr>
          <a:xfrm>
            <a:off x="6118683" y="2710253"/>
            <a:ext cx="433402" cy="307268"/>
          </a:xfrm>
          <a:custGeom>
            <a:avLst/>
            <a:gdLst/>
            <a:ahLst/>
            <a:cxnLst/>
            <a:rect l="0" t="0" r="0" b="0"/>
            <a:pathLst>
              <a:path w="433402" h="307268">
                <a:moveTo>
                  <a:pt x="4939" y="144389"/>
                </a:moveTo>
                <a:lnTo>
                  <a:pt x="388" y="130737"/>
                </a:lnTo>
                <a:lnTo>
                  <a:pt x="0" y="125762"/>
                </a:lnTo>
                <a:lnTo>
                  <a:pt x="694" y="121494"/>
                </a:lnTo>
                <a:lnTo>
                  <a:pt x="2110" y="117695"/>
                </a:lnTo>
                <a:lnTo>
                  <a:pt x="3681" y="108395"/>
                </a:lnTo>
                <a:lnTo>
                  <a:pt x="4101" y="103248"/>
                </a:lnTo>
                <a:lnTo>
                  <a:pt x="5333" y="97912"/>
                </a:lnTo>
                <a:lnTo>
                  <a:pt x="7107" y="92449"/>
                </a:lnTo>
                <a:lnTo>
                  <a:pt x="9241" y="86903"/>
                </a:lnTo>
                <a:lnTo>
                  <a:pt x="11618" y="81300"/>
                </a:lnTo>
                <a:lnTo>
                  <a:pt x="16797" y="69994"/>
                </a:lnTo>
                <a:lnTo>
                  <a:pt x="20465" y="65265"/>
                </a:lnTo>
                <a:lnTo>
                  <a:pt x="29620" y="57470"/>
                </a:lnTo>
                <a:lnTo>
                  <a:pt x="42578" y="48291"/>
                </a:lnTo>
                <a:lnTo>
                  <a:pt x="50034" y="43176"/>
                </a:lnTo>
                <a:lnTo>
                  <a:pt x="57863" y="38814"/>
                </a:lnTo>
                <a:lnTo>
                  <a:pt x="65939" y="34953"/>
                </a:lnTo>
                <a:lnTo>
                  <a:pt x="74181" y="31427"/>
                </a:lnTo>
                <a:lnTo>
                  <a:pt x="82533" y="28124"/>
                </a:lnTo>
                <a:lnTo>
                  <a:pt x="99433" y="21913"/>
                </a:lnTo>
                <a:lnTo>
                  <a:pt x="125012" y="13062"/>
                </a:lnTo>
                <a:lnTo>
                  <a:pt x="134517" y="11117"/>
                </a:lnTo>
                <a:lnTo>
                  <a:pt x="144665" y="9821"/>
                </a:lnTo>
                <a:lnTo>
                  <a:pt x="155240" y="8957"/>
                </a:lnTo>
                <a:lnTo>
                  <a:pt x="166099" y="7429"/>
                </a:lnTo>
                <a:lnTo>
                  <a:pt x="177149" y="5457"/>
                </a:lnTo>
                <a:lnTo>
                  <a:pt x="188326" y="3190"/>
                </a:lnTo>
                <a:lnTo>
                  <a:pt x="198634" y="1679"/>
                </a:lnTo>
                <a:lnTo>
                  <a:pt x="208364" y="672"/>
                </a:lnTo>
                <a:lnTo>
                  <a:pt x="217708" y="0"/>
                </a:lnTo>
                <a:lnTo>
                  <a:pt x="226795" y="504"/>
                </a:lnTo>
                <a:lnTo>
                  <a:pt x="235710" y="1794"/>
                </a:lnTo>
                <a:lnTo>
                  <a:pt x="244512" y="3605"/>
                </a:lnTo>
                <a:lnTo>
                  <a:pt x="253236" y="4813"/>
                </a:lnTo>
                <a:lnTo>
                  <a:pt x="261911" y="5619"/>
                </a:lnTo>
                <a:lnTo>
                  <a:pt x="270551" y="6155"/>
                </a:lnTo>
                <a:lnTo>
                  <a:pt x="279169" y="7466"/>
                </a:lnTo>
                <a:lnTo>
                  <a:pt x="287771" y="9292"/>
                </a:lnTo>
                <a:lnTo>
                  <a:pt x="296364" y="11462"/>
                </a:lnTo>
                <a:lnTo>
                  <a:pt x="307807" y="13861"/>
                </a:lnTo>
                <a:lnTo>
                  <a:pt x="335762" y="19067"/>
                </a:lnTo>
                <a:lnTo>
                  <a:pt x="347408" y="22741"/>
                </a:lnTo>
                <a:lnTo>
                  <a:pt x="357077" y="27095"/>
                </a:lnTo>
                <a:lnTo>
                  <a:pt x="365428" y="31903"/>
                </a:lnTo>
                <a:lnTo>
                  <a:pt x="379786" y="39785"/>
                </a:lnTo>
                <a:lnTo>
                  <a:pt x="392518" y="47416"/>
                </a:lnTo>
                <a:lnTo>
                  <a:pt x="398580" y="52118"/>
                </a:lnTo>
                <a:lnTo>
                  <a:pt x="409443" y="61470"/>
                </a:lnTo>
                <a:lnTo>
                  <a:pt x="417446" y="68801"/>
                </a:lnTo>
                <a:lnTo>
                  <a:pt x="424178" y="77774"/>
                </a:lnTo>
                <a:lnTo>
                  <a:pt x="427307" y="82834"/>
                </a:lnTo>
                <a:lnTo>
                  <a:pt x="429392" y="88112"/>
                </a:lnTo>
                <a:lnTo>
                  <a:pt x="430783" y="93536"/>
                </a:lnTo>
                <a:lnTo>
                  <a:pt x="431710" y="99057"/>
                </a:lnTo>
                <a:lnTo>
                  <a:pt x="432328" y="104643"/>
                </a:lnTo>
                <a:lnTo>
                  <a:pt x="432740" y="110272"/>
                </a:lnTo>
                <a:lnTo>
                  <a:pt x="433015" y="115929"/>
                </a:lnTo>
                <a:lnTo>
                  <a:pt x="433320" y="127295"/>
                </a:lnTo>
                <a:lnTo>
                  <a:pt x="433401" y="132993"/>
                </a:lnTo>
                <a:lnTo>
                  <a:pt x="432503" y="138697"/>
                </a:lnTo>
                <a:lnTo>
                  <a:pt x="430952" y="144404"/>
                </a:lnTo>
                <a:lnTo>
                  <a:pt x="428965" y="150114"/>
                </a:lnTo>
                <a:lnTo>
                  <a:pt x="426688" y="155826"/>
                </a:lnTo>
                <a:lnTo>
                  <a:pt x="424218" y="161538"/>
                </a:lnTo>
                <a:lnTo>
                  <a:pt x="421618" y="167252"/>
                </a:lnTo>
                <a:lnTo>
                  <a:pt x="417980" y="172966"/>
                </a:lnTo>
                <a:lnTo>
                  <a:pt x="413650" y="178680"/>
                </a:lnTo>
                <a:lnTo>
                  <a:pt x="408858" y="184395"/>
                </a:lnTo>
                <a:lnTo>
                  <a:pt x="403759" y="190110"/>
                </a:lnTo>
                <a:lnTo>
                  <a:pt x="393012" y="201540"/>
                </a:lnTo>
                <a:lnTo>
                  <a:pt x="383669" y="208207"/>
                </a:lnTo>
                <a:lnTo>
                  <a:pt x="371726" y="215509"/>
                </a:lnTo>
                <a:lnTo>
                  <a:pt x="358049" y="223235"/>
                </a:lnTo>
                <a:lnTo>
                  <a:pt x="342263" y="233148"/>
                </a:lnTo>
                <a:lnTo>
                  <a:pt x="306943" y="256862"/>
                </a:lnTo>
                <a:lnTo>
                  <a:pt x="292000" y="266044"/>
                </a:lnTo>
                <a:lnTo>
                  <a:pt x="279181" y="273117"/>
                </a:lnTo>
                <a:lnTo>
                  <a:pt x="267777" y="278785"/>
                </a:lnTo>
                <a:lnTo>
                  <a:pt x="259222" y="283517"/>
                </a:lnTo>
                <a:lnTo>
                  <a:pt x="247176" y="291314"/>
                </a:lnTo>
                <a:lnTo>
                  <a:pt x="236108" y="295414"/>
                </a:lnTo>
                <a:lnTo>
                  <a:pt x="230489" y="296507"/>
                </a:lnTo>
                <a:lnTo>
                  <a:pt x="221706" y="300262"/>
                </a:lnTo>
                <a:lnTo>
                  <a:pt x="210679" y="307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6"/>
          <p:cNvSpPr/>
          <p:nvPr/>
        </p:nvSpPr>
        <p:spPr>
          <a:xfrm>
            <a:off x="6603682" y="2511742"/>
            <a:ext cx="591503" cy="530980"/>
          </a:xfrm>
          <a:custGeom>
            <a:avLst/>
            <a:gdLst/>
            <a:ahLst/>
            <a:cxnLst/>
            <a:rect l="0" t="0" r="0" b="0"/>
            <a:pathLst>
              <a:path w="591503" h="530980">
                <a:moveTo>
                  <a:pt x="0" y="0"/>
                </a:moveTo>
                <a:lnTo>
                  <a:pt x="4551" y="9102"/>
                </a:lnTo>
                <a:lnTo>
                  <a:pt x="6785" y="18650"/>
                </a:lnTo>
                <a:lnTo>
                  <a:pt x="8730" y="29244"/>
                </a:lnTo>
                <a:lnTo>
                  <a:pt x="12770" y="40303"/>
                </a:lnTo>
                <a:lnTo>
                  <a:pt x="17741" y="56647"/>
                </a:lnTo>
                <a:lnTo>
                  <a:pt x="20400" y="66340"/>
                </a:lnTo>
                <a:lnTo>
                  <a:pt x="22172" y="76612"/>
                </a:lnTo>
                <a:lnTo>
                  <a:pt x="23354" y="87269"/>
                </a:lnTo>
                <a:lnTo>
                  <a:pt x="24142" y="98185"/>
                </a:lnTo>
                <a:lnTo>
                  <a:pt x="24667" y="109271"/>
                </a:lnTo>
                <a:lnTo>
                  <a:pt x="25251" y="131750"/>
                </a:lnTo>
                <a:lnTo>
                  <a:pt x="25580" y="170376"/>
                </a:lnTo>
                <a:lnTo>
                  <a:pt x="33087" y="368018"/>
                </a:lnTo>
                <a:lnTo>
                  <a:pt x="34440" y="386315"/>
                </a:lnTo>
                <a:lnTo>
                  <a:pt x="36295" y="402323"/>
                </a:lnTo>
                <a:lnTo>
                  <a:pt x="38484" y="416806"/>
                </a:lnTo>
                <a:lnTo>
                  <a:pt x="40896" y="429318"/>
                </a:lnTo>
                <a:lnTo>
                  <a:pt x="43457" y="440517"/>
                </a:lnTo>
                <a:lnTo>
                  <a:pt x="46116" y="450840"/>
                </a:lnTo>
                <a:lnTo>
                  <a:pt x="54151" y="467391"/>
                </a:lnTo>
                <a:lnTo>
                  <a:pt x="63120" y="481097"/>
                </a:lnTo>
                <a:lnTo>
                  <a:pt x="70281" y="493539"/>
                </a:lnTo>
                <a:lnTo>
                  <a:pt x="79668" y="506702"/>
                </a:lnTo>
                <a:lnTo>
                  <a:pt x="88113" y="513491"/>
                </a:lnTo>
                <a:lnTo>
                  <a:pt x="104506" y="525610"/>
                </a:lnTo>
                <a:lnTo>
                  <a:pt x="110900" y="528880"/>
                </a:lnTo>
                <a:lnTo>
                  <a:pt x="117868" y="530333"/>
                </a:lnTo>
                <a:lnTo>
                  <a:pt x="127316" y="530979"/>
                </a:lnTo>
                <a:lnTo>
                  <a:pt x="131550" y="530198"/>
                </a:lnTo>
                <a:lnTo>
                  <a:pt x="138794" y="526791"/>
                </a:lnTo>
                <a:lnTo>
                  <a:pt x="148228" y="519518"/>
                </a:lnTo>
                <a:lnTo>
                  <a:pt x="157055" y="506780"/>
                </a:lnTo>
                <a:lnTo>
                  <a:pt x="170254" y="486389"/>
                </a:lnTo>
                <a:lnTo>
                  <a:pt x="178221" y="470491"/>
                </a:lnTo>
                <a:lnTo>
                  <a:pt x="184937" y="454852"/>
                </a:lnTo>
                <a:lnTo>
                  <a:pt x="191097" y="441552"/>
                </a:lnTo>
                <a:lnTo>
                  <a:pt x="197009" y="426750"/>
                </a:lnTo>
                <a:lnTo>
                  <a:pt x="201859" y="411599"/>
                </a:lnTo>
                <a:lnTo>
                  <a:pt x="205543" y="390455"/>
                </a:lnTo>
                <a:lnTo>
                  <a:pt x="209780" y="371338"/>
                </a:lnTo>
                <a:lnTo>
                  <a:pt x="212298" y="355222"/>
                </a:lnTo>
                <a:lnTo>
                  <a:pt x="219939" y="271321"/>
                </a:lnTo>
                <a:lnTo>
                  <a:pt x="221576" y="249810"/>
                </a:lnTo>
                <a:lnTo>
                  <a:pt x="222964" y="244645"/>
                </a:lnTo>
                <a:lnTo>
                  <a:pt x="224843" y="242154"/>
                </a:lnTo>
                <a:lnTo>
                  <a:pt x="227048" y="241446"/>
                </a:lnTo>
                <a:lnTo>
                  <a:pt x="228518" y="242879"/>
                </a:lnTo>
                <a:lnTo>
                  <a:pt x="229498" y="245739"/>
                </a:lnTo>
                <a:lnTo>
                  <a:pt x="231071" y="259467"/>
                </a:lnTo>
                <a:lnTo>
                  <a:pt x="233826" y="270576"/>
                </a:lnTo>
                <a:lnTo>
                  <a:pt x="237273" y="285039"/>
                </a:lnTo>
                <a:lnTo>
                  <a:pt x="238804" y="300991"/>
                </a:lnTo>
                <a:lnTo>
                  <a:pt x="240166" y="310199"/>
                </a:lnTo>
                <a:lnTo>
                  <a:pt x="242025" y="320147"/>
                </a:lnTo>
                <a:lnTo>
                  <a:pt x="256405" y="390793"/>
                </a:lnTo>
                <a:lnTo>
                  <a:pt x="260472" y="408166"/>
                </a:lnTo>
                <a:lnTo>
                  <a:pt x="264136" y="421653"/>
                </a:lnTo>
                <a:lnTo>
                  <a:pt x="267531" y="432550"/>
                </a:lnTo>
                <a:lnTo>
                  <a:pt x="271699" y="441719"/>
                </a:lnTo>
                <a:lnTo>
                  <a:pt x="281410" y="456987"/>
                </a:lnTo>
                <a:lnTo>
                  <a:pt x="292076" y="470123"/>
                </a:lnTo>
                <a:lnTo>
                  <a:pt x="297587" y="476293"/>
                </a:lnTo>
                <a:lnTo>
                  <a:pt x="303167" y="480406"/>
                </a:lnTo>
                <a:lnTo>
                  <a:pt x="314446" y="484976"/>
                </a:lnTo>
                <a:lnTo>
                  <a:pt x="326955" y="487549"/>
                </a:lnTo>
                <a:lnTo>
                  <a:pt x="341245" y="488312"/>
                </a:lnTo>
                <a:lnTo>
                  <a:pt x="357544" y="488538"/>
                </a:lnTo>
                <a:lnTo>
                  <a:pt x="362188" y="486664"/>
                </a:lnTo>
                <a:lnTo>
                  <a:pt x="366236" y="483511"/>
                </a:lnTo>
                <a:lnTo>
                  <a:pt x="379025" y="469970"/>
                </a:lnTo>
                <a:lnTo>
                  <a:pt x="388483" y="459383"/>
                </a:lnTo>
                <a:lnTo>
                  <a:pt x="395862" y="448328"/>
                </a:lnTo>
                <a:lnTo>
                  <a:pt x="402316" y="434524"/>
                </a:lnTo>
                <a:lnTo>
                  <a:pt x="405371" y="426843"/>
                </a:lnTo>
                <a:lnTo>
                  <a:pt x="413845" y="403068"/>
                </a:lnTo>
                <a:lnTo>
                  <a:pt x="418772" y="388727"/>
                </a:lnTo>
                <a:lnTo>
                  <a:pt x="423008" y="375356"/>
                </a:lnTo>
                <a:lnTo>
                  <a:pt x="430256" y="350340"/>
                </a:lnTo>
                <a:lnTo>
                  <a:pt x="433523" y="336430"/>
                </a:lnTo>
                <a:lnTo>
                  <a:pt x="436653" y="321442"/>
                </a:lnTo>
                <a:lnTo>
                  <a:pt x="439691" y="305735"/>
                </a:lnTo>
                <a:lnTo>
                  <a:pt x="441718" y="290500"/>
                </a:lnTo>
                <a:lnTo>
                  <a:pt x="443069" y="275582"/>
                </a:lnTo>
                <a:lnTo>
                  <a:pt x="444569" y="249163"/>
                </a:lnTo>
                <a:lnTo>
                  <a:pt x="445414" y="224533"/>
                </a:lnTo>
                <a:lnTo>
                  <a:pt x="445612" y="214728"/>
                </a:lnTo>
                <a:lnTo>
                  <a:pt x="444712" y="211732"/>
                </a:lnTo>
                <a:lnTo>
                  <a:pt x="443159" y="209735"/>
                </a:lnTo>
                <a:lnTo>
                  <a:pt x="441173" y="208403"/>
                </a:lnTo>
                <a:lnTo>
                  <a:pt x="440800" y="207515"/>
                </a:lnTo>
                <a:lnTo>
                  <a:pt x="441505" y="206924"/>
                </a:lnTo>
                <a:lnTo>
                  <a:pt x="442926" y="206529"/>
                </a:lnTo>
                <a:lnTo>
                  <a:pt x="443874" y="209124"/>
                </a:lnTo>
                <a:lnTo>
                  <a:pt x="446161" y="228332"/>
                </a:lnTo>
                <a:lnTo>
                  <a:pt x="450071" y="250706"/>
                </a:lnTo>
                <a:lnTo>
                  <a:pt x="451495" y="262387"/>
                </a:lnTo>
                <a:lnTo>
                  <a:pt x="452444" y="273985"/>
                </a:lnTo>
                <a:lnTo>
                  <a:pt x="453077" y="285527"/>
                </a:lnTo>
                <a:lnTo>
                  <a:pt x="458262" y="307509"/>
                </a:lnTo>
                <a:lnTo>
                  <a:pt x="466481" y="336451"/>
                </a:lnTo>
                <a:lnTo>
                  <a:pt x="484502" y="394326"/>
                </a:lnTo>
                <a:lnTo>
                  <a:pt x="490642" y="412426"/>
                </a:lnTo>
                <a:lnTo>
                  <a:pt x="495687" y="426399"/>
                </a:lnTo>
                <a:lnTo>
                  <a:pt x="501909" y="437618"/>
                </a:lnTo>
                <a:lnTo>
                  <a:pt x="508913" y="447003"/>
                </a:lnTo>
                <a:lnTo>
                  <a:pt x="527344" y="466773"/>
                </a:lnTo>
                <a:lnTo>
                  <a:pt x="536318" y="475107"/>
                </a:lnTo>
                <a:lnTo>
                  <a:pt x="546656" y="481986"/>
                </a:lnTo>
                <a:lnTo>
                  <a:pt x="557601" y="485679"/>
                </a:lnTo>
                <a:lnTo>
                  <a:pt x="574472" y="487758"/>
                </a:lnTo>
                <a:lnTo>
                  <a:pt x="591502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7"/>
          <p:cNvSpPr/>
          <p:nvPr/>
        </p:nvSpPr>
        <p:spPr>
          <a:xfrm>
            <a:off x="7263765" y="2650094"/>
            <a:ext cx="243587" cy="375955"/>
          </a:xfrm>
          <a:custGeom>
            <a:avLst/>
            <a:gdLst/>
            <a:ahLst/>
            <a:cxnLst/>
            <a:rect l="0" t="0" r="0" b="0"/>
            <a:pathLst>
              <a:path w="243587" h="375955">
                <a:moveTo>
                  <a:pt x="145732" y="7381"/>
                </a:moveTo>
                <a:lnTo>
                  <a:pt x="136631" y="2830"/>
                </a:lnTo>
                <a:lnTo>
                  <a:pt x="129622" y="595"/>
                </a:lnTo>
                <a:lnTo>
                  <a:pt x="126420" y="0"/>
                </a:lnTo>
                <a:lnTo>
                  <a:pt x="124284" y="555"/>
                </a:lnTo>
                <a:lnTo>
                  <a:pt x="122861" y="1878"/>
                </a:lnTo>
                <a:lnTo>
                  <a:pt x="121913" y="3712"/>
                </a:lnTo>
                <a:lnTo>
                  <a:pt x="116026" y="10844"/>
                </a:lnTo>
                <a:lnTo>
                  <a:pt x="108399" y="18763"/>
                </a:lnTo>
                <a:lnTo>
                  <a:pt x="103699" y="23541"/>
                </a:lnTo>
                <a:lnTo>
                  <a:pt x="98660" y="29584"/>
                </a:lnTo>
                <a:lnTo>
                  <a:pt x="93396" y="36470"/>
                </a:lnTo>
                <a:lnTo>
                  <a:pt x="87981" y="43919"/>
                </a:lnTo>
                <a:lnTo>
                  <a:pt x="81514" y="53647"/>
                </a:lnTo>
                <a:lnTo>
                  <a:pt x="66708" y="77156"/>
                </a:lnTo>
                <a:lnTo>
                  <a:pt x="59712" y="90093"/>
                </a:lnTo>
                <a:lnTo>
                  <a:pt x="53143" y="103479"/>
                </a:lnTo>
                <a:lnTo>
                  <a:pt x="46859" y="117166"/>
                </a:lnTo>
                <a:lnTo>
                  <a:pt x="42669" y="129149"/>
                </a:lnTo>
                <a:lnTo>
                  <a:pt x="39876" y="139994"/>
                </a:lnTo>
                <a:lnTo>
                  <a:pt x="38014" y="150082"/>
                </a:lnTo>
                <a:lnTo>
                  <a:pt x="37725" y="158713"/>
                </a:lnTo>
                <a:lnTo>
                  <a:pt x="38485" y="166371"/>
                </a:lnTo>
                <a:lnTo>
                  <a:pt x="39944" y="173382"/>
                </a:lnTo>
                <a:lnTo>
                  <a:pt x="42822" y="179008"/>
                </a:lnTo>
                <a:lnTo>
                  <a:pt x="46645" y="183711"/>
                </a:lnTo>
                <a:lnTo>
                  <a:pt x="51099" y="187799"/>
                </a:lnTo>
                <a:lnTo>
                  <a:pt x="58588" y="192342"/>
                </a:lnTo>
                <a:lnTo>
                  <a:pt x="61918" y="193553"/>
                </a:lnTo>
                <a:lnTo>
                  <a:pt x="68902" y="195313"/>
                </a:lnTo>
                <a:lnTo>
                  <a:pt x="89360" y="199809"/>
                </a:lnTo>
                <a:lnTo>
                  <a:pt x="101483" y="201389"/>
                </a:lnTo>
                <a:lnTo>
                  <a:pt x="114328" y="202442"/>
                </a:lnTo>
                <a:lnTo>
                  <a:pt x="127654" y="203144"/>
                </a:lnTo>
                <a:lnTo>
                  <a:pt x="141300" y="205517"/>
                </a:lnTo>
                <a:lnTo>
                  <a:pt x="155160" y="209004"/>
                </a:lnTo>
                <a:lnTo>
                  <a:pt x="192341" y="220474"/>
                </a:lnTo>
                <a:lnTo>
                  <a:pt x="202521" y="223738"/>
                </a:lnTo>
                <a:lnTo>
                  <a:pt x="210262" y="227818"/>
                </a:lnTo>
                <a:lnTo>
                  <a:pt x="216375" y="232444"/>
                </a:lnTo>
                <a:lnTo>
                  <a:pt x="221402" y="237433"/>
                </a:lnTo>
                <a:lnTo>
                  <a:pt x="225706" y="242664"/>
                </a:lnTo>
                <a:lnTo>
                  <a:pt x="236315" y="258175"/>
                </a:lnTo>
                <a:lnTo>
                  <a:pt x="242507" y="265847"/>
                </a:lnTo>
                <a:lnTo>
                  <a:pt x="243586" y="270179"/>
                </a:lnTo>
                <a:lnTo>
                  <a:pt x="243353" y="274972"/>
                </a:lnTo>
                <a:lnTo>
                  <a:pt x="241507" y="285378"/>
                </a:lnTo>
                <a:lnTo>
                  <a:pt x="240687" y="296352"/>
                </a:lnTo>
                <a:lnTo>
                  <a:pt x="238563" y="301946"/>
                </a:lnTo>
                <a:lnTo>
                  <a:pt x="231123" y="313241"/>
                </a:lnTo>
                <a:lnTo>
                  <a:pt x="224006" y="324611"/>
                </a:lnTo>
                <a:lnTo>
                  <a:pt x="220775" y="330310"/>
                </a:lnTo>
                <a:lnTo>
                  <a:pt x="215763" y="335062"/>
                </a:lnTo>
                <a:lnTo>
                  <a:pt x="209564" y="339182"/>
                </a:lnTo>
                <a:lnTo>
                  <a:pt x="189728" y="349532"/>
                </a:lnTo>
                <a:lnTo>
                  <a:pt x="183635" y="352639"/>
                </a:lnTo>
                <a:lnTo>
                  <a:pt x="176716" y="355663"/>
                </a:lnTo>
                <a:lnTo>
                  <a:pt x="169245" y="358632"/>
                </a:lnTo>
                <a:lnTo>
                  <a:pt x="153325" y="364470"/>
                </a:lnTo>
                <a:lnTo>
                  <a:pt x="136724" y="370239"/>
                </a:lnTo>
                <a:lnTo>
                  <a:pt x="128296" y="372159"/>
                </a:lnTo>
                <a:lnTo>
                  <a:pt x="119821" y="373439"/>
                </a:lnTo>
                <a:lnTo>
                  <a:pt x="111313" y="374292"/>
                </a:lnTo>
                <a:lnTo>
                  <a:pt x="102784" y="374861"/>
                </a:lnTo>
                <a:lnTo>
                  <a:pt x="94240" y="375240"/>
                </a:lnTo>
                <a:lnTo>
                  <a:pt x="71102" y="375773"/>
                </a:lnTo>
                <a:lnTo>
                  <a:pt x="41667" y="375954"/>
                </a:lnTo>
                <a:lnTo>
                  <a:pt x="35397" y="375016"/>
                </a:lnTo>
                <a:lnTo>
                  <a:pt x="30266" y="373438"/>
                </a:lnTo>
                <a:lnTo>
                  <a:pt x="25892" y="371434"/>
                </a:lnTo>
                <a:lnTo>
                  <a:pt x="18492" y="369207"/>
                </a:lnTo>
                <a:lnTo>
                  <a:pt x="0" y="367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8"/>
          <p:cNvSpPr/>
          <p:nvPr/>
        </p:nvSpPr>
        <p:spPr>
          <a:xfrm>
            <a:off x="6462813" y="3489157"/>
            <a:ext cx="423763" cy="419623"/>
          </a:xfrm>
          <a:custGeom>
            <a:avLst/>
            <a:gdLst/>
            <a:ahLst/>
            <a:cxnLst/>
            <a:rect l="0" t="0" r="0" b="0"/>
            <a:pathLst>
              <a:path w="423763" h="419623">
                <a:moveTo>
                  <a:pt x="260884" y="42713"/>
                </a:moveTo>
                <a:lnTo>
                  <a:pt x="256334" y="33611"/>
                </a:lnTo>
                <a:lnTo>
                  <a:pt x="253088" y="29977"/>
                </a:lnTo>
                <a:lnTo>
                  <a:pt x="244401" y="23400"/>
                </a:lnTo>
                <a:lnTo>
                  <a:pt x="234191" y="17302"/>
                </a:lnTo>
                <a:lnTo>
                  <a:pt x="224256" y="11416"/>
                </a:lnTo>
                <a:lnTo>
                  <a:pt x="213307" y="3701"/>
                </a:lnTo>
                <a:lnTo>
                  <a:pt x="207037" y="1562"/>
                </a:lnTo>
                <a:lnTo>
                  <a:pt x="198534" y="611"/>
                </a:lnTo>
                <a:lnTo>
                  <a:pt x="188405" y="188"/>
                </a:lnTo>
                <a:lnTo>
                  <a:pt x="177554" y="0"/>
                </a:lnTo>
                <a:lnTo>
                  <a:pt x="172946" y="903"/>
                </a:lnTo>
                <a:lnTo>
                  <a:pt x="153626" y="9195"/>
                </a:lnTo>
                <a:lnTo>
                  <a:pt x="146516" y="11795"/>
                </a:lnTo>
                <a:lnTo>
                  <a:pt x="133537" y="19764"/>
                </a:lnTo>
                <a:lnTo>
                  <a:pt x="121418" y="30608"/>
                </a:lnTo>
                <a:lnTo>
                  <a:pt x="115519" y="37500"/>
                </a:lnTo>
                <a:lnTo>
                  <a:pt x="109681" y="44953"/>
                </a:lnTo>
                <a:lnTo>
                  <a:pt x="102932" y="52779"/>
                </a:lnTo>
                <a:lnTo>
                  <a:pt x="95575" y="60853"/>
                </a:lnTo>
                <a:lnTo>
                  <a:pt x="87814" y="69094"/>
                </a:lnTo>
                <a:lnTo>
                  <a:pt x="80734" y="78398"/>
                </a:lnTo>
                <a:lnTo>
                  <a:pt x="74108" y="88410"/>
                </a:lnTo>
                <a:lnTo>
                  <a:pt x="67787" y="98895"/>
                </a:lnTo>
                <a:lnTo>
                  <a:pt x="61668" y="109695"/>
                </a:lnTo>
                <a:lnTo>
                  <a:pt x="49789" y="131855"/>
                </a:lnTo>
                <a:lnTo>
                  <a:pt x="43954" y="144051"/>
                </a:lnTo>
                <a:lnTo>
                  <a:pt x="38159" y="156944"/>
                </a:lnTo>
                <a:lnTo>
                  <a:pt x="32390" y="170302"/>
                </a:lnTo>
                <a:lnTo>
                  <a:pt x="27593" y="183017"/>
                </a:lnTo>
                <a:lnTo>
                  <a:pt x="23441" y="195304"/>
                </a:lnTo>
                <a:lnTo>
                  <a:pt x="19721" y="207305"/>
                </a:lnTo>
                <a:lnTo>
                  <a:pt x="16289" y="220068"/>
                </a:lnTo>
                <a:lnTo>
                  <a:pt x="13048" y="233340"/>
                </a:lnTo>
                <a:lnTo>
                  <a:pt x="1003" y="284308"/>
                </a:lnTo>
                <a:lnTo>
                  <a:pt x="0" y="296169"/>
                </a:lnTo>
                <a:lnTo>
                  <a:pt x="284" y="307886"/>
                </a:lnTo>
                <a:lnTo>
                  <a:pt x="1426" y="319507"/>
                </a:lnTo>
                <a:lnTo>
                  <a:pt x="3139" y="330112"/>
                </a:lnTo>
                <a:lnTo>
                  <a:pt x="5234" y="340040"/>
                </a:lnTo>
                <a:lnTo>
                  <a:pt x="7583" y="349516"/>
                </a:lnTo>
                <a:lnTo>
                  <a:pt x="10102" y="358691"/>
                </a:lnTo>
                <a:lnTo>
                  <a:pt x="15440" y="376505"/>
                </a:lnTo>
                <a:lnTo>
                  <a:pt x="20988" y="388867"/>
                </a:lnTo>
                <a:lnTo>
                  <a:pt x="27581" y="398489"/>
                </a:lnTo>
                <a:lnTo>
                  <a:pt x="36861" y="409115"/>
                </a:lnTo>
                <a:lnTo>
                  <a:pt x="42003" y="412711"/>
                </a:lnTo>
                <a:lnTo>
                  <a:pt x="52797" y="416706"/>
                </a:lnTo>
                <a:lnTo>
                  <a:pt x="63943" y="418482"/>
                </a:lnTo>
                <a:lnTo>
                  <a:pt x="75247" y="419271"/>
                </a:lnTo>
                <a:lnTo>
                  <a:pt x="86621" y="419622"/>
                </a:lnTo>
                <a:lnTo>
                  <a:pt x="98026" y="417238"/>
                </a:lnTo>
                <a:lnTo>
                  <a:pt x="103735" y="415269"/>
                </a:lnTo>
                <a:lnTo>
                  <a:pt x="115158" y="408000"/>
                </a:lnTo>
                <a:lnTo>
                  <a:pt x="126584" y="397468"/>
                </a:lnTo>
                <a:lnTo>
                  <a:pt x="132299" y="390658"/>
                </a:lnTo>
                <a:lnTo>
                  <a:pt x="138013" y="383262"/>
                </a:lnTo>
                <a:lnTo>
                  <a:pt x="144679" y="372615"/>
                </a:lnTo>
                <a:lnTo>
                  <a:pt x="151982" y="359803"/>
                </a:lnTo>
                <a:lnTo>
                  <a:pt x="159708" y="345546"/>
                </a:lnTo>
                <a:lnTo>
                  <a:pt x="165811" y="333184"/>
                </a:lnTo>
                <a:lnTo>
                  <a:pt x="170832" y="322085"/>
                </a:lnTo>
                <a:lnTo>
                  <a:pt x="175132" y="311829"/>
                </a:lnTo>
                <a:lnTo>
                  <a:pt x="194836" y="260986"/>
                </a:lnTo>
                <a:lnTo>
                  <a:pt x="200660" y="244426"/>
                </a:lnTo>
                <a:lnTo>
                  <a:pt x="205494" y="229576"/>
                </a:lnTo>
                <a:lnTo>
                  <a:pt x="209671" y="215866"/>
                </a:lnTo>
                <a:lnTo>
                  <a:pt x="216850" y="190472"/>
                </a:lnTo>
                <a:lnTo>
                  <a:pt x="233771" y="129473"/>
                </a:lnTo>
                <a:lnTo>
                  <a:pt x="238046" y="115793"/>
                </a:lnTo>
                <a:lnTo>
                  <a:pt x="241849" y="104768"/>
                </a:lnTo>
                <a:lnTo>
                  <a:pt x="245337" y="95513"/>
                </a:lnTo>
                <a:lnTo>
                  <a:pt x="247661" y="87438"/>
                </a:lnTo>
                <a:lnTo>
                  <a:pt x="249212" y="80149"/>
                </a:lnTo>
                <a:lnTo>
                  <a:pt x="250245" y="73386"/>
                </a:lnTo>
                <a:lnTo>
                  <a:pt x="251393" y="60790"/>
                </a:lnTo>
                <a:lnTo>
                  <a:pt x="252130" y="46284"/>
                </a:lnTo>
                <a:lnTo>
                  <a:pt x="252258" y="66525"/>
                </a:lnTo>
                <a:lnTo>
                  <a:pt x="252296" y="98134"/>
                </a:lnTo>
                <a:lnTo>
                  <a:pt x="253253" y="112045"/>
                </a:lnTo>
                <a:lnTo>
                  <a:pt x="254845" y="127987"/>
                </a:lnTo>
                <a:lnTo>
                  <a:pt x="256858" y="145282"/>
                </a:lnTo>
                <a:lnTo>
                  <a:pt x="260105" y="165385"/>
                </a:lnTo>
                <a:lnTo>
                  <a:pt x="268793" y="210581"/>
                </a:lnTo>
                <a:lnTo>
                  <a:pt x="273777" y="232730"/>
                </a:lnTo>
                <a:lnTo>
                  <a:pt x="284394" y="275120"/>
                </a:lnTo>
                <a:lnTo>
                  <a:pt x="290845" y="293853"/>
                </a:lnTo>
                <a:lnTo>
                  <a:pt x="298003" y="311105"/>
                </a:lnTo>
                <a:lnTo>
                  <a:pt x="305632" y="327368"/>
                </a:lnTo>
                <a:lnTo>
                  <a:pt x="312623" y="341068"/>
                </a:lnTo>
                <a:lnTo>
                  <a:pt x="319190" y="353059"/>
                </a:lnTo>
                <a:lnTo>
                  <a:pt x="325472" y="363910"/>
                </a:lnTo>
                <a:lnTo>
                  <a:pt x="334992" y="375967"/>
                </a:lnTo>
                <a:lnTo>
                  <a:pt x="338865" y="379182"/>
                </a:lnTo>
                <a:lnTo>
                  <a:pt x="343352" y="381326"/>
                </a:lnTo>
                <a:lnTo>
                  <a:pt x="353416" y="383707"/>
                </a:lnTo>
                <a:lnTo>
                  <a:pt x="365242" y="385048"/>
                </a:lnTo>
                <a:lnTo>
                  <a:pt x="368556" y="383331"/>
                </a:lnTo>
                <a:lnTo>
                  <a:pt x="378723" y="371813"/>
                </a:lnTo>
                <a:lnTo>
                  <a:pt x="388188" y="361700"/>
                </a:lnTo>
                <a:lnTo>
                  <a:pt x="396203" y="350855"/>
                </a:lnTo>
                <a:lnTo>
                  <a:pt x="399675" y="345296"/>
                </a:lnTo>
                <a:lnTo>
                  <a:pt x="402941" y="336827"/>
                </a:lnTo>
                <a:lnTo>
                  <a:pt x="406071" y="326419"/>
                </a:lnTo>
                <a:lnTo>
                  <a:pt x="423762" y="274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9"/>
          <p:cNvSpPr/>
          <p:nvPr/>
        </p:nvSpPr>
        <p:spPr>
          <a:xfrm>
            <a:off x="6903719" y="3498306"/>
            <a:ext cx="334329" cy="393610"/>
          </a:xfrm>
          <a:custGeom>
            <a:avLst/>
            <a:gdLst/>
            <a:ahLst/>
            <a:cxnLst/>
            <a:rect l="0" t="0" r="0" b="0"/>
            <a:pathLst>
              <a:path w="334329" h="393610">
                <a:moveTo>
                  <a:pt x="0" y="76426"/>
                </a:moveTo>
                <a:lnTo>
                  <a:pt x="0" y="32455"/>
                </a:lnTo>
                <a:lnTo>
                  <a:pt x="954" y="29967"/>
                </a:lnTo>
                <a:lnTo>
                  <a:pt x="2541" y="28308"/>
                </a:lnTo>
                <a:lnTo>
                  <a:pt x="4552" y="27203"/>
                </a:lnTo>
                <a:lnTo>
                  <a:pt x="5892" y="27418"/>
                </a:lnTo>
                <a:lnTo>
                  <a:pt x="6786" y="28514"/>
                </a:lnTo>
                <a:lnTo>
                  <a:pt x="7382" y="30198"/>
                </a:lnTo>
                <a:lnTo>
                  <a:pt x="8221" y="37117"/>
                </a:lnTo>
                <a:lnTo>
                  <a:pt x="8417" y="44985"/>
                </a:lnTo>
                <a:lnTo>
                  <a:pt x="8469" y="49751"/>
                </a:lnTo>
                <a:lnTo>
                  <a:pt x="10408" y="63405"/>
                </a:lnTo>
                <a:lnTo>
                  <a:pt x="17643" y="106516"/>
                </a:lnTo>
                <a:lnTo>
                  <a:pt x="20335" y="126014"/>
                </a:lnTo>
                <a:lnTo>
                  <a:pt x="22129" y="142822"/>
                </a:lnTo>
                <a:lnTo>
                  <a:pt x="23326" y="157838"/>
                </a:lnTo>
                <a:lnTo>
                  <a:pt x="26028" y="179278"/>
                </a:lnTo>
                <a:lnTo>
                  <a:pt x="34111" y="233580"/>
                </a:lnTo>
                <a:lnTo>
                  <a:pt x="37981" y="255491"/>
                </a:lnTo>
                <a:lnTo>
                  <a:pt x="41513" y="272955"/>
                </a:lnTo>
                <a:lnTo>
                  <a:pt x="44821" y="287455"/>
                </a:lnTo>
                <a:lnTo>
                  <a:pt x="51036" y="318807"/>
                </a:lnTo>
                <a:lnTo>
                  <a:pt x="54026" y="335168"/>
                </a:lnTo>
                <a:lnTo>
                  <a:pt x="56021" y="347981"/>
                </a:lnTo>
                <a:lnTo>
                  <a:pt x="57349" y="358428"/>
                </a:lnTo>
                <a:lnTo>
                  <a:pt x="58236" y="367297"/>
                </a:lnTo>
                <a:lnTo>
                  <a:pt x="59221" y="374612"/>
                </a:lnTo>
                <a:lnTo>
                  <a:pt x="59483" y="375229"/>
                </a:lnTo>
                <a:lnTo>
                  <a:pt x="59775" y="368295"/>
                </a:lnTo>
                <a:lnTo>
                  <a:pt x="59852" y="362445"/>
                </a:lnTo>
                <a:lnTo>
                  <a:pt x="58952" y="350926"/>
                </a:lnTo>
                <a:lnTo>
                  <a:pt x="55411" y="317806"/>
                </a:lnTo>
                <a:lnTo>
                  <a:pt x="54086" y="302116"/>
                </a:lnTo>
                <a:lnTo>
                  <a:pt x="53202" y="287846"/>
                </a:lnTo>
                <a:lnTo>
                  <a:pt x="52614" y="274523"/>
                </a:lnTo>
                <a:lnTo>
                  <a:pt x="53174" y="261830"/>
                </a:lnTo>
                <a:lnTo>
                  <a:pt x="54499" y="249559"/>
                </a:lnTo>
                <a:lnTo>
                  <a:pt x="56336" y="237568"/>
                </a:lnTo>
                <a:lnTo>
                  <a:pt x="60916" y="211545"/>
                </a:lnTo>
                <a:lnTo>
                  <a:pt x="63471" y="197938"/>
                </a:lnTo>
                <a:lnTo>
                  <a:pt x="68849" y="172659"/>
                </a:lnTo>
                <a:lnTo>
                  <a:pt x="71618" y="160584"/>
                </a:lnTo>
                <a:lnTo>
                  <a:pt x="76320" y="148724"/>
                </a:lnTo>
                <a:lnTo>
                  <a:pt x="82312" y="137007"/>
                </a:lnTo>
                <a:lnTo>
                  <a:pt x="89165" y="125386"/>
                </a:lnTo>
                <a:lnTo>
                  <a:pt x="96591" y="111924"/>
                </a:lnTo>
                <a:lnTo>
                  <a:pt x="112463" y="81725"/>
                </a:lnTo>
                <a:lnTo>
                  <a:pt x="120695" y="68529"/>
                </a:lnTo>
                <a:lnTo>
                  <a:pt x="129041" y="56874"/>
                </a:lnTo>
                <a:lnTo>
                  <a:pt x="137462" y="46246"/>
                </a:lnTo>
                <a:lnTo>
                  <a:pt x="144982" y="37256"/>
                </a:lnTo>
                <a:lnTo>
                  <a:pt x="151899" y="29358"/>
                </a:lnTo>
                <a:lnTo>
                  <a:pt x="158417" y="22187"/>
                </a:lnTo>
                <a:lnTo>
                  <a:pt x="164666" y="16455"/>
                </a:lnTo>
                <a:lnTo>
                  <a:pt x="170738" y="11680"/>
                </a:lnTo>
                <a:lnTo>
                  <a:pt x="176691" y="7545"/>
                </a:lnTo>
                <a:lnTo>
                  <a:pt x="182563" y="4787"/>
                </a:lnTo>
                <a:lnTo>
                  <a:pt x="188385" y="2950"/>
                </a:lnTo>
                <a:lnTo>
                  <a:pt x="194170" y="1724"/>
                </a:lnTo>
                <a:lnTo>
                  <a:pt x="199931" y="907"/>
                </a:lnTo>
                <a:lnTo>
                  <a:pt x="205678" y="363"/>
                </a:lnTo>
                <a:lnTo>
                  <a:pt x="211414" y="0"/>
                </a:lnTo>
                <a:lnTo>
                  <a:pt x="216190" y="710"/>
                </a:lnTo>
                <a:lnTo>
                  <a:pt x="224038" y="4040"/>
                </a:lnTo>
                <a:lnTo>
                  <a:pt x="233811" y="11269"/>
                </a:lnTo>
                <a:lnTo>
                  <a:pt x="239806" y="21750"/>
                </a:lnTo>
                <a:lnTo>
                  <a:pt x="242739" y="28545"/>
                </a:lnTo>
                <a:lnTo>
                  <a:pt x="245646" y="35933"/>
                </a:lnTo>
                <a:lnTo>
                  <a:pt x="251417" y="51762"/>
                </a:lnTo>
                <a:lnTo>
                  <a:pt x="253336" y="60936"/>
                </a:lnTo>
                <a:lnTo>
                  <a:pt x="254616" y="70862"/>
                </a:lnTo>
                <a:lnTo>
                  <a:pt x="255469" y="81289"/>
                </a:lnTo>
                <a:lnTo>
                  <a:pt x="256990" y="92051"/>
                </a:lnTo>
                <a:lnTo>
                  <a:pt x="258957" y="103035"/>
                </a:lnTo>
                <a:lnTo>
                  <a:pt x="261221" y="114168"/>
                </a:lnTo>
                <a:lnTo>
                  <a:pt x="262730" y="126352"/>
                </a:lnTo>
                <a:lnTo>
                  <a:pt x="263736" y="139238"/>
                </a:lnTo>
                <a:lnTo>
                  <a:pt x="264407" y="152590"/>
                </a:lnTo>
                <a:lnTo>
                  <a:pt x="265152" y="177587"/>
                </a:lnTo>
                <a:lnTo>
                  <a:pt x="265351" y="189587"/>
                </a:lnTo>
                <a:lnTo>
                  <a:pt x="268112" y="233400"/>
                </a:lnTo>
                <a:lnTo>
                  <a:pt x="270181" y="261085"/>
                </a:lnTo>
                <a:lnTo>
                  <a:pt x="272513" y="282400"/>
                </a:lnTo>
                <a:lnTo>
                  <a:pt x="275021" y="299467"/>
                </a:lnTo>
                <a:lnTo>
                  <a:pt x="277645" y="313702"/>
                </a:lnTo>
                <a:lnTo>
                  <a:pt x="280347" y="325098"/>
                </a:lnTo>
                <a:lnTo>
                  <a:pt x="283101" y="334600"/>
                </a:lnTo>
                <a:lnTo>
                  <a:pt x="285889" y="342839"/>
                </a:lnTo>
                <a:lnTo>
                  <a:pt x="291527" y="354534"/>
                </a:lnTo>
                <a:lnTo>
                  <a:pt x="294364" y="358987"/>
                </a:lnTo>
                <a:lnTo>
                  <a:pt x="302596" y="366473"/>
                </a:lnTo>
                <a:lnTo>
                  <a:pt x="311652" y="372976"/>
                </a:lnTo>
                <a:lnTo>
                  <a:pt x="318853" y="379041"/>
                </a:lnTo>
                <a:lnTo>
                  <a:pt x="325228" y="384912"/>
                </a:lnTo>
                <a:lnTo>
                  <a:pt x="334328" y="393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0"/>
          <p:cNvSpPr/>
          <p:nvPr/>
        </p:nvSpPr>
        <p:spPr>
          <a:xfrm>
            <a:off x="7332602" y="3261120"/>
            <a:ext cx="565529" cy="628912"/>
          </a:xfrm>
          <a:custGeom>
            <a:avLst/>
            <a:gdLst/>
            <a:ahLst/>
            <a:cxnLst/>
            <a:rect l="0" t="0" r="0" b="0"/>
            <a:pathLst>
              <a:path w="565529" h="628912">
                <a:moveTo>
                  <a:pt x="179765" y="296467"/>
                </a:moveTo>
                <a:lnTo>
                  <a:pt x="159614" y="256165"/>
                </a:lnTo>
                <a:lnTo>
                  <a:pt x="155853" y="251502"/>
                </a:lnTo>
                <a:lnTo>
                  <a:pt x="146595" y="243780"/>
                </a:lnTo>
                <a:lnTo>
                  <a:pt x="138670" y="239713"/>
                </a:lnTo>
                <a:lnTo>
                  <a:pt x="135224" y="238629"/>
                </a:lnTo>
                <a:lnTo>
                  <a:pt x="131973" y="238858"/>
                </a:lnTo>
                <a:lnTo>
                  <a:pt x="128854" y="239963"/>
                </a:lnTo>
                <a:lnTo>
                  <a:pt x="112453" y="248582"/>
                </a:lnTo>
                <a:lnTo>
                  <a:pt x="96426" y="261218"/>
                </a:lnTo>
                <a:lnTo>
                  <a:pt x="79613" y="277027"/>
                </a:lnTo>
                <a:lnTo>
                  <a:pt x="68260" y="290685"/>
                </a:lnTo>
                <a:lnTo>
                  <a:pt x="56865" y="306280"/>
                </a:lnTo>
                <a:lnTo>
                  <a:pt x="45450" y="322736"/>
                </a:lnTo>
                <a:lnTo>
                  <a:pt x="36567" y="342115"/>
                </a:lnTo>
                <a:lnTo>
                  <a:pt x="23103" y="381049"/>
                </a:lnTo>
                <a:lnTo>
                  <a:pt x="19126" y="390955"/>
                </a:lnTo>
                <a:lnTo>
                  <a:pt x="14570" y="401369"/>
                </a:lnTo>
                <a:lnTo>
                  <a:pt x="9628" y="412122"/>
                </a:lnTo>
                <a:lnTo>
                  <a:pt x="6332" y="423100"/>
                </a:lnTo>
                <a:lnTo>
                  <a:pt x="4136" y="434229"/>
                </a:lnTo>
                <a:lnTo>
                  <a:pt x="2671" y="445458"/>
                </a:lnTo>
                <a:lnTo>
                  <a:pt x="1696" y="456755"/>
                </a:lnTo>
                <a:lnTo>
                  <a:pt x="1044" y="468096"/>
                </a:lnTo>
                <a:lnTo>
                  <a:pt x="610" y="479466"/>
                </a:lnTo>
                <a:lnTo>
                  <a:pt x="0" y="527325"/>
                </a:lnTo>
                <a:lnTo>
                  <a:pt x="1820" y="543717"/>
                </a:lnTo>
                <a:lnTo>
                  <a:pt x="4937" y="559408"/>
                </a:lnTo>
                <a:lnTo>
                  <a:pt x="8921" y="574631"/>
                </a:lnTo>
                <a:lnTo>
                  <a:pt x="15887" y="594085"/>
                </a:lnTo>
                <a:lnTo>
                  <a:pt x="25163" y="610393"/>
                </a:lnTo>
                <a:lnTo>
                  <a:pt x="28120" y="614336"/>
                </a:lnTo>
                <a:lnTo>
                  <a:pt x="36485" y="621257"/>
                </a:lnTo>
                <a:lnTo>
                  <a:pt x="41382" y="624437"/>
                </a:lnTo>
                <a:lnTo>
                  <a:pt x="51904" y="627968"/>
                </a:lnTo>
                <a:lnTo>
                  <a:pt x="57377" y="628911"/>
                </a:lnTo>
                <a:lnTo>
                  <a:pt x="61978" y="628586"/>
                </a:lnTo>
                <a:lnTo>
                  <a:pt x="65998" y="627417"/>
                </a:lnTo>
                <a:lnTo>
                  <a:pt x="78746" y="621222"/>
                </a:lnTo>
                <a:lnTo>
                  <a:pt x="83844" y="618698"/>
                </a:lnTo>
                <a:lnTo>
                  <a:pt x="88195" y="615110"/>
                </a:lnTo>
                <a:lnTo>
                  <a:pt x="99823" y="600007"/>
                </a:lnTo>
                <a:lnTo>
                  <a:pt x="109628" y="585678"/>
                </a:lnTo>
                <a:lnTo>
                  <a:pt x="117795" y="569786"/>
                </a:lnTo>
                <a:lnTo>
                  <a:pt x="124600" y="553197"/>
                </a:lnTo>
                <a:lnTo>
                  <a:pt x="130800" y="536299"/>
                </a:lnTo>
                <a:lnTo>
                  <a:pt x="136731" y="516724"/>
                </a:lnTo>
                <a:lnTo>
                  <a:pt x="145424" y="484283"/>
                </a:lnTo>
                <a:lnTo>
                  <a:pt x="148298" y="473113"/>
                </a:lnTo>
                <a:lnTo>
                  <a:pt x="150215" y="461856"/>
                </a:lnTo>
                <a:lnTo>
                  <a:pt x="151493" y="450541"/>
                </a:lnTo>
                <a:lnTo>
                  <a:pt x="152344" y="439189"/>
                </a:lnTo>
                <a:lnTo>
                  <a:pt x="153865" y="426857"/>
                </a:lnTo>
                <a:lnTo>
                  <a:pt x="155830" y="413874"/>
                </a:lnTo>
                <a:lnTo>
                  <a:pt x="160555" y="386748"/>
                </a:lnTo>
                <a:lnTo>
                  <a:pt x="165830" y="358817"/>
                </a:lnTo>
                <a:lnTo>
                  <a:pt x="167617" y="344701"/>
                </a:lnTo>
                <a:lnTo>
                  <a:pt x="168809" y="330528"/>
                </a:lnTo>
                <a:lnTo>
                  <a:pt x="175273" y="232605"/>
                </a:lnTo>
                <a:lnTo>
                  <a:pt x="176770" y="193885"/>
                </a:lnTo>
                <a:lnTo>
                  <a:pt x="179590" y="16308"/>
                </a:lnTo>
                <a:lnTo>
                  <a:pt x="179648" y="9682"/>
                </a:lnTo>
                <a:lnTo>
                  <a:pt x="180640" y="5265"/>
                </a:lnTo>
                <a:lnTo>
                  <a:pt x="182254" y="2319"/>
                </a:lnTo>
                <a:lnTo>
                  <a:pt x="184281" y="356"/>
                </a:lnTo>
                <a:lnTo>
                  <a:pt x="185633" y="0"/>
                </a:lnTo>
                <a:lnTo>
                  <a:pt x="186535" y="715"/>
                </a:lnTo>
                <a:lnTo>
                  <a:pt x="193992" y="18125"/>
                </a:lnTo>
                <a:lnTo>
                  <a:pt x="196046" y="35031"/>
                </a:lnTo>
                <a:lnTo>
                  <a:pt x="196526" y="49781"/>
                </a:lnTo>
                <a:lnTo>
                  <a:pt x="197606" y="62477"/>
                </a:lnTo>
                <a:lnTo>
                  <a:pt x="208808" y="168228"/>
                </a:lnTo>
                <a:lnTo>
                  <a:pt x="213414" y="201449"/>
                </a:lnTo>
                <a:lnTo>
                  <a:pt x="226153" y="281542"/>
                </a:lnTo>
                <a:lnTo>
                  <a:pt x="238800" y="350794"/>
                </a:lnTo>
                <a:lnTo>
                  <a:pt x="244839" y="381262"/>
                </a:lnTo>
                <a:lnTo>
                  <a:pt x="250770" y="405385"/>
                </a:lnTo>
                <a:lnTo>
                  <a:pt x="256630" y="425277"/>
                </a:lnTo>
                <a:lnTo>
                  <a:pt x="262440" y="442347"/>
                </a:lnTo>
                <a:lnTo>
                  <a:pt x="268220" y="456586"/>
                </a:lnTo>
                <a:lnTo>
                  <a:pt x="273977" y="468935"/>
                </a:lnTo>
                <a:lnTo>
                  <a:pt x="279720" y="480026"/>
                </a:lnTo>
                <a:lnTo>
                  <a:pt x="286407" y="490277"/>
                </a:lnTo>
                <a:lnTo>
                  <a:pt x="301456" y="509287"/>
                </a:lnTo>
                <a:lnTo>
                  <a:pt x="315131" y="524721"/>
                </a:lnTo>
                <a:lnTo>
                  <a:pt x="321443" y="531504"/>
                </a:lnTo>
                <a:lnTo>
                  <a:pt x="336078" y="541580"/>
                </a:lnTo>
                <a:lnTo>
                  <a:pt x="364206" y="555810"/>
                </a:lnTo>
                <a:lnTo>
                  <a:pt x="370353" y="556993"/>
                </a:lnTo>
                <a:lnTo>
                  <a:pt x="376356" y="556828"/>
                </a:lnTo>
                <a:lnTo>
                  <a:pt x="389060" y="554106"/>
                </a:lnTo>
                <a:lnTo>
                  <a:pt x="404230" y="549721"/>
                </a:lnTo>
                <a:lnTo>
                  <a:pt x="428836" y="541897"/>
                </a:lnTo>
                <a:lnTo>
                  <a:pt x="443180" y="533817"/>
                </a:lnTo>
                <a:lnTo>
                  <a:pt x="457811" y="521971"/>
                </a:lnTo>
                <a:lnTo>
                  <a:pt x="467047" y="513478"/>
                </a:lnTo>
                <a:lnTo>
                  <a:pt x="477014" y="504006"/>
                </a:lnTo>
                <a:lnTo>
                  <a:pt x="493169" y="485862"/>
                </a:lnTo>
                <a:lnTo>
                  <a:pt x="509556" y="466367"/>
                </a:lnTo>
                <a:lnTo>
                  <a:pt x="520593" y="454502"/>
                </a:lnTo>
                <a:lnTo>
                  <a:pt x="565528" y="3993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1"/>
          <p:cNvSpPr/>
          <p:nvPr/>
        </p:nvSpPr>
        <p:spPr>
          <a:xfrm>
            <a:off x="6355079" y="4228067"/>
            <a:ext cx="591504" cy="434734"/>
          </a:xfrm>
          <a:custGeom>
            <a:avLst/>
            <a:gdLst/>
            <a:ahLst/>
            <a:cxnLst/>
            <a:rect l="0" t="0" r="0" b="0"/>
            <a:pathLst>
              <a:path w="591504" h="434734">
                <a:moveTo>
                  <a:pt x="0" y="23893"/>
                </a:moveTo>
                <a:lnTo>
                  <a:pt x="9103" y="42096"/>
                </a:lnTo>
                <a:lnTo>
                  <a:pt x="12736" y="50316"/>
                </a:lnTo>
                <a:lnTo>
                  <a:pt x="16111" y="58653"/>
                </a:lnTo>
                <a:lnTo>
                  <a:pt x="19313" y="67068"/>
                </a:lnTo>
                <a:lnTo>
                  <a:pt x="22401" y="76489"/>
                </a:lnTo>
                <a:lnTo>
                  <a:pt x="25411" y="86580"/>
                </a:lnTo>
                <a:lnTo>
                  <a:pt x="31297" y="107951"/>
                </a:lnTo>
                <a:lnTo>
                  <a:pt x="37088" y="130149"/>
                </a:lnTo>
                <a:lnTo>
                  <a:pt x="40918" y="142355"/>
                </a:lnTo>
                <a:lnTo>
                  <a:pt x="45376" y="155255"/>
                </a:lnTo>
                <a:lnTo>
                  <a:pt x="50254" y="168618"/>
                </a:lnTo>
                <a:lnTo>
                  <a:pt x="57315" y="191813"/>
                </a:lnTo>
                <a:lnTo>
                  <a:pt x="75321" y="255686"/>
                </a:lnTo>
                <a:lnTo>
                  <a:pt x="83552" y="287960"/>
                </a:lnTo>
                <a:lnTo>
                  <a:pt x="103285" y="371269"/>
                </a:lnTo>
                <a:lnTo>
                  <a:pt x="107909" y="387874"/>
                </a:lnTo>
                <a:lnTo>
                  <a:pt x="111945" y="400849"/>
                </a:lnTo>
                <a:lnTo>
                  <a:pt x="115588" y="411405"/>
                </a:lnTo>
                <a:lnTo>
                  <a:pt x="118968" y="420347"/>
                </a:lnTo>
                <a:lnTo>
                  <a:pt x="123360" y="432504"/>
                </a:lnTo>
                <a:lnTo>
                  <a:pt x="123198" y="434413"/>
                </a:lnTo>
                <a:lnTo>
                  <a:pt x="122137" y="434733"/>
                </a:lnTo>
                <a:lnTo>
                  <a:pt x="119525" y="426374"/>
                </a:lnTo>
                <a:lnTo>
                  <a:pt x="115878" y="412228"/>
                </a:lnTo>
                <a:lnTo>
                  <a:pt x="100889" y="350685"/>
                </a:lnTo>
                <a:lnTo>
                  <a:pt x="98692" y="337004"/>
                </a:lnTo>
                <a:lnTo>
                  <a:pt x="97227" y="323121"/>
                </a:lnTo>
                <a:lnTo>
                  <a:pt x="96251" y="309104"/>
                </a:lnTo>
                <a:lnTo>
                  <a:pt x="96553" y="294043"/>
                </a:lnTo>
                <a:lnTo>
                  <a:pt x="97706" y="278288"/>
                </a:lnTo>
                <a:lnTo>
                  <a:pt x="99428" y="262069"/>
                </a:lnTo>
                <a:lnTo>
                  <a:pt x="100575" y="246495"/>
                </a:lnTo>
                <a:lnTo>
                  <a:pt x="101341" y="231349"/>
                </a:lnTo>
                <a:lnTo>
                  <a:pt x="101850" y="216489"/>
                </a:lnTo>
                <a:lnTo>
                  <a:pt x="103143" y="201821"/>
                </a:lnTo>
                <a:lnTo>
                  <a:pt x="104957" y="187278"/>
                </a:lnTo>
                <a:lnTo>
                  <a:pt x="107119" y="172822"/>
                </a:lnTo>
                <a:lnTo>
                  <a:pt x="110466" y="160326"/>
                </a:lnTo>
                <a:lnTo>
                  <a:pt x="114601" y="149138"/>
                </a:lnTo>
                <a:lnTo>
                  <a:pt x="124277" y="128135"/>
                </a:lnTo>
                <a:lnTo>
                  <a:pt x="134927" y="106100"/>
                </a:lnTo>
                <a:lnTo>
                  <a:pt x="140434" y="96795"/>
                </a:lnTo>
                <a:lnTo>
                  <a:pt x="146011" y="88687"/>
                </a:lnTo>
                <a:lnTo>
                  <a:pt x="157287" y="75550"/>
                </a:lnTo>
                <a:lnTo>
                  <a:pt x="174344" y="62800"/>
                </a:lnTo>
                <a:lnTo>
                  <a:pt x="191464" y="52989"/>
                </a:lnTo>
                <a:lnTo>
                  <a:pt x="202888" y="46984"/>
                </a:lnTo>
                <a:lnTo>
                  <a:pt x="208601" y="45955"/>
                </a:lnTo>
                <a:lnTo>
                  <a:pt x="214315" y="46220"/>
                </a:lnTo>
                <a:lnTo>
                  <a:pt x="220030" y="47350"/>
                </a:lnTo>
                <a:lnTo>
                  <a:pt x="228919" y="51146"/>
                </a:lnTo>
                <a:lnTo>
                  <a:pt x="236997" y="56960"/>
                </a:lnTo>
                <a:lnTo>
                  <a:pt x="246938" y="65894"/>
                </a:lnTo>
                <a:lnTo>
                  <a:pt x="257705" y="78755"/>
                </a:lnTo>
                <a:lnTo>
                  <a:pt x="263244" y="86185"/>
                </a:lnTo>
                <a:lnTo>
                  <a:pt x="267888" y="94948"/>
                </a:lnTo>
                <a:lnTo>
                  <a:pt x="271938" y="104601"/>
                </a:lnTo>
                <a:lnTo>
                  <a:pt x="275589" y="114846"/>
                </a:lnTo>
                <a:lnTo>
                  <a:pt x="279929" y="129296"/>
                </a:lnTo>
                <a:lnTo>
                  <a:pt x="332619" y="316766"/>
                </a:lnTo>
                <a:lnTo>
                  <a:pt x="336046" y="330584"/>
                </a:lnTo>
                <a:lnTo>
                  <a:pt x="338331" y="340748"/>
                </a:lnTo>
                <a:lnTo>
                  <a:pt x="339854" y="348477"/>
                </a:lnTo>
                <a:lnTo>
                  <a:pt x="341547" y="356748"/>
                </a:lnTo>
                <a:lnTo>
                  <a:pt x="341998" y="356286"/>
                </a:lnTo>
                <a:lnTo>
                  <a:pt x="342722" y="346408"/>
                </a:lnTo>
                <a:lnTo>
                  <a:pt x="342847" y="329003"/>
                </a:lnTo>
                <a:lnTo>
                  <a:pt x="341913" y="321597"/>
                </a:lnTo>
                <a:lnTo>
                  <a:pt x="340337" y="313802"/>
                </a:lnTo>
                <a:lnTo>
                  <a:pt x="338334" y="305748"/>
                </a:lnTo>
                <a:lnTo>
                  <a:pt x="336999" y="296569"/>
                </a:lnTo>
                <a:lnTo>
                  <a:pt x="336108" y="286639"/>
                </a:lnTo>
                <a:lnTo>
                  <a:pt x="335515" y="276210"/>
                </a:lnTo>
                <a:lnTo>
                  <a:pt x="336072" y="264494"/>
                </a:lnTo>
                <a:lnTo>
                  <a:pt x="337396" y="251921"/>
                </a:lnTo>
                <a:lnTo>
                  <a:pt x="346363" y="183871"/>
                </a:lnTo>
                <a:lnTo>
                  <a:pt x="349020" y="166739"/>
                </a:lnTo>
                <a:lnTo>
                  <a:pt x="351742" y="151509"/>
                </a:lnTo>
                <a:lnTo>
                  <a:pt x="354510" y="137545"/>
                </a:lnTo>
                <a:lnTo>
                  <a:pt x="360166" y="121568"/>
                </a:lnTo>
                <a:lnTo>
                  <a:pt x="367745" y="104250"/>
                </a:lnTo>
                <a:lnTo>
                  <a:pt x="376609" y="86036"/>
                </a:lnTo>
                <a:lnTo>
                  <a:pt x="384423" y="71037"/>
                </a:lnTo>
                <a:lnTo>
                  <a:pt x="391537" y="58180"/>
                </a:lnTo>
                <a:lnTo>
                  <a:pt x="398185" y="46751"/>
                </a:lnTo>
                <a:lnTo>
                  <a:pt x="405475" y="38179"/>
                </a:lnTo>
                <a:lnTo>
                  <a:pt x="421194" y="26114"/>
                </a:lnTo>
                <a:lnTo>
                  <a:pt x="435165" y="17578"/>
                </a:lnTo>
                <a:lnTo>
                  <a:pt x="448677" y="10608"/>
                </a:lnTo>
                <a:lnTo>
                  <a:pt x="464207" y="4336"/>
                </a:lnTo>
                <a:lnTo>
                  <a:pt x="478095" y="914"/>
                </a:lnTo>
                <a:lnTo>
                  <a:pt x="484465" y="0"/>
                </a:lnTo>
                <a:lnTo>
                  <a:pt x="499163" y="1526"/>
                </a:lnTo>
                <a:lnTo>
                  <a:pt x="507083" y="3267"/>
                </a:lnTo>
                <a:lnTo>
                  <a:pt x="513315" y="6332"/>
                </a:lnTo>
                <a:lnTo>
                  <a:pt x="518423" y="10281"/>
                </a:lnTo>
                <a:lnTo>
                  <a:pt x="532702" y="24940"/>
                </a:lnTo>
                <a:lnTo>
                  <a:pt x="538015" y="30306"/>
                </a:lnTo>
                <a:lnTo>
                  <a:pt x="546458" y="43888"/>
                </a:lnTo>
                <a:lnTo>
                  <a:pt x="550043" y="51510"/>
                </a:lnTo>
                <a:lnTo>
                  <a:pt x="553386" y="60402"/>
                </a:lnTo>
                <a:lnTo>
                  <a:pt x="556566" y="70140"/>
                </a:lnTo>
                <a:lnTo>
                  <a:pt x="559640" y="80441"/>
                </a:lnTo>
                <a:lnTo>
                  <a:pt x="565594" y="102048"/>
                </a:lnTo>
                <a:lnTo>
                  <a:pt x="568515" y="113143"/>
                </a:lnTo>
                <a:lnTo>
                  <a:pt x="570463" y="125303"/>
                </a:lnTo>
                <a:lnTo>
                  <a:pt x="571761" y="138172"/>
                </a:lnTo>
                <a:lnTo>
                  <a:pt x="572626" y="151514"/>
                </a:lnTo>
                <a:lnTo>
                  <a:pt x="573204" y="168029"/>
                </a:lnTo>
                <a:lnTo>
                  <a:pt x="574016" y="227678"/>
                </a:lnTo>
                <a:lnTo>
                  <a:pt x="574206" y="271309"/>
                </a:lnTo>
                <a:lnTo>
                  <a:pt x="575209" y="286945"/>
                </a:lnTo>
                <a:lnTo>
                  <a:pt x="576831" y="298321"/>
                </a:lnTo>
                <a:lnTo>
                  <a:pt x="578864" y="306857"/>
                </a:lnTo>
                <a:lnTo>
                  <a:pt x="583663" y="318882"/>
                </a:lnTo>
                <a:lnTo>
                  <a:pt x="591503" y="332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2"/>
          <p:cNvSpPr/>
          <p:nvPr/>
        </p:nvSpPr>
        <p:spPr>
          <a:xfrm>
            <a:off x="7079129" y="4260532"/>
            <a:ext cx="158408" cy="368308"/>
          </a:xfrm>
          <a:custGeom>
            <a:avLst/>
            <a:gdLst/>
            <a:ahLst/>
            <a:cxnLst/>
            <a:rect l="0" t="0" r="0" b="0"/>
            <a:pathLst>
              <a:path w="158408" h="368308">
                <a:moveTo>
                  <a:pt x="30330" y="0"/>
                </a:moveTo>
                <a:lnTo>
                  <a:pt x="25779" y="18203"/>
                </a:lnTo>
                <a:lnTo>
                  <a:pt x="23487" y="29280"/>
                </a:lnTo>
                <a:lnTo>
                  <a:pt x="15709" y="70271"/>
                </a:lnTo>
                <a:lnTo>
                  <a:pt x="10179" y="95366"/>
                </a:lnTo>
                <a:lnTo>
                  <a:pt x="8324" y="107393"/>
                </a:lnTo>
                <a:lnTo>
                  <a:pt x="7087" y="119220"/>
                </a:lnTo>
                <a:lnTo>
                  <a:pt x="6263" y="130915"/>
                </a:lnTo>
                <a:lnTo>
                  <a:pt x="2806" y="164230"/>
                </a:lnTo>
                <a:lnTo>
                  <a:pt x="552" y="183781"/>
                </a:lnTo>
                <a:lnTo>
                  <a:pt x="0" y="200626"/>
                </a:lnTo>
                <a:lnTo>
                  <a:pt x="585" y="215666"/>
                </a:lnTo>
                <a:lnTo>
                  <a:pt x="1928" y="229502"/>
                </a:lnTo>
                <a:lnTo>
                  <a:pt x="3775" y="241584"/>
                </a:lnTo>
                <a:lnTo>
                  <a:pt x="5960" y="252496"/>
                </a:lnTo>
                <a:lnTo>
                  <a:pt x="8369" y="262628"/>
                </a:lnTo>
                <a:lnTo>
                  <a:pt x="9974" y="272240"/>
                </a:lnTo>
                <a:lnTo>
                  <a:pt x="11045" y="281506"/>
                </a:lnTo>
                <a:lnTo>
                  <a:pt x="11758" y="290541"/>
                </a:lnTo>
                <a:lnTo>
                  <a:pt x="13186" y="299421"/>
                </a:lnTo>
                <a:lnTo>
                  <a:pt x="15091" y="308199"/>
                </a:lnTo>
                <a:lnTo>
                  <a:pt x="17314" y="316909"/>
                </a:lnTo>
                <a:lnTo>
                  <a:pt x="19748" y="324620"/>
                </a:lnTo>
                <a:lnTo>
                  <a:pt x="22323" y="331666"/>
                </a:lnTo>
                <a:lnTo>
                  <a:pt x="24992" y="338268"/>
                </a:lnTo>
                <a:lnTo>
                  <a:pt x="28677" y="344574"/>
                </a:lnTo>
                <a:lnTo>
                  <a:pt x="33038" y="350684"/>
                </a:lnTo>
                <a:lnTo>
                  <a:pt x="37851" y="356662"/>
                </a:lnTo>
                <a:lnTo>
                  <a:pt x="42964" y="360647"/>
                </a:lnTo>
                <a:lnTo>
                  <a:pt x="48278" y="363304"/>
                </a:lnTo>
                <a:lnTo>
                  <a:pt x="53726" y="365075"/>
                </a:lnTo>
                <a:lnTo>
                  <a:pt x="58310" y="366256"/>
                </a:lnTo>
                <a:lnTo>
                  <a:pt x="62318" y="367043"/>
                </a:lnTo>
                <a:lnTo>
                  <a:pt x="65943" y="367568"/>
                </a:lnTo>
                <a:lnTo>
                  <a:pt x="70265" y="367918"/>
                </a:lnTo>
                <a:lnTo>
                  <a:pt x="75051" y="368151"/>
                </a:lnTo>
                <a:lnTo>
                  <a:pt x="80147" y="368307"/>
                </a:lnTo>
                <a:lnTo>
                  <a:pt x="84496" y="367457"/>
                </a:lnTo>
                <a:lnTo>
                  <a:pt x="88349" y="365939"/>
                </a:lnTo>
                <a:lnTo>
                  <a:pt x="91869" y="363975"/>
                </a:lnTo>
                <a:lnTo>
                  <a:pt x="95169" y="360760"/>
                </a:lnTo>
                <a:lnTo>
                  <a:pt x="98322" y="356712"/>
                </a:lnTo>
                <a:lnTo>
                  <a:pt x="101375" y="352108"/>
                </a:lnTo>
                <a:lnTo>
                  <a:pt x="104364" y="347134"/>
                </a:lnTo>
                <a:lnTo>
                  <a:pt x="107309" y="341913"/>
                </a:lnTo>
                <a:lnTo>
                  <a:pt x="110224" y="336527"/>
                </a:lnTo>
                <a:lnTo>
                  <a:pt x="114073" y="330079"/>
                </a:lnTo>
                <a:lnTo>
                  <a:pt x="123429" y="315294"/>
                </a:lnTo>
                <a:lnTo>
                  <a:pt x="127639" y="307351"/>
                </a:lnTo>
                <a:lnTo>
                  <a:pt x="131398" y="299198"/>
                </a:lnTo>
                <a:lnTo>
                  <a:pt x="134857" y="290906"/>
                </a:lnTo>
                <a:lnTo>
                  <a:pt x="138114" y="278710"/>
                </a:lnTo>
                <a:lnTo>
                  <a:pt x="141239" y="263911"/>
                </a:lnTo>
                <a:lnTo>
                  <a:pt x="144275" y="247379"/>
                </a:lnTo>
                <a:lnTo>
                  <a:pt x="150187" y="208689"/>
                </a:lnTo>
                <a:lnTo>
                  <a:pt x="153098" y="187703"/>
                </a:lnTo>
                <a:lnTo>
                  <a:pt x="155037" y="167046"/>
                </a:lnTo>
                <a:lnTo>
                  <a:pt x="156331" y="146606"/>
                </a:lnTo>
                <a:lnTo>
                  <a:pt x="157768" y="109926"/>
                </a:lnTo>
                <a:lnTo>
                  <a:pt x="158407" y="84099"/>
                </a:lnTo>
                <a:lnTo>
                  <a:pt x="157625" y="74163"/>
                </a:lnTo>
                <a:lnTo>
                  <a:pt x="156151" y="65635"/>
                </a:lnTo>
                <a:lnTo>
                  <a:pt x="154216" y="58044"/>
                </a:lnTo>
                <a:lnTo>
                  <a:pt x="151973" y="51078"/>
                </a:lnTo>
                <a:lnTo>
                  <a:pt x="149525" y="44530"/>
                </a:lnTo>
                <a:lnTo>
                  <a:pt x="146942" y="38259"/>
                </a:lnTo>
                <a:lnTo>
                  <a:pt x="143314" y="33126"/>
                </a:lnTo>
                <a:lnTo>
                  <a:pt x="138990" y="28752"/>
                </a:lnTo>
                <a:lnTo>
                  <a:pt x="134202" y="24883"/>
                </a:lnTo>
                <a:lnTo>
                  <a:pt x="129106" y="22303"/>
                </a:lnTo>
                <a:lnTo>
                  <a:pt x="123804" y="20584"/>
                </a:lnTo>
                <a:lnTo>
                  <a:pt x="118364" y="19438"/>
                </a:lnTo>
                <a:lnTo>
                  <a:pt x="113784" y="18673"/>
                </a:lnTo>
                <a:lnTo>
                  <a:pt x="109779" y="18164"/>
                </a:lnTo>
                <a:lnTo>
                  <a:pt x="106156" y="17825"/>
                </a:lnTo>
                <a:lnTo>
                  <a:pt x="100883" y="17598"/>
                </a:lnTo>
                <a:lnTo>
                  <a:pt x="87405" y="17346"/>
                </a:lnTo>
                <a:lnTo>
                  <a:pt x="79810" y="18232"/>
                </a:lnTo>
                <a:lnTo>
                  <a:pt x="71890" y="19774"/>
                </a:lnTo>
                <a:lnTo>
                  <a:pt x="21758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3"/>
          <p:cNvSpPr/>
          <p:nvPr/>
        </p:nvSpPr>
        <p:spPr>
          <a:xfrm>
            <a:off x="7298055" y="4217670"/>
            <a:ext cx="231458" cy="443353"/>
          </a:xfrm>
          <a:custGeom>
            <a:avLst/>
            <a:gdLst/>
            <a:ahLst/>
            <a:cxnLst/>
            <a:rect l="0" t="0" r="0" b="0"/>
            <a:pathLst>
              <a:path w="231458" h="443353">
                <a:moveTo>
                  <a:pt x="0" y="0"/>
                </a:moveTo>
                <a:lnTo>
                  <a:pt x="5891" y="12735"/>
                </a:lnTo>
                <a:lnTo>
                  <a:pt x="8730" y="24305"/>
                </a:lnTo>
                <a:lnTo>
                  <a:pt x="12770" y="37472"/>
                </a:lnTo>
                <a:lnTo>
                  <a:pt x="20399" y="60950"/>
                </a:lnTo>
                <a:lnTo>
                  <a:pt x="33244" y="104207"/>
                </a:lnTo>
                <a:lnTo>
                  <a:pt x="38355" y="119001"/>
                </a:lnTo>
                <a:lnTo>
                  <a:pt x="43667" y="132674"/>
                </a:lnTo>
                <a:lnTo>
                  <a:pt x="49114" y="145600"/>
                </a:lnTo>
                <a:lnTo>
                  <a:pt x="54650" y="161836"/>
                </a:lnTo>
                <a:lnTo>
                  <a:pt x="60246" y="180280"/>
                </a:lnTo>
                <a:lnTo>
                  <a:pt x="65881" y="200197"/>
                </a:lnTo>
                <a:lnTo>
                  <a:pt x="70591" y="218237"/>
                </a:lnTo>
                <a:lnTo>
                  <a:pt x="78364" y="250982"/>
                </a:lnTo>
                <a:lnTo>
                  <a:pt x="90073" y="294110"/>
                </a:lnTo>
                <a:lnTo>
                  <a:pt x="97196" y="318945"/>
                </a:lnTo>
                <a:lnTo>
                  <a:pt x="101945" y="338360"/>
                </a:lnTo>
                <a:lnTo>
                  <a:pt x="105110" y="354161"/>
                </a:lnTo>
                <a:lnTo>
                  <a:pt x="107221" y="367552"/>
                </a:lnTo>
                <a:lnTo>
                  <a:pt x="110533" y="379337"/>
                </a:lnTo>
                <a:lnTo>
                  <a:pt x="114646" y="390051"/>
                </a:lnTo>
                <a:lnTo>
                  <a:pt x="126997" y="416243"/>
                </a:lnTo>
                <a:lnTo>
                  <a:pt x="132643" y="428837"/>
                </a:lnTo>
                <a:lnTo>
                  <a:pt x="135153" y="437609"/>
                </a:lnTo>
                <a:lnTo>
                  <a:pt x="136774" y="440329"/>
                </a:lnTo>
                <a:lnTo>
                  <a:pt x="138808" y="442143"/>
                </a:lnTo>
                <a:lnTo>
                  <a:pt x="141116" y="443352"/>
                </a:lnTo>
                <a:lnTo>
                  <a:pt x="141702" y="442252"/>
                </a:lnTo>
                <a:lnTo>
                  <a:pt x="138929" y="431604"/>
                </a:lnTo>
                <a:lnTo>
                  <a:pt x="137946" y="421694"/>
                </a:lnTo>
                <a:lnTo>
                  <a:pt x="134969" y="410939"/>
                </a:lnTo>
                <a:lnTo>
                  <a:pt x="130471" y="397904"/>
                </a:lnTo>
                <a:lnTo>
                  <a:pt x="125297" y="379411"/>
                </a:lnTo>
                <a:lnTo>
                  <a:pt x="123536" y="370098"/>
                </a:lnTo>
                <a:lnTo>
                  <a:pt x="122362" y="361032"/>
                </a:lnTo>
                <a:lnTo>
                  <a:pt x="121580" y="352130"/>
                </a:lnTo>
                <a:lnTo>
                  <a:pt x="120106" y="342386"/>
                </a:lnTo>
                <a:lnTo>
                  <a:pt x="118170" y="332080"/>
                </a:lnTo>
                <a:lnTo>
                  <a:pt x="115928" y="321399"/>
                </a:lnTo>
                <a:lnTo>
                  <a:pt x="113480" y="311421"/>
                </a:lnTo>
                <a:lnTo>
                  <a:pt x="110896" y="301911"/>
                </a:lnTo>
                <a:lnTo>
                  <a:pt x="108220" y="292714"/>
                </a:lnTo>
                <a:lnTo>
                  <a:pt x="106437" y="282773"/>
                </a:lnTo>
                <a:lnTo>
                  <a:pt x="105248" y="272335"/>
                </a:lnTo>
                <a:lnTo>
                  <a:pt x="104455" y="261567"/>
                </a:lnTo>
                <a:lnTo>
                  <a:pt x="103927" y="251530"/>
                </a:lnTo>
                <a:lnTo>
                  <a:pt x="103339" y="232758"/>
                </a:lnTo>
                <a:lnTo>
                  <a:pt x="103009" y="178820"/>
                </a:lnTo>
                <a:lnTo>
                  <a:pt x="103915" y="162076"/>
                </a:lnTo>
                <a:lnTo>
                  <a:pt x="105472" y="148055"/>
                </a:lnTo>
                <a:lnTo>
                  <a:pt x="107461" y="135851"/>
                </a:lnTo>
                <a:lnTo>
                  <a:pt x="109741" y="125810"/>
                </a:lnTo>
                <a:lnTo>
                  <a:pt x="112213" y="117211"/>
                </a:lnTo>
                <a:lnTo>
                  <a:pt x="123025" y="85171"/>
                </a:lnTo>
                <a:lnTo>
                  <a:pt x="125831" y="77736"/>
                </a:lnTo>
                <a:lnTo>
                  <a:pt x="131490" y="64394"/>
                </a:lnTo>
                <a:lnTo>
                  <a:pt x="135285" y="58169"/>
                </a:lnTo>
                <a:lnTo>
                  <a:pt x="139720" y="52114"/>
                </a:lnTo>
                <a:lnTo>
                  <a:pt x="144581" y="46172"/>
                </a:lnTo>
                <a:lnTo>
                  <a:pt x="149727" y="41259"/>
                </a:lnTo>
                <a:lnTo>
                  <a:pt x="155063" y="37031"/>
                </a:lnTo>
                <a:lnTo>
                  <a:pt x="160525" y="33260"/>
                </a:lnTo>
                <a:lnTo>
                  <a:pt x="166071" y="29793"/>
                </a:lnTo>
                <a:lnTo>
                  <a:pt x="171675" y="26529"/>
                </a:lnTo>
                <a:lnTo>
                  <a:pt x="182980" y="20363"/>
                </a:lnTo>
                <a:lnTo>
                  <a:pt x="194354" y="14448"/>
                </a:lnTo>
                <a:lnTo>
                  <a:pt x="200054" y="12489"/>
                </a:lnTo>
                <a:lnTo>
                  <a:pt x="205759" y="1118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4"/>
          <p:cNvSpPr/>
          <p:nvPr/>
        </p:nvSpPr>
        <p:spPr>
          <a:xfrm>
            <a:off x="7615237" y="4185224"/>
            <a:ext cx="445771" cy="451948"/>
          </a:xfrm>
          <a:custGeom>
            <a:avLst/>
            <a:gdLst/>
            <a:ahLst/>
            <a:cxnLst/>
            <a:rect l="0" t="0" r="0" b="0"/>
            <a:pathLst>
              <a:path w="445771" h="451948">
                <a:moveTo>
                  <a:pt x="0" y="221041"/>
                </a:moveTo>
                <a:lnTo>
                  <a:pt x="0" y="240353"/>
                </a:lnTo>
                <a:lnTo>
                  <a:pt x="953" y="243441"/>
                </a:lnTo>
                <a:lnTo>
                  <a:pt x="4551" y="249411"/>
                </a:lnTo>
                <a:lnTo>
                  <a:pt x="7796" y="251385"/>
                </a:lnTo>
                <a:lnTo>
                  <a:pt x="16483" y="253577"/>
                </a:lnTo>
                <a:lnTo>
                  <a:pt x="27532" y="254811"/>
                </a:lnTo>
                <a:lnTo>
                  <a:pt x="41389" y="255177"/>
                </a:lnTo>
                <a:lnTo>
                  <a:pt x="52050" y="252722"/>
                </a:lnTo>
                <a:lnTo>
                  <a:pt x="63139" y="248456"/>
                </a:lnTo>
                <a:lnTo>
                  <a:pt x="74416" y="243385"/>
                </a:lnTo>
                <a:lnTo>
                  <a:pt x="85779" y="235417"/>
                </a:lnTo>
                <a:lnTo>
                  <a:pt x="98132" y="226478"/>
                </a:lnTo>
                <a:lnTo>
                  <a:pt x="105426" y="222760"/>
                </a:lnTo>
                <a:lnTo>
                  <a:pt x="113147" y="219330"/>
                </a:lnTo>
                <a:lnTo>
                  <a:pt x="126805" y="207898"/>
                </a:lnTo>
                <a:lnTo>
                  <a:pt x="139226" y="194244"/>
                </a:lnTo>
                <a:lnTo>
                  <a:pt x="151095" y="181826"/>
                </a:lnTo>
                <a:lnTo>
                  <a:pt x="156928" y="174895"/>
                </a:lnTo>
                <a:lnTo>
                  <a:pt x="162721" y="167417"/>
                </a:lnTo>
                <a:lnTo>
                  <a:pt x="168489" y="159574"/>
                </a:lnTo>
                <a:lnTo>
                  <a:pt x="179977" y="145779"/>
                </a:lnTo>
                <a:lnTo>
                  <a:pt x="185706" y="139434"/>
                </a:lnTo>
                <a:lnTo>
                  <a:pt x="191432" y="130441"/>
                </a:lnTo>
                <a:lnTo>
                  <a:pt x="197154" y="119684"/>
                </a:lnTo>
                <a:lnTo>
                  <a:pt x="215474" y="81851"/>
                </a:lnTo>
                <a:lnTo>
                  <a:pt x="219591" y="68374"/>
                </a:lnTo>
                <a:lnTo>
                  <a:pt x="221421" y="56034"/>
                </a:lnTo>
                <a:lnTo>
                  <a:pt x="222234" y="44199"/>
                </a:lnTo>
                <a:lnTo>
                  <a:pt x="220056" y="32589"/>
                </a:lnTo>
                <a:lnTo>
                  <a:pt x="215913" y="22032"/>
                </a:lnTo>
                <a:lnTo>
                  <a:pt x="210896" y="14165"/>
                </a:lnTo>
                <a:lnTo>
                  <a:pt x="202952" y="7493"/>
                </a:lnTo>
                <a:lnTo>
                  <a:pt x="198166" y="4381"/>
                </a:lnTo>
                <a:lnTo>
                  <a:pt x="187769" y="922"/>
                </a:lnTo>
                <a:lnTo>
                  <a:pt x="182329" y="0"/>
                </a:lnTo>
                <a:lnTo>
                  <a:pt x="177750" y="338"/>
                </a:lnTo>
                <a:lnTo>
                  <a:pt x="173745" y="1515"/>
                </a:lnTo>
                <a:lnTo>
                  <a:pt x="155923" y="10249"/>
                </a:lnTo>
                <a:lnTo>
                  <a:pt x="145182" y="18136"/>
                </a:lnTo>
                <a:lnTo>
                  <a:pt x="133106" y="27990"/>
                </a:lnTo>
                <a:lnTo>
                  <a:pt x="125885" y="33285"/>
                </a:lnTo>
                <a:lnTo>
                  <a:pt x="118213" y="38721"/>
                </a:lnTo>
                <a:lnTo>
                  <a:pt x="104609" y="52380"/>
                </a:lnTo>
                <a:lnTo>
                  <a:pt x="98315" y="60023"/>
                </a:lnTo>
                <a:lnTo>
                  <a:pt x="92213" y="68927"/>
                </a:lnTo>
                <a:lnTo>
                  <a:pt x="86240" y="78675"/>
                </a:lnTo>
                <a:lnTo>
                  <a:pt x="80353" y="88982"/>
                </a:lnTo>
                <a:lnTo>
                  <a:pt x="68733" y="110595"/>
                </a:lnTo>
                <a:lnTo>
                  <a:pt x="62967" y="121693"/>
                </a:lnTo>
                <a:lnTo>
                  <a:pt x="58171" y="132901"/>
                </a:lnTo>
                <a:lnTo>
                  <a:pt x="54020" y="144184"/>
                </a:lnTo>
                <a:lnTo>
                  <a:pt x="50301" y="155516"/>
                </a:lnTo>
                <a:lnTo>
                  <a:pt x="46869" y="167832"/>
                </a:lnTo>
                <a:lnTo>
                  <a:pt x="43628" y="180806"/>
                </a:lnTo>
                <a:lnTo>
                  <a:pt x="40515" y="194217"/>
                </a:lnTo>
                <a:lnTo>
                  <a:pt x="38440" y="206969"/>
                </a:lnTo>
                <a:lnTo>
                  <a:pt x="37057" y="219280"/>
                </a:lnTo>
                <a:lnTo>
                  <a:pt x="36135" y="231296"/>
                </a:lnTo>
                <a:lnTo>
                  <a:pt x="35520" y="244070"/>
                </a:lnTo>
                <a:lnTo>
                  <a:pt x="34837" y="270964"/>
                </a:lnTo>
                <a:lnTo>
                  <a:pt x="34451" y="312880"/>
                </a:lnTo>
                <a:lnTo>
                  <a:pt x="35351" y="326082"/>
                </a:lnTo>
                <a:lnTo>
                  <a:pt x="36902" y="338693"/>
                </a:lnTo>
                <a:lnTo>
                  <a:pt x="38888" y="350911"/>
                </a:lnTo>
                <a:lnTo>
                  <a:pt x="41166" y="361913"/>
                </a:lnTo>
                <a:lnTo>
                  <a:pt x="43636" y="372106"/>
                </a:lnTo>
                <a:lnTo>
                  <a:pt x="46236" y="381758"/>
                </a:lnTo>
                <a:lnTo>
                  <a:pt x="49874" y="390099"/>
                </a:lnTo>
                <a:lnTo>
                  <a:pt x="54204" y="397563"/>
                </a:lnTo>
                <a:lnTo>
                  <a:pt x="64096" y="410938"/>
                </a:lnTo>
                <a:lnTo>
                  <a:pt x="74842" y="423231"/>
                </a:lnTo>
                <a:lnTo>
                  <a:pt x="85968" y="432506"/>
                </a:lnTo>
                <a:lnTo>
                  <a:pt x="98216" y="439802"/>
                </a:lnTo>
                <a:lnTo>
                  <a:pt x="105482" y="443082"/>
                </a:lnTo>
                <a:lnTo>
                  <a:pt x="113184" y="446220"/>
                </a:lnTo>
                <a:lnTo>
                  <a:pt x="126822" y="449708"/>
                </a:lnTo>
                <a:lnTo>
                  <a:pt x="140184" y="451258"/>
                </a:lnTo>
                <a:lnTo>
                  <a:pt x="147749" y="451672"/>
                </a:lnTo>
                <a:lnTo>
                  <a:pt x="155649" y="451947"/>
                </a:lnTo>
                <a:lnTo>
                  <a:pt x="163774" y="451179"/>
                </a:lnTo>
                <a:lnTo>
                  <a:pt x="172048" y="449714"/>
                </a:lnTo>
                <a:lnTo>
                  <a:pt x="199885" y="443100"/>
                </a:lnTo>
                <a:lnTo>
                  <a:pt x="210409" y="440518"/>
                </a:lnTo>
                <a:lnTo>
                  <a:pt x="220283" y="436891"/>
                </a:lnTo>
                <a:lnTo>
                  <a:pt x="229722" y="432568"/>
                </a:lnTo>
                <a:lnTo>
                  <a:pt x="238874" y="427782"/>
                </a:lnTo>
                <a:lnTo>
                  <a:pt x="247832" y="422685"/>
                </a:lnTo>
                <a:lnTo>
                  <a:pt x="256661" y="417383"/>
                </a:lnTo>
                <a:lnTo>
                  <a:pt x="265404" y="411943"/>
                </a:lnTo>
                <a:lnTo>
                  <a:pt x="275044" y="406412"/>
                </a:lnTo>
                <a:lnTo>
                  <a:pt x="295914" y="395185"/>
                </a:lnTo>
                <a:lnTo>
                  <a:pt x="308719" y="386667"/>
                </a:lnTo>
                <a:lnTo>
                  <a:pt x="322970" y="376226"/>
                </a:lnTo>
                <a:lnTo>
                  <a:pt x="338186" y="364502"/>
                </a:lnTo>
                <a:lnTo>
                  <a:pt x="351187" y="353829"/>
                </a:lnTo>
                <a:lnTo>
                  <a:pt x="362713" y="343856"/>
                </a:lnTo>
                <a:lnTo>
                  <a:pt x="373253" y="334350"/>
                </a:lnTo>
                <a:lnTo>
                  <a:pt x="397666" y="313628"/>
                </a:lnTo>
                <a:lnTo>
                  <a:pt x="420581" y="294576"/>
                </a:lnTo>
                <a:lnTo>
                  <a:pt x="445770" y="2724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5"/>
          <p:cNvSpPr/>
          <p:nvPr/>
        </p:nvSpPr>
        <p:spPr>
          <a:xfrm>
            <a:off x="6528372" y="4997922"/>
            <a:ext cx="392494" cy="428471"/>
          </a:xfrm>
          <a:custGeom>
            <a:avLst/>
            <a:gdLst/>
            <a:ahLst/>
            <a:cxnLst/>
            <a:rect l="0" t="0" r="0" b="0"/>
            <a:pathLst>
              <a:path w="392494" h="428471">
                <a:moveTo>
                  <a:pt x="255333" y="34135"/>
                </a:moveTo>
                <a:lnTo>
                  <a:pt x="241680" y="25034"/>
                </a:lnTo>
                <a:lnTo>
                  <a:pt x="233848" y="21400"/>
                </a:lnTo>
                <a:lnTo>
                  <a:pt x="224818" y="18025"/>
                </a:lnTo>
                <a:lnTo>
                  <a:pt x="214986" y="14822"/>
                </a:lnTo>
                <a:lnTo>
                  <a:pt x="206528" y="11735"/>
                </a:lnTo>
                <a:lnTo>
                  <a:pt x="198984" y="8724"/>
                </a:lnTo>
                <a:lnTo>
                  <a:pt x="192049" y="5764"/>
                </a:lnTo>
                <a:lnTo>
                  <a:pt x="185521" y="3791"/>
                </a:lnTo>
                <a:lnTo>
                  <a:pt x="179264" y="2476"/>
                </a:lnTo>
                <a:lnTo>
                  <a:pt x="167232" y="1015"/>
                </a:lnTo>
                <a:lnTo>
                  <a:pt x="155534" y="365"/>
                </a:lnTo>
                <a:lnTo>
                  <a:pt x="143985" y="76"/>
                </a:lnTo>
                <a:lnTo>
                  <a:pt x="138238" y="0"/>
                </a:lnTo>
                <a:lnTo>
                  <a:pt x="131550" y="900"/>
                </a:lnTo>
                <a:lnTo>
                  <a:pt x="124234" y="2454"/>
                </a:lnTo>
                <a:lnTo>
                  <a:pt x="116498" y="4442"/>
                </a:lnTo>
                <a:lnTo>
                  <a:pt x="109436" y="7672"/>
                </a:lnTo>
                <a:lnTo>
                  <a:pt x="102824" y="11731"/>
                </a:lnTo>
                <a:lnTo>
                  <a:pt x="96509" y="16341"/>
                </a:lnTo>
                <a:lnTo>
                  <a:pt x="84415" y="29084"/>
                </a:lnTo>
                <a:lnTo>
                  <a:pt x="78522" y="36483"/>
                </a:lnTo>
                <a:lnTo>
                  <a:pt x="72689" y="44272"/>
                </a:lnTo>
                <a:lnTo>
                  <a:pt x="61128" y="60549"/>
                </a:lnTo>
                <a:lnTo>
                  <a:pt x="55378" y="69841"/>
                </a:lnTo>
                <a:lnTo>
                  <a:pt x="49639" y="79847"/>
                </a:lnTo>
                <a:lnTo>
                  <a:pt x="38183" y="101124"/>
                </a:lnTo>
                <a:lnTo>
                  <a:pt x="26742" y="123280"/>
                </a:lnTo>
                <a:lnTo>
                  <a:pt x="21977" y="134523"/>
                </a:lnTo>
                <a:lnTo>
                  <a:pt x="17847" y="145828"/>
                </a:lnTo>
                <a:lnTo>
                  <a:pt x="14141" y="157174"/>
                </a:lnTo>
                <a:lnTo>
                  <a:pt x="10718" y="169502"/>
                </a:lnTo>
                <a:lnTo>
                  <a:pt x="7484" y="182481"/>
                </a:lnTo>
                <a:lnTo>
                  <a:pt x="4375" y="195898"/>
                </a:lnTo>
                <a:lnTo>
                  <a:pt x="2303" y="209605"/>
                </a:lnTo>
                <a:lnTo>
                  <a:pt x="921" y="223505"/>
                </a:lnTo>
                <a:lnTo>
                  <a:pt x="0" y="237534"/>
                </a:lnTo>
                <a:lnTo>
                  <a:pt x="338" y="250697"/>
                </a:lnTo>
                <a:lnTo>
                  <a:pt x="1517" y="263282"/>
                </a:lnTo>
                <a:lnTo>
                  <a:pt x="3254" y="275482"/>
                </a:lnTo>
                <a:lnTo>
                  <a:pt x="7725" y="301738"/>
                </a:lnTo>
                <a:lnTo>
                  <a:pt x="10252" y="315407"/>
                </a:lnTo>
                <a:lnTo>
                  <a:pt x="12887" y="327377"/>
                </a:lnTo>
                <a:lnTo>
                  <a:pt x="15598" y="338215"/>
                </a:lnTo>
                <a:lnTo>
                  <a:pt x="18357" y="348298"/>
                </a:lnTo>
                <a:lnTo>
                  <a:pt x="22101" y="357877"/>
                </a:lnTo>
                <a:lnTo>
                  <a:pt x="26503" y="367121"/>
                </a:lnTo>
                <a:lnTo>
                  <a:pt x="31341" y="376141"/>
                </a:lnTo>
                <a:lnTo>
                  <a:pt x="41799" y="388703"/>
                </a:lnTo>
                <a:lnTo>
                  <a:pt x="52796" y="397461"/>
                </a:lnTo>
                <a:lnTo>
                  <a:pt x="64034" y="404528"/>
                </a:lnTo>
                <a:lnTo>
                  <a:pt x="75379" y="408304"/>
                </a:lnTo>
                <a:lnTo>
                  <a:pt x="81071" y="409311"/>
                </a:lnTo>
                <a:lnTo>
                  <a:pt x="85818" y="409030"/>
                </a:lnTo>
                <a:lnTo>
                  <a:pt x="89935" y="407890"/>
                </a:lnTo>
                <a:lnTo>
                  <a:pt x="98955" y="404083"/>
                </a:lnTo>
                <a:lnTo>
                  <a:pt x="112489" y="399217"/>
                </a:lnTo>
                <a:lnTo>
                  <a:pt x="118193" y="394680"/>
                </a:lnTo>
                <a:lnTo>
                  <a:pt x="127072" y="382020"/>
                </a:lnTo>
                <a:lnTo>
                  <a:pt x="136733" y="369408"/>
                </a:lnTo>
                <a:lnTo>
                  <a:pt x="141976" y="363378"/>
                </a:lnTo>
                <a:lnTo>
                  <a:pt x="146424" y="355548"/>
                </a:lnTo>
                <a:lnTo>
                  <a:pt x="150342" y="346518"/>
                </a:lnTo>
                <a:lnTo>
                  <a:pt x="153906" y="336688"/>
                </a:lnTo>
                <a:lnTo>
                  <a:pt x="158188" y="326324"/>
                </a:lnTo>
                <a:lnTo>
                  <a:pt x="162947" y="315605"/>
                </a:lnTo>
                <a:lnTo>
                  <a:pt x="168024" y="304650"/>
                </a:lnTo>
                <a:lnTo>
                  <a:pt x="173315" y="287821"/>
                </a:lnTo>
                <a:lnTo>
                  <a:pt x="178747" y="267076"/>
                </a:lnTo>
                <a:lnTo>
                  <a:pt x="184273" y="243722"/>
                </a:lnTo>
                <a:lnTo>
                  <a:pt x="189862" y="224342"/>
                </a:lnTo>
                <a:lnTo>
                  <a:pt x="195493" y="207612"/>
                </a:lnTo>
                <a:lnTo>
                  <a:pt x="201152" y="192649"/>
                </a:lnTo>
                <a:lnTo>
                  <a:pt x="205878" y="177911"/>
                </a:lnTo>
                <a:lnTo>
                  <a:pt x="209980" y="163323"/>
                </a:lnTo>
                <a:lnTo>
                  <a:pt x="213668" y="148836"/>
                </a:lnTo>
                <a:lnTo>
                  <a:pt x="216126" y="135367"/>
                </a:lnTo>
                <a:lnTo>
                  <a:pt x="217765" y="122578"/>
                </a:lnTo>
                <a:lnTo>
                  <a:pt x="218858" y="110242"/>
                </a:lnTo>
                <a:lnTo>
                  <a:pt x="219586" y="95351"/>
                </a:lnTo>
                <a:lnTo>
                  <a:pt x="220395" y="61025"/>
                </a:lnTo>
                <a:lnTo>
                  <a:pt x="220986" y="1982"/>
                </a:lnTo>
                <a:lnTo>
                  <a:pt x="221957" y="9842"/>
                </a:lnTo>
                <a:lnTo>
                  <a:pt x="225576" y="49056"/>
                </a:lnTo>
                <a:lnTo>
                  <a:pt x="226922" y="66942"/>
                </a:lnTo>
                <a:lnTo>
                  <a:pt x="228418" y="94436"/>
                </a:lnTo>
                <a:lnTo>
                  <a:pt x="229083" y="118721"/>
                </a:lnTo>
                <a:lnTo>
                  <a:pt x="229261" y="130531"/>
                </a:lnTo>
                <a:lnTo>
                  <a:pt x="230331" y="143166"/>
                </a:lnTo>
                <a:lnTo>
                  <a:pt x="231998" y="156352"/>
                </a:lnTo>
                <a:lnTo>
                  <a:pt x="234060" y="169906"/>
                </a:lnTo>
                <a:lnTo>
                  <a:pt x="237342" y="182752"/>
                </a:lnTo>
                <a:lnTo>
                  <a:pt x="241434" y="195125"/>
                </a:lnTo>
                <a:lnTo>
                  <a:pt x="266240" y="260564"/>
                </a:lnTo>
                <a:lnTo>
                  <a:pt x="273081" y="277480"/>
                </a:lnTo>
                <a:lnTo>
                  <a:pt x="279548" y="292567"/>
                </a:lnTo>
                <a:lnTo>
                  <a:pt x="285764" y="306436"/>
                </a:lnTo>
                <a:lnTo>
                  <a:pt x="293717" y="321397"/>
                </a:lnTo>
                <a:lnTo>
                  <a:pt x="302830" y="337085"/>
                </a:lnTo>
                <a:lnTo>
                  <a:pt x="312715" y="353259"/>
                </a:lnTo>
                <a:lnTo>
                  <a:pt x="323115" y="367852"/>
                </a:lnTo>
                <a:lnTo>
                  <a:pt x="333858" y="381390"/>
                </a:lnTo>
                <a:lnTo>
                  <a:pt x="353098" y="403736"/>
                </a:lnTo>
                <a:lnTo>
                  <a:pt x="364824" y="416842"/>
                </a:lnTo>
                <a:lnTo>
                  <a:pt x="370237" y="420718"/>
                </a:lnTo>
                <a:lnTo>
                  <a:pt x="375750" y="423302"/>
                </a:lnTo>
                <a:lnTo>
                  <a:pt x="392493" y="428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6"/>
          <p:cNvSpPr/>
          <p:nvPr/>
        </p:nvSpPr>
        <p:spPr>
          <a:xfrm>
            <a:off x="7002491" y="4773562"/>
            <a:ext cx="278419" cy="584251"/>
          </a:xfrm>
          <a:custGeom>
            <a:avLst/>
            <a:gdLst/>
            <a:ahLst/>
            <a:cxnLst/>
            <a:rect l="0" t="0" r="0" b="0"/>
            <a:pathLst>
              <a:path w="278419" h="584251">
                <a:moveTo>
                  <a:pt x="175549" y="267067"/>
                </a:moveTo>
                <a:lnTo>
                  <a:pt x="161896" y="257966"/>
                </a:lnTo>
                <a:lnTo>
                  <a:pt x="156922" y="254332"/>
                </a:lnTo>
                <a:lnTo>
                  <a:pt x="148855" y="247755"/>
                </a:lnTo>
                <a:lnTo>
                  <a:pt x="142513" y="243715"/>
                </a:lnTo>
                <a:lnTo>
                  <a:pt x="134475" y="239117"/>
                </a:lnTo>
                <a:lnTo>
                  <a:pt x="125306" y="234146"/>
                </a:lnTo>
                <a:lnTo>
                  <a:pt x="118241" y="230833"/>
                </a:lnTo>
                <a:lnTo>
                  <a:pt x="112579" y="228623"/>
                </a:lnTo>
                <a:lnTo>
                  <a:pt x="107851" y="227151"/>
                </a:lnTo>
                <a:lnTo>
                  <a:pt x="102794" y="227121"/>
                </a:lnTo>
                <a:lnTo>
                  <a:pt x="97519" y="228054"/>
                </a:lnTo>
                <a:lnTo>
                  <a:pt x="92096" y="229629"/>
                </a:lnTo>
                <a:lnTo>
                  <a:pt x="70812" y="236395"/>
                </a:lnTo>
                <a:lnTo>
                  <a:pt x="63814" y="239952"/>
                </a:lnTo>
                <a:lnTo>
                  <a:pt x="57244" y="244228"/>
                </a:lnTo>
                <a:lnTo>
                  <a:pt x="50959" y="248984"/>
                </a:lnTo>
                <a:lnTo>
                  <a:pt x="45816" y="255012"/>
                </a:lnTo>
                <a:lnTo>
                  <a:pt x="37563" y="269329"/>
                </a:lnTo>
                <a:lnTo>
                  <a:pt x="18458" y="307108"/>
                </a:lnTo>
                <a:lnTo>
                  <a:pt x="13672" y="320431"/>
                </a:lnTo>
                <a:lnTo>
                  <a:pt x="10480" y="333123"/>
                </a:lnTo>
                <a:lnTo>
                  <a:pt x="8353" y="345395"/>
                </a:lnTo>
                <a:lnTo>
                  <a:pt x="3450" y="379350"/>
                </a:lnTo>
                <a:lnTo>
                  <a:pt x="808" y="399072"/>
                </a:lnTo>
                <a:lnTo>
                  <a:pt x="0" y="416030"/>
                </a:lnTo>
                <a:lnTo>
                  <a:pt x="414" y="431147"/>
                </a:lnTo>
                <a:lnTo>
                  <a:pt x="1642" y="445033"/>
                </a:lnTo>
                <a:lnTo>
                  <a:pt x="5547" y="478243"/>
                </a:lnTo>
                <a:lnTo>
                  <a:pt x="7922" y="496434"/>
                </a:lnTo>
                <a:lnTo>
                  <a:pt x="11410" y="510466"/>
                </a:lnTo>
                <a:lnTo>
                  <a:pt x="15641" y="521726"/>
                </a:lnTo>
                <a:lnTo>
                  <a:pt x="20366" y="531138"/>
                </a:lnTo>
                <a:lnTo>
                  <a:pt x="25421" y="539317"/>
                </a:lnTo>
                <a:lnTo>
                  <a:pt x="30696" y="546675"/>
                </a:lnTo>
                <a:lnTo>
                  <a:pt x="36118" y="553484"/>
                </a:lnTo>
                <a:lnTo>
                  <a:pt x="44682" y="563592"/>
                </a:lnTo>
                <a:lnTo>
                  <a:pt x="48299" y="567620"/>
                </a:lnTo>
                <a:lnTo>
                  <a:pt x="51663" y="570306"/>
                </a:lnTo>
                <a:lnTo>
                  <a:pt x="57941" y="573290"/>
                </a:lnTo>
                <a:lnTo>
                  <a:pt x="66446" y="574616"/>
                </a:lnTo>
                <a:lnTo>
                  <a:pt x="71381" y="574970"/>
                </a:lnTo>
                <a:lnTo>
                  <a:pt x="76576" y="574253"/>
                </a:lnTo>
                <a:lnTo>
                  <a:pt x="81945" y="572824"/>
                </a:lnTo>
                <a:lnTo>
                  <a:pt x="87428" y="570917"/>
                </a:lnTo>
                <a:lnTo>
                  <a:pt x="92037" y="567741"/>
                </a:lnTo>
                <a:lnTo>
                  <a:pt x="99697" y="559133"/>
                </a:lnTo>
                <a:lnTo>
                  <a:pt x="106277" y="548957"/>
                </a:lnTo>
                <a:lnTo>
                  <a:pt x="113328" y="537132"/>
                </a:lnTo>
                <a:lnTo>
                  <a:pt x="122813" y="522351"/>
                </a:lnTo>
                <a:lnTo>
                  <a:pt x="127056" y="513457"/>
                </a:lnTo>
                <a:lnTo>
                  <a:pt x="130838" y="503717"/>
                </a:lnTo>
                <a:lnTo>
                  <a:pt x="134311" y="493414"/>
                </a:lnTo>
                <a:lnTo>
                  <a:pt x="137580" y="482735"/>
                </a:lnTo>
                <a:lnTo>
                  <a:pt x="143751" y="460709"/>
                </a:lnTo>
                <a:lnTo>
                  <a:pt x="146729" y="448550"/>
                </a:lnTo>
                <a:lnTo>
                  <a:pt x="152580" y="422339"/>
                </a:lnTo>
                <a:lnTo>
                  <a:pt x="154522" y="409635"/>
                </a:lnTo>
                <a:lnTo>
                  <a:pt x="155816" y="397354"/>
                </a:lnTo>
                <a:lnTo>
                  <a:pt x="156678" y="385358"/>
                </a:lnTo>
                <a:lnTo>
                  <a:pt x="158206" y="371646"/>
                </a:lnTo>
                <a:lnTo>
                  <a:pt x="162442" y="341169"/>
                </a:lnTo>
                <a:lnTo>
                  <a:pt x="167501" y="311114"/>
                </a:lnTo>
                <a:lnTo>
                  <a:pt x="170184" y="296432"/>
                </a:lnTo>
                <a:lnTo>
                  <a:pt x="171972" y="280929"/>
                </a:lnTo>
                <a:lnTo>
                  <a:pt x="173164" y="264878"/>
                </a:lnTo>
                <a:lnTo>
                  <a:pt x="175441" y="224185"/>
                </a:lnTo>
                <a:lnTo>
                  <a:pt x="181126" y="136781"/>
                </a:lnTo>
                <a:lnTo>
                  <a:pt x="182790" y="101530"/>
                </a:lnTo>
                <a:lnTo>
                  <a:pt x="183530" y="76338"/>
                </a:lnTo>
                <a:lnTo>
                  <a:pt x="184004" y="36881"/>
                </a:lnTo>
                <a:lnTo>
                  <a:pt x="181530" y="21570"/>
                </a:lnTo>
                <a:lnTo>
                  <a:pt x="177321" y="4780"/>
                </a:lnTo>
                <a:lnTo>
                  <a:pt x="176730" y="770"/>
                </a:lnTo>
                <a:lnTo>
                  <a:pt x="175384" y="0"/>
                </a:lnTo>
                <a:lnTo>
                  <a:pt x="173533" y="1393"/>
                </a:lnTo>
                <a:lnTo>
                  <a:pt x="171348" y="4226"/>
                </a:lnTo>
                <a:lnTo>
                  <a:pt x="168920" y="9914"/>
                </a:lnTo>
                <a:lnTo>
                  <a:pt x="168272" y="12765"/>
                </a:lnTo>
                <a:lnTo>
                  <a:pt x="167840" y="20380"/>
                </a:lnTo>
                <a:lnTo>
                  <a:pt x="167360" y="44081"/>
                </a:lnTo>
                <a:lnTo>
                  <a:pt x="167010" y="172189"/>
                </a:lnTo>
                <a:lnTo>
                  <a:pt x="167951" y="194290"/>
                </a:lnTo>
                <a:lnTo>
                  <a:pt x="169531" y="213787"/>
                </a:lnTo>
                <a:lnTo>
                  <a:pt x="171537" y="231547"/>
                </a:lnTo>
                <a:lnTo>
                  <a:pt x="172874" y="248150"/>
                </a:lnTo>
                <a:lnTo>
                  <a:pt x="173766" y="263980"/>
                </a:lnTo>
                <a:lnTo>
                  <a:pt x="174360" y="279297"/>
                </a:lnTo>
                <a:lnTo>
                  <a:pt x="175708" y="295223"/>
                </a:lnTo>
                <a:lnTo>
                  <a:pt x="177560" y="311556"/>
                </a:lnTo>
                <a:lnTo>
                  <a:pt x="179748" y="328159"/>
                </a:lnTo>
                <a:lnTo>
                  <a:pt x="181205" y="343990"/>
                </a:lnTo>
                <a:lnTo>
                  <a:pt x="182177" y="359307"/>
                </a:lnTo>
                <a:lnTo>
                  <a:pt x="182825" y="374280"/>
                </a:lnTo>
                <a:lnTo>
                  <a:pt x="184209" y="388072"/>
                </a:lnTo>
                <a:lnTo>
                  <a:pt x="186085" y="401078"/>
                </a:lnTo>
                <a:lnTo>
                  <a:pt x="188287" y="413558"/>
                </a:lnTo>
                <a:lnTo>
                  <a:pt x="191661" y="426640"/>
                </a:lnTo>
                <a:lnTo>
                  <a:pt x="195816" y="440124"/>
                </a:lnTo>
                <a:lnTo>
                  <a:pt x="200490" y="453876"/>
                </a:lnTo>
                <a:lnTo>
                  <a:pt x="204559" y="466854"/>
                </a:lnTo>
                <a:lnTo>
                  <a:pt x="217933" y="512519"/>
                </a:lnTo>
                <a:lnTo>
                  <a:pt x="224866" y="530462"/>
                </a:lnTo>
                <a:lnTo>
                  <a:pt x="229382" y="537914"/>
                </a:lnTo>
                <a:lnTo>
                  <a:pt x="234297" y="544787"/>
                </a:lnTo>
                <a:lnTo>
                  <a:pt x="239479" y="551274"/>
                </a:lnTo>
                <a:lnTo>
                  <a:pt x="244839" y="557504"/>
                </a:lnTo>
                <a:lnTo>
                  <a:pt x="254922" y="568553"/>
                </a:lnTo>
                <a:lnTo>
                  <a:pt x="258944" y="572833"/>
                </a:lnTo>
                <a:lnTo>
                  <a:pt x="278418" y="584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7"/>
          <p:cNvSpPr/>
          <p:nvPr/>
        </p:nvSpPr>
        <p:spPr>
          <a:xfrm>
            <a:off x="7394022" y="4786906"/>
            <a:ext cx="375521" cy="585624"/>
          </a:xfrm>
          <a:custGeom>
            <a:avLst/>
            <a:gdLst/>
            <a:ahLst/>
            <a:cxnLst/>
            <a:rect l="0" t="0" r="0" b="0"/>
            <a:pathLst>
              <a:path w="375521" h="585624">
                <a:moveTo>
                  <a:pt x="212643" y="210861"/>
                </a:moveTo>
                <a:lnTo>
                  <a:pt x="198990" y="201760"/>
                </a:lnTo>
                <a:lnTo>
                  <a:pt x="193063" y="196221"/>
                </a:lnTo>
                <a:lnTo>
                  <a:pt x="181398" y="182447"/>
                </a:lnTo>
                <a:lnTo>
                  <a:pt x="169864" y="171880"/>
                </a:lnTo>
                <a:lnTo>
                  <a:pt x="164121" y="167729"/>
                </a:lnTo>
                <a:lnTo>
                  <a:pt x="152660" y="163117"/>
                </a:lnTo>
                <a:lnTo>
                  <a:pt x="142169" y="161066"/>
                </a:lnTo>
                <a:lnTo>
                  <a:pt x="134331" y="160155"/>
                </a:lnTo>
                <a:lnTo>
                  <a:pt x="129003" y="159912"/>
                </a:lnTo>
                <a:lnTo>
                  <a:pt x="115462" y="159642"/>
                </a:lnTo>
                <a:lnTo>
                  <a:pt x="109755" y="160523"/>
                </a:lnTo>
                <a:lnTo>
                  <a:pt x="100875" y="164041"/>
                </a:lnTo>
                <a:lnTo>
                  <a:pt x="95268" y="166313"/>
                </a:lnTo>
                <a:lnTo>
                  <a:pt x="88673" y="168780"/>
                </a:lnTo>
                <a:lnTo>
                  <a:pt x="81419" y="171377"/>
                </a:lnTo>
                <a:lnTo>
                  <a:pt x="74677" y="175013"/>
                </a:lnTo>
                <a:lnTo>
                  <a:pt x="68279" y="179343"/>
                </a:lnTo>
                <a:lnTo>
                  <a:pt x="62108" y="184134"/>
                </a:lnTo>
                <a:lnTo>
                  <a:pt x="52711" y="197077"/>
                </a:lnTo>
                <a:lnTo>
                  <a:pt x="42502" y="215213"/>
                </a:lnTo>
                <a:lnTo>
                  <a:pt x="25264" y="242323"/>
                </a:lnTo>
                <a:lnTo>
                  <a:pt x="19144" y="254695"/>
                </a:lnTo>
                <a:lnTo>
                  <a:pt x="15063" y="265802"/>
                </a:lnTo>
                <a:lnTo>
                  <a:pt x="3964" y="308709"/>
                </a:lnTo>
                <a:lnTo>
                  <a:pt x="2086" y="324670"/>
                </a:lnTo>
                <a:lnTo>
                  <a:pt x="834" y="343884"/>
                </a:lnTo>
                <a:lnTo>
                  <a:pt x="0" y="365265"/>
                </a:lnTo>
                <a:lnTo>
                  <a:pt x="396" y="383330"/>
                </a:lnTo>
                <a:lnTo>
                  <a:pt x="1612" y="399183"/>
                </a:lnTo>
                <a:lnTo>
                  <a:pt x="3376" y="413561"/>
                </a:lnTo>
                <a:lnTo>
                  <a:pt x="5503" y="426957"/>
                </a:lnTo>
                <a:lnTo>
                  <a:pt x="7875" y="439698"/>
                </a:lnTo>
                <a:lnTo>
                  <a:pt x="10408" y="452001"/>
                </a:lnTo>
                <a:lnTo>
                  <a:pt x="13049" y="463061"/>
                </a:lnTo>
                <a:lnTo>
                  <a:pt x="15763" y="473293"/>
                </a:lnTo>
                <a:lnTo>
                  <a:pt x="21319" y="492280"/>
                </a:lnTo>
                <a:lnTo>
                  <a:pt x="26962" y="510243"/>
                </a:lnTo>
                <a:lnTo>
                  <a:pt x="35185" y="525212"/>
                </a:lnTo>
                <a:lnTo>
                  <a:pt x="44237" y="537263"/>
                </a:lnTo>
                <a:lnTo>
                  <a:pt x="51436" y="545794"/>
                </a:lnTo>
                <a:lnTo>
                  <a:pt x="55642" y="548449"/>
                </a:lnTo>
                <a:lnTo>
                  <a:pt x="65395" y="551400"/>
                </a:lnTo>
                <a:lnTo>
                  <a:pt x="69710" y="551235"/>
                </a:lnTo>
                <a:lnTo>
                  <a:pt x="73540" y="550172"/>
                </a:lnTo>
                <a:lnTo>
                  <a:pt x="80334" y="546451"/>
                </a:lnTo>
                <a:lnTo>
                  <a:pt x="90466" y="539001"/>
                </a:lnTo>
                <a:lnTo>
                  <a:pt x="99922" y="533549"/>
                </a:lnTo>
                <a:lnTo>
                  <a:pt x="104158" y="528856"/>
                </a:lnTo>
                <a:lnTo>
                  <a:pt x="111405" y="516023"/>
                </a:lnTo>
                <a:lnTo>
                  <a:pt x="115261" y="503333"/>
                </a:lnTo>
                <a:lnTo>
                  <a:pt x="117927" y="490392"/>
                </a:lnTo>
                <a:lnTo>
                  <a:pt x="122286" y="475114"/>
                </a:lnTo>
                <a:lnTo>
                  <a:pt x="124783" y="462277"/>
                </a:lnTo>
                <a:lnTo>
                  <a:pt x="127400" y="446099"/>
                </a:lnTo>
                <a:lnTo>
                  <a:pt x="130096" y="427695"/>
                </a:lnTo>
                <a:lnTo>
                  <a:pt x="135633" y="394544"/>
                </a:lnTo>
                <a:lnTo>
                  <a:pt x="138443" y="379036"/>
                </a:lnTo>
                <a:lnTo>
                  <a:pt x="141269" y="350600"/>
                </a:lnTo>
                <a:lnTo>
                  <a:pt x="146949" y="270745"/>
                </a:lnTo>
                <a:lnTo>
                  <a:pt x="148844" y="222209"/>
                </a:lnTo>
                <a:lnTo>
                  <a:pt x="150950" y="114940"/>
                </a:lnTo>
                <a:lnTo>
                  <a:pt x="150560" y="76429"/>
                </a:lnTo>
                <a:lnTo>
                  <a:pt x="149347" y="48849"/>
                </a:lnTo>
                <a:lnTo>
                  <a:pt x="145106" y="0"/>
                </a:lnTo>
                <a:lnTo>
                  <a:pt x="144527" y="11101"/>
                </a:lnTo>
                <a:lnTo>
                  <a:pt x="144155" y="58901"/>
                </a:lnTo>
                <a:lnTo>
                  <a:pt x="145076" y="70502"/>
                </a:lnTo>
                <a:lnTo>
                  <a:pt x="146644" y="82046"/>
                </a:lnTo>
                <a:lnTo>
                  <a:pt x="148640" y="93552"/>
                </a:lnTo>
                <a:lnTo>
                  <a:pt x="149972" y="105985"/>
                </a:lnTo>
                <a:lnTo>
                  <a:pt x="150860" y="119036"/>
                </a:lnTo>
                <a:lnTo>
                  <a:pt x="151452" y="132500"/>
                </a:lnTo>
                <a:lnTo>
                  <a:pt x="152109" y="160159"/>
                </a:lnTo>
                <a:lnTo>
                  <a:pt x="152284" y="174202"/>
                </a:lnTo>
                <a:lnTo>
                  <a:pt x="155259" y="201662"/>
                </a:lnTo>
                <a:lnTo>
                  <a:pt x="166184" y="280433"/>
                </a:lnTo>
                <a:lnTo>
                  <a:pt x="173098" y="319154"/>
                </a:lnTo>
                <a:lnTo>
                  <a:pt x="180564" y="355447"/>
                </a:lnTo>
                <a:lnTo>
                  <a:pt x="203978" y="461671"/>
                </a:lnTo>
                <a:lnTo>
                  <a:pt x="208772" y="479033"/>
                </a:lnTo>
                <a:lnTo>
                  <a:pt x="213871" y="494418"/>
                </a:lnTo>
                <a:lnTo>
                  <a:pt x="219176" y="508483"/>
                </a:lnTo>
                <a:lnTo>
                  <a:pt x="224619" y="520718"/>
                </a:lnTo>
                <a:lnTo>
                  <a:pt x="230152" y="531733"/>
                </a:lnTo>
                <a:lnTo>
                  <a:pt x="235745" y="541933"/>
                </a:lnTo>
                <a:lnTo>
                  <a:pt x="247041" y="558347"/>
                </a:lnTo>
                <a:lnTo>
                  <a:pt x="257459" y="571039"/>
                </a:lnTo>
                <a:lnTo>
                  <a:pt x="265263" y="579855"/>
                </a:lnTo>
                <a:lnTo>
                  <a:pt x="269631" y="582587"/>
                </a:lnTo>
                <a:lnTo>
                  <a:pt x="279563" y="585623"/>
                </a:lnTo>
                <a:lnTo>
                  <a:pt x="284879" y="585480"/>
                </a:lnTo>
                <a:lnTo>
                  <a:pt x="295865" y="582780"/>
                </a:lnTo>
                <a:lnTo>
                  <a:pt x="307098" y="578406"/>
                </a:lnTo>
                <a:lnTo>
                  <a:pt x="318441" y="572335"/>
                </a:lnTo>
                <a:lnTo>
                  <a:pt x="329831" y="563286"/>
                </a:lnTo>
                <a:lnTo>
                  <a:pt x="341244" y="552914"/>
                </a:lnTo>
                <a:lnTo>
                  <a:pt x="351714" y="541955"/>
                </a:lnTo>
                <a:lnTo>
                  <a:pt x="362963" y="526027"/>
                </a:lnTo>
                <a:lnTo>
                  <a:pt x="366196" y="521937"/>
                </a:lnTo>
                <a:lnTo>
                  <a:pt x="375520" y="5108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8"/>
          <p:cNvSpPr/>
          <p:nvPr/>
        </p:nvSpPr>
        <p:spPr>
          <a:xfrm>
            <a:off x="2901271" y="2110533"/>
            <a:ext cx="539159" cy="441852"/>
          </a:xfrm>
          <a:custGeom>
            <a:avLst/>
            <a:gdLst/>
            <a:ahLst/>
            <a:cxnLst/>
            <a:rect l="0" t="0" r="0" b="0"/>
            <a:pathLst>
              <a:path w="539159" h="441852">
                <a:moveTo>
                  <a:pt x="324846" y="49737"/>
                </a:moveTo>
                <a:lnTo>
                  <a:pt x="311158" y="37001"/>
                </a:lnTo>
                <a:lnTo>
                  <a:pt x="296554" y="27337"/>
                </a:lnTo>
                <a:lnTo>
                  <a:pt x="280064" y="15538"/>
                </a:lnTo>
                <a:lnTo>
                  <a:pt x="264270" y="6901"/>
                </a:lnTo>
                <a:lnTo>
                  <a:pt x="258744" y="4035"/>
                </a:lnTo>
                <a:lnTo>
                  <a:pt x="244985" y="849"/>
                </a:lnTo>
                <a:lnTo>
                  <a:pt x="237315" y="0"/>
                </a:lnTo>
                <a:lnTo>
                  <a:pt x="223713" y="1596"/>
                </a:lnTo>
                <a:lnTo>
                  <a:pt x="211318" y="5481"/>
                </a:lnTo>
                <a:lnTo>
                  <a:pt x="199459" y="10382"/>
                </a:lnTo>
                <a:lnTo>
                  <a:pt x="182758" y="20816"/>
                </a:lnTo>
                <a:lnTo>
                  <a:pt x="145543" y="46246"/>
                </a:lnTo>
                <a:lnTo>
                  <a:pt x="130538" y="58028"/>
                </a:lnTo>
                <a:lnTo>
                  <a:pt x="116567" y="70567"/>
                </a:lnTo>
                <a:lnTo>
                  <a:pt x="100833" y="85664"/>
                </a:lnTo>
                <a:lnTo>
                  <a:pt x="93589" y="93691"/>
                </a:lnTo>
                <a:lnTo>
                  <a:pt x="86854" y="101900"/>
                </a:lnTo>
                <a:lnTo>
                  <a:pt x="80460" y="110229"/>
                </a:lnTo>
                <a:lnTo>
                  <a:pt x="73340" y="118640"/>
                </a:lnTo>
                <a:lnTo>
                  <a:pt x="65735" y="127105"/>
                </a:lnTo>
                <a:lnTo>
                  <a:pt x="57808" y="135605"/>
                </a:lnTo>
                <a:lnTo>
                  <a:pt x="50618" y="144130"/>
                </a:lnTo>
                <a:lnTo>
                  <a:pt x="43920" y="152670"/>
                </a:lnTo>
                <a:lnTo>
                  <a:pt x="37550" y="161222"/>
                </a:lnTo>
                <a:lnTo>
                  <a:pt x="32350" y="169780"/>
                </a:lnTo>
                <a:lnTo>
                  <a:pt x="27931" y="178343"/>
                </a:lnTo>
                <a:lnTo>
                  <a:pt x="24033" y="186909"/>
                </a:lnTo>
                <a:lnTo>
                  <a:pt x="19529" y="199288"/>
                </a:lnTo>
                <a:lnTo>
                  <a:pt x="14621" y="214207"/>
                </a:lnTo>
                <a:lnTo>
                  <a:pt x="9444" y="230821"/>
                </a:lnTo>
                <a:lnTo>
                  <a:pt x="5993" y="245707"/>
                </a:lnTo>
                <a:lnTo>
                  <a:pt x="3692" y="259441"/>
                </a:lnTo>
                <a:lnTo>
                  <a:pt x="2159" y="272407"/>
                </a:lnTo>
                <a:lnTo>
                  <a:pt x="1136" y="287719"/>
                </a:lnTo>
                <a:lnTo>
                  <a:pt x="454" y="304594"/>
                </a:lnTo>
                <a:lnTo>
                  <a:pt x="0" y="322511"/>
                </a:lnTo>
                <a:lnTo>
                  <a:pt x="649" y="337314"/>
                </a:lnTo>
                <a:lnTo>
                  <a:pt x="2035" y="350040"/>
                </a:lnTo>
                <a:lnTo>
                  <a:pt x="3911" y="361381"/>
                </a:lnTo>
                <a:lnTo>
                  <a:pt x="6114" y="370847"/>
                </a:lnTo>
                <a:lnTo>
                  <a:pt x="8536" y="379063"/>
                </a:lnTo>
                <a:lnTo>
                  <a:pt x="11103" y="386445"/>
                </a:lnTo>
                <a:lnTo>
                  <a:pt x="19034" y="399727"/>
                </a:lnTo>
                <a:lnTo>
                  <a:pt x="29862" y="411980"/>
                </a:lnTo>
                <a:lnTo>
                  <a:pt x="44200" y="423777"/>
                </a:lnTo>
                <a:lnTo>
                  <a:pt x="57557" y="432829"/>
                </a:lnTo>
                <a:lnTo>
                  <a:pt x="68891" y="439075"/>
                </a:lnTo>
                <a:lnTo>
                  <a:pt x="77103" y="441851"/>
                </a:lnTo>
                <a:lnTo>
                  <a:pt x="89008" y="440545"/>
                </a:lnTo>
                <a:lnTo>
                  <a:pt x="102872" y="437742"/>
                </a:lnTo>
                <a:lnTo>
                  <a:pt x="115384" y="436496"/>
                </a:lnTo>
                <a:lnTo>
                  <a:pt x="127294" y="433402"/>
                </a:lnTo>
                <a:lnTo>
                  <a:pt x="133137" y="431243"/>
                </a:lnTo>
                <a:lnTo>
                  <a:pt x="137985" y="427900"/>
                </a:lnTo>
                <a:lnTo>
                  <a:pt x="145912" y="419104"/>
                </a:lnTo>
                <a:lnTo>
                  <a:pt x="169382" y="389790"/>
                </a:lnTo>
                <a:lnTo>
                  <a:pt x="177388" y="379309"/>
                </a:lnTo>
                <a:lnTo>
                  <a:pt x="191364" y="360043"/>
                </a:lnTo>
                <a:lnTo>
                  <a:pt x="200616" y="343285"/>
                </a:lnTo>
                <a:lnTo>
                  <a:pt x="211546" y="321636"/>
                </a:lnTo>
                <a:lnTo>
                  <a:pt x="223595" y="296725"/>
                </a:lnTo>
                <a:lnTo>
                  <a:pt x="235438" y="268688"/>
                </a:lnTo>
                <a:lnTo>
                  <a:pt x="247143" y="238567"/>
                </a:lnTo>
                <a:lnTo>
                  <a:pt x="258757" y="207056"/>
                </a:lnTo>
                <a:lnTo>
                  <a:pt x="268404" y="177476"/>
                </a:lnTo>
                <a:lnTo>
                  <a:pt x="276741" y="149184"/>
                </a:lnTo>
                <a:lnTo>
                  <a:pt x="284203" y="121750"/>
                </a:lnTo>
                <a:lnTo>
                  <a:pt x="289178" y="99650"/>
                </a:lnTo>
                <a:lnTo>
                  <a:pt x="292495" y="81107"/>
                </a:lnTo>
                <a:lnTo>
                  <a:pt x="296180" y="53202"/>
                </a:lnTo>
                <a:lnTo>
                  <a:pt x="297163" y="44427"/>
                </a:lnTo>
                <a:lnTo>
                  <a:pt x="298546" y="32606"/>
                </a:lnTo>
                <a:lnTo>
                  <a:pt x="298740" y="32601"/>
                </a:lnTo>
                <a:lnTo>
                  <a:pt x="299094" y="44524"/>
                </a:lnTo>
                <a:lnTo>
                  <a:pt x="303669" y="57294"/>
                </a:lnTo>
                <a:lnTo>
                  <a:pt x="310989" y="77860"/>
                </a:lnTo>
                <a:lnTo>
                  <a:pt x="315608" y="91346"/>
                </a:lnTo>
                <a:lnTo>
                  <a:pt x="319640" y="106051"/>
                </a:lnTo>
                <a:lnTo>
                  <a:pt x="323280" y="121570"/>
                </a:lnTo>
                <a:lnTo>
                  <a:pt x="326660" y="137630"/>
                </a:lnTo>
                <a:lnTo>
                  <a:pt x="345068" y="237598"/>
                </a:lnTo>
                <a:lnTo>
                  <a:pt x="351663" y="267370"/>
                </a:lnTo>
                <a:lnTo>
                  <a:pt x="357964" y="291028"/>
                </a:lnTo>
                <a:lnTo>
                  <a:pt x="364069" y="310610"/>
                </a:lnTo>
                <a:lnTo>
                  <a:pt x="369092" y="324617"/>
                </a:lnTo>
                <a:lnTo>
                  <a:pt x="373393" y="334908"/>
                </a:lnTo>
                <a:lnTo>
                  <a:pt x="377214" y="342721"/>
                </a:lnTo>
                <a:lnTo>
                  <a:pt x="389078" y="356482"/>
                </a:lnTo>
                <a:lnTo>
                  <a:pt x="396242" y="362818"/>
                </a:lnTo>
                <a:lnTo>
                  <a:pt x="409283" y="369859"/>
                </a:lnTo>
                <a:lnTo>
                  <a:pt x="415427" y="371737"/>
                </a:lnTo>
                <a:lnTo>
                  <a:pt x="420476" y="372036"/>
                </a:lnTo>
                <a:lnTo>
                  <a:pt x="424794" y="371283"/>
                </a:lnTo>
                <a:lnTo>
                  <a:pt x="437963" y="365672"/>
                </a:lnTo>
                <a:lnTo>
                  <a:pt x="443120" y="363230"/>
                </a:lnTo>
                <a:lnTo>
                  <a:pt x="447510" y="358745"/>
                </a:lnTo>
                <a:lnTo>
                  <a:pt x="454928" y="346141"/>
                </a:lnTo>
                <a:lnTo>
                  <a:pt x="477867" y="300850"/>
                </a:lnTo>
                <a:lnTo>
                  <a:pt x="484963" y="282868"/>
                </a:lnTo>
                <a:lnTo>
                  <a:pt x="503006" y="232408"/>
                </a:lnTo>
                <a:lnTo>
                  <a:pt x="511247" y="211523"/>
                </a:lnTo>
                <a:lnTo>
                  <a:pt x="518646" y="194741"/>
                </a:lnTo>
                <a:lnTo>
                  <a:pt x="539158" y="1354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9"/>
          <p:cNvSpPr/>
          <p:nvPr/>
        </p:nvSpPr>
        <p:spPr>
          <a:xfrm>
            <a:off x="3477103" y="1889583"/>
            <a:ext cx="91915" cy="707885"/>
          </a:xfrm>
          <a:custGeom>
            <a:avLst/>
            <a:gdLst/>
            <a:ahLst/>
            <a:cxnLst/>
            <a:rect l="0" t="0" r="0" b="0"/>
            <a:pathLst>
              <a:path w="91915" h="707885">
                <a:moveTo>
                  <a:pt x="14761" y="4939"/>
                </a:moveTo>
                <a:lnTo>
                  <a:pt x="5660" y="388"/>
                </a:lnTo>
                <a:lnTo>
                  <a:pt x="2978" y="0"/>
                </a:lnTo>
                <a:lnTo>
                  <a:pt x="1191" y="694"/>
                </a:lnTo>
                <a:lnTo>
                  <a:pt x="0" y="2109"/>
                </a:lnTo>
                <a:lnTo>
                  <a:pt x="158" y="4957"/>
                </a:lnTo>
                <a:lnTo>
                  <a:pt x="2873" y="13202"/>
                </a:lnTo>
                <a:lnTo>
                  <a:pt x="4715" y="28297"/>
                </a:lnTo>
                <a:lnTo>
                  <a:pt x="5534" y="46753"/>
                </a:lnTo>
                <a:lnTo>
                  <a:pt x="5898" y="64480"/>
                </a:lnTo>
                <a:lnTo>
                  <a:pt x="7900" y="80828"/>
                </a:lnTo>
                <a:lnTo>
                  <a:pt x="15205" y="126933"/>
                </a:lnTo>
                <a:lnTo>
                  <a:pt x="19819" y="170088"/>
                </a:lnTo>
                <a:lnTo>
                  <a:pt x="41933" y="419670"/>
                </a:lnTo>
                <a:lnTo>
                  <a:pt x="56044" y="539937"/>
                </a:lnTo>
                <a:lnTo>
                  <a:pt x="67739" y="629653"/>
                </a:lnTo>
                <a:lnTo>
                  <a:pt x="71035" y="649063"/>
                </a:lnTo>
                <a:lnTo>
                  <a:pt x="74184" y="663907"/>
                </a:lnTo>
                <a:lnTo>
                  <a:pt x="77237" y="675709"/>
                </a:lnTo>
                <a:lnTo>
                  <a:pt x="79272" y="684529"/>
                </a:lnTo>
                <a:lnTo>
                  <a:pt x="81533" y="696869"/>
                </a:lnTo>
                <a:lnTo>
                  <a:pt x="83088" y="700541"/>
                </a:lnTo>
                <a:lnTo>
                  <a:pt x="85078" y="702988"/>
                </a:lnTo>
                <a:lnTo>
                  <a:pt x="91914" y="707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0"/>
          <p:cNvSpPr/>
          <p:nvPr/>
        </p:nvSpPr>
        <p:spPr>
          <a:xfrm>
            <a:off x="3736182" y="2108835"/>
            <a:ext cx="200886" cy="471336"/>
          </a:xfrm>
          <a:custGeom>
            <a:avLst/>
            <a:gdLst/>
            <a:ahLst/>
            <a:cxnLst/>
            <a:rect l="0" t="0" r="0" b="0"/>
            <a:pathLst>
              <a:path w="200886" h="471336">
                <a:moveTo>
                  <a:pt x="64293" y="0"/>
                </a:moveTo>
                <a:lnTo>
                  <a:pt x="59742" y="9101"/>
                </a:lnTo>
                <a:lnTo>
                  <a:pt x="57507" y="18650"/>
                </a:lnTo>
                <a:lnTo>
                  <a:pt x="56911" y="23863"/>
                </a:lnTo>
                <a:lnTo>
                  <a:pt x="54609" y="29243"/>
                </a:lnTo>
                <a:lnTo>
                  <a:pt x="51170" y="34736"/>
                </a:lnTo>
                <a:lnTo>
                  <a:pt x="46971" y="40302"/>
                </a:lnTo>
                <a:lnTo>
                  <a:pt x="42267" y="48775"/>
                </a:lnTo>
                <a:lnTo>
                  <a:pt x="37227" y="59187"/>
                </a:lnTo>
                <a:lnTo>
                  <a:pt x="31961" y="70890"/>
                </a:lnTo>
                <a:lnTo>
                  <a:pt x="26546" y="81550"/>
                </a:lnTo>
                <a:lnTo>
                  <a:pt x="21031" y="91514"/>
                </a:lnTo>
                <a:lnTo>
                  <a:pt x="15449" y="101014"/>
                </a:lnTo>
                <a:lnTo>
                  <a:pt x="11727" y="109253"/>
                </a:lnTo>
                <a:lnTo>
                  <a:pt x="7593" y="123486"/>
                </a:lnTo>
                <a:lnTo>
                  <a:pt x="5538" y="133759"/>
                </a:lnTo>
                <a:lnTo>
                  <a:pt x="715" y="160413"/>
                </a:lnTo>
                <a:lnTo>
                  <a:pt x="0" y="171712"/>
                </a:lnTo>
                <a:lnTo>
                  <a:pt x="475" y="181150"/>
                </a:lnTo>
                <a:lnTo>
                  <a:pt x="1745" y="189347"/>
                </a:lnTo>
                <a:lnTo>
                  <a:pt x="4497" y="195763"/>
                </a:lnTo>
                <a:lnTo>
                  <a:pt x="8236" y="200994"/>
                </a:lnTo>
                <a:lnTo>
                  <a:pt x="12634" y="205433"/>
                </a:lnTo>
                <a:lnTo>
                  <a:pt x="16518" y="208393"/>
                </a:lnTo>
                <a:lnTo>
                  <a:pt x="20061" y="210366"/>
                </a:lnTo>
                <a:lnTo>
                  <a:pt x="23375" y="211681"/>
                </a:lnTo>
                <a:lnTo>
                  <a:pt x="27489" y="212558"/>
                </a:lnTo>
                <a:lnTo>
                  <a:pt x="32137" y="213143"/>
                </a:lnTo>
                <a:lnTo>
                  <a:pt x="37140" y="213533"/>
                </a:lnTo>
                <a:lnTo>
                  <a:pt x="42381" y="214745"/>
                </a:lnTo>
                <a:lnTo>
                  <a:pt x="47780" y="216506"/>
                </a:lnTo>
                <a:lnTo>
                  <a:pt x="53284" y="218632"/>
                </a:lnTo>
                <a:lnTo>
                  <a:pt x="59811" y="220049"/>
                </a:lnTo>
                <a:lnTo>
                  <a:pt x="67020" y="220995"/>
                </a:lnTo>
                <a:lnTo>
                  <a:pt x="74683" y="221624"/>
                </a:lnTo>
                <a:lnTo>
                  <a:pt x="81697" y="222997"/>
                </a:lnTo>
                <a:lnTo>
                  <a:pt x="88278" y="224864"/>
                </a:lnTo>
                <a:lnTo>
                  <a:pt x="117079" y="234706"/>
                </a:lnTo>
                <a:lnTo>
                  <a:pt x="126153" y="237433"/>
                </a:lnTo>
                <a:lnTo>
                  <a:pt x="146396" y="243003"/>
                </a:lnTo>
                <a:lnTo>
                  <a:pt x="155223" y="246774"/>
                </a:lnTo>
                <a:lnTo>
                  <a:pt x="163013" y="251194"/>
                </a:lnTo>
                <a:lnTo>
                  <a:pt x="170111" y="256045"/>
                </a:lnTo>
                <a:lnTo>
                  <a:pt x="175796" y="260231"/>
                </a:lnTo>
                <a:lnTo>
                  <a:pt x="180538" y="263975"/>
                </a:lnTo>
                <a:lnTo>
                  <a:pt x="184652" y="267423"/>
                </a:lnTo>
                <a:lnTo>
                  <a:pt x="188347" y="271627"/>
                </a:lnTo>
                <a:lnTo>
                  <a:pt x="191763" y="276334"/>
                </a:lnTo>
                <a:lnTo>
                  <a:pt x="194993" y="281378"/>
                </a:lnTo>
                <a:lnTo>
                  <a:pt x="198582" y="294602"/>
                </a:lnTo>
                <a:lnTo>
                  <a:pt x="200176" y="309051"/>
                </a:lnTo>
                <a:lnTo>
                  <a:pt x="200885" y="321823"/>
                </a:lnTo>
                <a:lnTo>
                  <a:pt x="198661" y="336390"/>
                </a:lnTo>
                <a:lnTo>
                  <a:pt x="196734" y="344275"/>
                </a:lnTo>
                <a:lnTo>
                  <a:pt x="192053" y="358116"/>
                </a:lnTo>
                <a:lnTo>
                  <a:pt x="186797" y="370617"/>
                </a:lnTo>
                <a:lnTo>
                  <a:pt x="181287" y="382523"/>
                </a:lnTo>
                <a:lnTo>
                  <a:pt x="176578" y="388366"/>
                </a:lnTo>
                <a:lnTo>
                  <a:pt x="170582" y="394165"/>
                </a:lnTo>
                <a:lnTo>
                  <a:pt x="163728" y="399937"/>
                </a:lnTo>
                <a:lnTo>
                  <a:pt x="157253" y="405689"/>
                </a:lnTo>
                <a:lnTo>
                  <a:pt x="144978" y="417161"/>
                </a:lnTo>
                <a:lnTo>
                  <a:pt x="127358" y="434329"/>
                </a:lnTo>
                <a:lnTo>
                  <a:pt x="121576" y="439096"/>
                </a:lnTo>
                <a:lnTo>
                  <a:pt x="115816" y="443225"/>
                </a:lnTo>
                <a:lnTo>
                  <a:pt x="110072" y="446931"/>
                </a:lnTo>
                <a:lnTo>
                  <a:pt x="104337" y="450354"/>
                </a:lnTo>
                <a:lnTo>
                  <a:pt x="98609" y="453588"/>
                </a:lnTo>
                <a:lnTo>
                  <a:pt x="87164" y="459722"/>
                </a:lnTo>
                <a:lnTo>
                  <a:pt x="75727" y="465623"/>
                </a:lnTo>
                <a:lnTo>
                  <a:pt x="70011" y="467578"/>
                </a:lnTo>
                <a:lnTo>
                  <a:pt x="64295" y="468881"/>
                </a:lnTo>
                <a:lnTo>
                  <a:pt x="58579" y="469750"/>
                </a:lnTo>
                <a:lnTo>
                  <a:pt x="53816" y="470329"/>
                </a:lnTo>
                <a:lnTo>
                  <a:pt x="49688" y="470715"/>
                </a:lnTo>
                <a:lnTo>
                  <a:pt x="45984" y="470972"/>
                </a:lnTo>
                <a:lnTo>
                  <a:pt x="42562" y="471144"/>
                </a:lnTo>
                <a:lnTo>
                  <a:pt x="36219" y="471335"/>
                </a:lnTo>
                <a:lnTo>
                  <a:pt x="33195" y="470433"/>
                </a:lnTo>
                <a:lnTo>
                  <a:pt x="27294" y="466891"/>
                </a:lnTo>
                <a:lnTo>
                  <a:pt x="21496" y="462142"/>
                </a:lnTo>
                <a:lnTo>
                  <a:pt x="4285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1"/>
          <p:cNvSpPr/>
          <p:nvPr/>
        </p:nvSpPr>
        <p:spPr>
          <a:xfrm>
            <a:off x="4034895" y="2108835"/>
            <a:ext cx="303372" cy="462754"/>
          </a:xfrm>
          <a:custGeom>
            <a:avLst/>
            <a:gdLst/>
            <a:ahLst/>
            <a:cxnLst/>
            <a:rect l="0" t="0" r="0" b="0"/>
            <a:pathLst>
              <a:path w="303372" h="462754">
                <a:moveTo>
                  <a:pt x="65617" y="0"/>
                </a:moveTo>
                <a:lnTo>
                  <a:pt x="61067" y="13652"/>
                </a:lnTo>
                <a:lnTo>
                  <a:pt x="38924" y="86864"/>
                </a:lnTo>
                <a:lnTo>
                  <a:pt x="33534" y="103629"/>
                </a:lnTo>
                <a:lnTo>
                  <a:pt x="28989" y="121474"/>
                </a:lnTo>
                <a:lnTo>
                  <a:pt x="25006" y="140037"/>
                </a:lnTo>
                <a:lnTo>
                  <a:pt x="21398" y="159081"/>
                </a:lnTo>
                <a:lnTo>
                  <a:pt x="17087" y="178443"/>
                </a:lnTo>
                <a:lnTo>
                  <a:pt x="7218" y="217738"/>
                </a:lnTo>
                <a:lnTo>
                  <a:pt x="3825" y="236598"/>
                </a:lnTo>
                <a:lnTo>
                  <a:pt x="1562" y="254887"/>
                </a:lnTo>
                <a:lnTo>
                  <a:pt x="54" y="272795"/>
                </a:lnTo>
                <a:lnTo>
                  <a:pt x="0" y="287591"/>
                </a:lnTo>
                <a:lnTo>
                  <a:pt x="918" y="300312"/>
                </a:lnTo>
                <a:lnTo>
                  <a:pt x="2482" y="311650"/>
                </a:lnTo>
                <a:lnTo>
                  <a:pt x="3524" y="322067"/>
                </a:lnTo>
                <a:lnTo>
                  <a:pt x="4219" y="331868"/>
                </a:lnTo>
                <a:lnTo>
                  <a:pt x="4683" y="341260"/>
                </a:lnTo>
                <a:lnTo>
                  <a:pt x="5944" y="349427"/>
                </a:lnTo>
                <a:lnTo>
                  <a:pt x="14812" y="383841"/>
                </a:lnTo>
                <a:lnTo>
                  <a:pt x="17460" y="395912"/>
                </a:lnTo>
                <a:lnTo>
                  <a:pt x="20177" y="404911"/>
                </a:lnTo>
                <a:lnTo>
                  <a:pt x="25737" y="417450"/>
                </a:lnTo>
                <a:lnTo>
                  <a:pt x="33923" y="428738"/>
                </a:lnTo>
                <a:lnTo>
                  <a:pt x="42958" y="439153"/>
                </a:lnTo>
                <a:lnTo>
                  <a:pt x="50149" y="446956"/>
                </a:lnTo>
                <a:lnTo>
                  <a:pt x="59552" y="456705"/>
                </a:lnTo>
                <a:lnTo>
                  <a:pt x="63479" y="458774"/>
                </a:lnTo>
                <a:lnTo>
                  <a:pt x="72922" y="461075"/>
                </a:lnTo>
                <a:lnTo>
                  <a:pt x="78107" y="461688"/>
                </a:lnTo>
                <a:lnTo>
                  <a:pt x="83468" y="462097"/>
                </a:lnTo>
                <a:lnTo>
                  <a:pt x="88948" y="462369"/>
                </a:lnTo>
                <a:lnTo>
                  <a:pt x="102657" y="462672"/>
                </a:lnTo>
                <a:lnTo>
                  <a:pt x="110312" y="462753"/>
                </a:lnTo>
                <a:lnTo>
                  <a:pt x="117322" y="461854"/>
                </a:lnTo>
                <a:lnTo>
                  <a:pt x="123899" y="460303"/>
                </a:lnTo>
                <a:lnTo>
                  <a:pt x="130189" y="458316"/>
                </a:lnTo>
                <a:lnTo>
                  <a:pt x="136288" y="455086"/>
                </a:lnTo>
                <a:lnTo>
                  <a:pt x="142258" y="451028"/>
                </a:lnTo>
                <a:lnTo>
                  <a:pt x="148143" y="446418"/>
                </a:lnTo>
                <a:lnTo>
                  <a:pt x="153972" y="442392"/>
                </a:lnTo>
                <a:lnTo>
                  <a:pt x="159763" y="438755"/>
                </a:lnTo>
                <a:lnTo>
                  <a:pt x="165529" y="435378"/>
                </a:lnTo>
                <a:lnTo>
                  <a:pt x="171277" y="431222"/>
                </a:lnTo>
                <a:lnTo>
                  <a:pt x="177014" y="426546"/>
                </a:lnTo>
                <a:lnTo>
                  <a:pt x="182744" y="421524"/>
                </a:lnTo>
                <a:lnTo>
                  <a:pt x="199271" y="405784"/>
                </a:lnTo>
                <a:lnTo>
                  <a:pt x="209012" y="396252"/>
                </a:lnTo>
                <a:lnTo>
                  <a:pt x="219317" y="384183"/>
                </a:lnTo>
                <a:lnTo>
                  <a:pt x="229996" y="370422"/>
                </a:lnTo>
                <a:lnTo>
                  <a:pt x="240925" y="355533"/>
                </a:lnTo>
                <a:lnTo>
                  <a:pt x="250117" y="343702"/>
                </a:lnTo>
                <a:lnTo>
                  <a:pt x="258149" y="333910"/>
                </a:lnTo>
                <a:lnTo>
                  <a:pt x="265409" y="325476"/>
                </a:lnTo>
                <a:lnTo>
                  <a:pt x="272154" y="314139"/>
                </a:lnTo>
                <a:lnTo>
                  <a:pt x="278556" y="300866"/>
                </a:lnTo>
                <a:lnTo>
                  <a:pt x="289796" y="274688"/>
                </a:lnTo>
                <a:lnTo>
                  <a:pt x="297968" y="256703"/>
                </a:lnTo>
                <a:lnTo>
                  <a:pt x="300527" y="245430"/>
                </a:lnTo>
                <a:lnTo>
                  <a:pt x="302234" y="232200"/>
                </a:lnTo>
                <a:lnTo>
                  <a:pt x="303371" y="217665"/>
                </a:lnTo>
                <a:lnTo>
                  <a:pt x="303177" y="203212"/>
                </a:lnTo>
                <a:lnTo>
                  <a:pt x="302096" y="188815"/>
                </a:lnTo>
                <a:lnTo>
                  <a:pt x="300422" y="174454"/>
                </a:lnTo>
                <a:lnTo>
                  <a:pt x="297401" y="160117"/>
                </a:lnTo>
                <a:lnTo>
                  <a:pt x="293483" y="145797"/>
                </a:lnTo>
                <a:lnTo>
                  <a:pt x="288965" y="131488"/>
                </a:lnTo>
                <a:lnTo>
                  <a:pt x="285001" y="120044"/>
                </a:lnTo>
                <a:lnTo>
                  <a:pt x="281405" y="110509"/>
                </a:lnTo>
                <a:lnTo>
                  <a:pt x="278056" y="102247"/>
                </a:lnTo>
                <a:lnTo>
                  <a:pt x="269254" y="87988"/>
                </a:lnTo>
                <a:lnTo>
                  <a:pt x="264240" y="81519"/>
                </a:lnTo>
                <a:lnTo>
                  <a:pt x="257087" y="73396"/>
                </a:lnTo>
                <a:lnTo>
                  <a:pt x="248509" y="64170"/>
                </a:lnTo>
                <a:lnTo>
                  <a:pt x="238980" y="54210"/>
                </a:lnTo>
                <a:lnTo>
                  <a:pt x="227865" y="44713"/>
                </a:lnTo>
                <a:lnTo>
                  <a:pt x="215692" y="35523"/>
                </a:lnTo>
                <a:lnTo>
                  <a:pt x="202815" y="26540"/>
                </a:lnTo>
                <a:lnTo>
                  <a:pt x="191372" y="19598"/>
                </a:lnTo>
                <a:lnTo>
                  <a:pt x="180886" y="14018"/>
                </a:lnTo>
                <a:lnTo>
                  <a:pt x="171038" y="9345"/>
                </a:lnTo>
                <a:lnTo>
                  <a:pt x="161615" y="6230"/>
                </a:lnTo>
                <a:lnTo>
                  <a:pt x="152476" y="4153"/>
                </a:lnTo>
                <a:lnTo>
                  <a:pt x="143525" y="2769"/>
                </a:lnTo>
                <a:lnTo>
                  <a:pt x="134701" y="1846"/>
                </a:lnTo>
                <a:lnTo>
                  <a:pt x="125960" y="1230"/>
                </a:lnTo>
                <a:lnTo>
                  <a:pt x="117276" y="820"/>
                </a:lnTo>
                <a:lnTo>
                  <a:pt x="97467" y="364"/>
                </a:lnTo>
                <a:lnTo>
                  <a:pt x="86850" y="243"/>
                </a:lnTo>
                <a:lnTo>
                  <a:pt x="76915" y="1114"/>
                </a:lnTo>
                <a:lnTo>
                  <a:pt x="67434" y="2648"/>
                </a:lnTo>
                <a:lnTo>
                  <a:pt x="58256" y="4622"/>
                </a:lnTo>
                <a:lnTo>
                  <a:pt x="50232" y="6891"/>
                </a:lnTo>
                <a:lnTo>
                  <a:pt x="42978" y="9357"/>
                </a:lnTo>
                <a:lnTo>
                  <a:pt x="5609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2"/>
          <p:cNvSpPr/>
          <p:nvPr/>
        </p:nvSpPr>
        <p:spPr>
          <a:xfrm>
            <a:off x="2265997" y="3091458"/>
            <a:ext cx="565786" cy="417042"/>
          </a:xfrm>
          <a:custGeom>
            <a:avLst/>
            <a:gdLst/>
            <a:ahLst/>
            <a:cxnLst/>
            <a:rect l="0" t="0" r="0" b="0"/>
            <a:pathLst>
              <a:path w="565786" h="417042">
                <a:moveTo>
                  <a:pt x="0" y="20359"/>
                </a:moveTo>
                <a:lnTo>
                  <a:pt x="4551" y="29461"/>
                </a:lnTo>
                <a:lnTo>
                  <a:pt x="6844" y="36904"/>
                </a:lnTo>
                <a:lnTo>
                  <a:pt x="9325" y="46629"/>
                </a:lnTo>
                <a:lnTo>
                  <a:pt x="11932" y="57875"/>
                </a:lnTo>
                <a:lnTo>
                  <a:pt x="15574" y="71087"/>
                </a:lnTo>
                <a:lnTo>
                  <a:pt x="28850" y="115082"/>
                </a:lnTo>
                <a:lnTo>
                  <a:pt x="36000" y="140881"/>
                </a:lnTo>
                <a:lnTo>
                  <a:pt x="71639" y="299309"/>
                </a:lnTo>
                <a:lnTo>
                  <a:pt x="76334" y="317768"/>
                </a:lnTo>
                <a:lnTo>
                  <a:pt x="81370" y="335789"/>
                </a:lnTo>
                <a:lnTo>
                  <a:pt x="92044" y="371053"/>
                </a:lnTo>
                <a:lnTo>
                  <a:pt x="96605" y="383695"/>
                </a:lnTo>
                <a:lnTo>
                  <a:pt x="100599" y="393075"/>
                </a:lnTo>
                <a:lnTo>
                  <a:pt x="106623" y="406038"/>
                </a:lnTo>
                <a:lnTo>
                  <a:pt x="109300" y="414974"/>
                </a:lnTo>
                <a:lnTo>
                  <a:pt x="109062" y="416786"/>
                </a:lnTo>
                <a:lnTo>
                  <a:pt x="107950" y="417041"/>
                </a:lnTo>
                <a:lnTo>
                  <a:pt x="106257" y="416259"/>
                </a:lnTo>
                <a:lnTo>
                  <a:pt x="105128" y="414785"/>
                </a:lnTo>
                <a:lnTo>
                  <a:pt x="104375" y="412849"/>
                </a:lnTo>
                <a:lnTo>
                  <a:pt x="103874" y="410607"/>
                </a:lnTo>
                <a:lnTo>
                  <a:pt x="100776" y="405575"/>
                </a:lnTo>
                <a:lnTo>
                  <a:pt x="91026" y="394584"/>
                </a:lnTo>
                <a:lnTo>
                  <a:pt x="85541" y="383849"/>
                </a:lnTo>
                <a:lnTo>
                  <a:pt x="82745" y="376986"/>
                </a:lnTo>
                <a:lnTo>
                  <a:pt x="79928" y="369553"/>
                </a:lnTo>
                <a:lnTo>
                  <a:pt x="74259" y="353673"/>
                </a:lnTo>
                <a:lnTo>
                  <a:pt x="65712" y="328669"/>
                </a:lnTo>
                <a:lnTo>
                  <a:pt x="62858" y="319244"/>
                </a:lnTo>
                <a:lnTo>
                  <a:pt x="57147" y="298612"/>
                </a:lnTo>
                <a:lnTo>
                  <a:pt x="55243" y="288729"/>
                </a:lnTo>
                <a:lnTo>
                  <a:pt x="53974" y="279282"/>
                </a:lnTo>
                <a:lnTo>
                  <a:pt x="53127" y="270127"/>
                </a:lnTo>
                <a:lnTo>
                  <a:pt x="52563" y="260214"/>
                </a:lnTo>
                <a:lnTo>
                  <a:pt x="51936" y="239039"/>
                </a:lnTo>
                <a:lnTo>
                  <a:pt x="51584" y="205697"/>
                </a:lnTo>
                <a:lnTo>
                  <a:pt x="52487" y="195353"/>
                </a:lnTo>
                <a:lnTo>
                  <a:pt x="54041" y="185599"/>
                </a:lnTo>
                <a:lnTo>
                  <a:pt x="58308" y="166189"/>
                </a:lnTo>
                <a:lnTo>
                  <a:pt x="63380" y="144863"/>
                </a:lnTo>
                <a:lnTo>
                  <a:pt x="66066" y="135746"/>
                </a:lnTo>
                <a:lnTo>
                  <a:pt x="68809" y="127764"/>
                </a:lnTo>
                <a:lnTo>
                  <a:pt x="71590" y="120537"/>
                </a:lnTo>
                <a:lnTo>
                  <a:pt x="75349" y="112862"/>
                </a:lnTo>
                <a:lnTo>
                  <a:pt x="79760" y="104888"/>
                </a:lnTo>
                <a:lnTo>
                  <a:pt x="84606" y="96714"/>
                </a:lnTo>
                <a:lnTo>
                  <a:pt x="89741" y="89360"/>
                </a:lnTo>
                <a:lnTo>
                  <a:pt x="95070" y="82552"/>
                </a:lnTo>
                <a:lnTo>
                  <a:pt x="106071" y="70860"/>
                </a:lnTo>
                <a:lnTo>
                  <a:pt x="117310" y="62489"/>
                </a:lnTo>
                <a:lnTo>
                  <a:pt x="131196" y="55594"/>
                </a:lnTo>
                <a:lnTo>
                  <a:pt x="145939" y="50306"/>
                </a:lnTo>
                <a:lnTo>
                  <a:pt x="158842" y="47956"/>
                </a:lnTo>
                <a:lnTo>
                  <a:pt x="170926" y="49452"/>
                </a:lnTo>
                <a:lnTo>
                  <a:pt x="188440" y="55649"/>
                </a:lnTo>
                <a:lnTo>
                  <a:pt x="194207" y="58173"/>
                </a:lnTo>
                <a:lnTo>
                  <a:pt x="208234" y="68598"/>
                </a:lnTo>
                <a:lnTo>
                  <a:pt x="215975" y="75378"/>
                </a:lnTo>
                <a:lnTo>
                  <a:pt x="223041" y="82756"/>
                </a:lnTo>
                <a:lnTo>
                  <a:pt x="229657" y="90532"/>
                </a:lnTo>
                <a:lnTo>
                  <a:pt x="235972" y="98574"/>
                </a:lnTo>
                <a:lnTo>
                  <a:pt x="242087" y="106792"/>
                </a:lnTo>
                <a:lnTo>
                  <a:pt x="253961" y="123544"/>
                </a:lnTo>
                <a:lnTo>
                  <a:pt x="258843" y="132964"/>
                </a:lnTo>
                <a:lnTo>
                  <a:pt x="263049" y="143054"/>
                </a:lnTo>
                <a:lnTo>
                  <a:pt x="300354" y="245514"/>
                </a:lnTo>
                <a:lnTo>
                  <a:pt x="304058" y="257139"/>
                </a:lnTo>
                <a:lnTo>
                  <a:pt x="310715" y="280217"/>
                </a:lnTo>
                <a:lnTo>
                  <a:pt x="312870" y="292658"/>
                </a:lnTo>
                <a:lnTo>
                  <a:pt x="314308" y="305714"/>
                </a:lnTo>
                <a:lnTo>
                  <a:pt x="315266" y="319181"/>
                </a:lnTo>
                <a:lnTo>
                  <a:pt x="315905" y="331969"/>
                </a:lnTo>
                <a:lnTo>
                  <a:pt x="316615" y="356337"/>
                </a:lnTo>
                <a:lnTo>
                  <a:pt x="315851" y="365312"/>
                </a:lnTo>
                <a:lnTo>
                  <a:pt x="312464" y="377824"/>
                </a:lnTo>
                <a:lnTo>
                  <a:pt x="310226" y="381542"/>
                </a:lnTo>
                <a:lnTo>
                  <a:pt x="307783" y="384020"/>
                </a:lnTo>
                <a:lnTo>
                  <a:pt x="305201" y="385672"/>
                </a:lnTo>
                <a:lnTo>
                  <a:pt x="302527" y="385821"/>
                </a:lnTo>
                <a:lnTo>
                  <a:pt x="299792" y="384968"/>
                </a:lnTo>
                <a:lnTo>
                  <a:pt x="297017" y="383446"/>
                </a:lnTo>
                <a:lnTo>
                  <a:pt x="295166" y="381480"/>
                </a:lnTo>
                <a:lnTo>
                  <a:pt x="293932" y="379216"/>
                </a:lnTo>
                <a:lnTo>
                  <a:pt x="290657" y="371304"/>
                </a:lnTo>
                <a:lnTo>
                  <a:pt x="282851" y="355087"/>
                </a:lnTo>
                <a:lnTo>
                  <a:pt x="279055" y="346381"/>
                </a:lnTo>
                <a:lnTo>
                  <a:pt x="275571" y="337719"/>
                </a:lnTo>
                <a:lnTo>
                  <a:pt x="272297" y="329088"/>
                </a:lnTo>
                <a:lnTo>
                  <a:pt x="270113" y="319523"/>
                </a:lnTo>
                <a:lnTo>
                  <a:pt x="268658" y="309337"/>
                </a:lnTo>
                <a:lnTo>
                  <a:pt x="267688" y="298736"/>
                </a:lnTo>
                <a:lnTo>
                  <a:pt x="267041" y="287858"/>
                </a:lnTo>
                <a:lnTo>
                  <a:pt x="266323" y="265613"/>
                </a:lnTo>
                <a:lnTo>
                  <a:pt x="267083" y="253394"/>
                </a:lnTo>
                <a:lnTo>
                  <a:pt x="268543" y="240486"/>
                </a:lnTo>
                <a:lnTo>
                  <a:pt x="270469" y="227118"/>
                </a:lnTo>
                <a:lnTo>
                  <a:pt x="272705" y="214396"/>
                </a:lnTo>
                <a:lnTo>
                  <a:pt x="275148" y="202104"/>
                </a:lnTo>
                <a:lnTo>
                  <a:pt x="277730" y="190100"/>
                </a:lnTo>
                <a:lnTo>
                  <a:pt x="281356" y="178287"/>
                </a:lnTo>
                <a:lnTo>
                  <a:pt x="285678" y="166602"/>
                </a:lnTo>
                <a:lnTo>
                  <a:pt x="290464" y="155002"/>
                </a:lnTo>
                <a:lnTo>
                  <a:pt x="295560" y="144411"/>
                </a:lnTo>
                <a:lnTo>
                  <a:pt x="300863" y="134493"/>
                </a:lnTo>
                <a:lnTo>
                  <a:pt x="306303" y="125023"/>
                </a:lnTo>
                <a:lnTo>
                  <a:pt x="317427" y="104341"/>
                </a:lnTo>
                <a:lnTo>
                  <a:pt x="323061" y="93492"/>
                </a:lnTo>
                <a:lnTo>
                  <a:pt x="331579" y="81497"/>
                </a:lnTo>
                <a:lnTo>
                  <a:pt x="342020" y="68738"/>
                </a:lnTo>
                <a:lnTo>
                  <a:pt x="353743" y="55469"/>
                </a:lnTo>
                <a:lnTo>
                  <a:pt x="364417" y="44718"/>
                </a:lnTo>
                <a:lnTo>
                  <a:pt x="374389" y="35646"/>
                </a:lnTo>
                <a:lnTo>
                  <a:pt x="383895" y="27693"/>
                </a:lnTo>
                <a:lnTo>
                  <a:pt x="393090" y="21438"/>
                </a:lnTo>
                <a:lnTo>
                  <a:pt x="402078" y="16316"/>
                </a:lnTo>
                <a:lnTo>
                  <a:pt x="432483" y="1251"/>
                </a:lnTo>
                <a:lnTo>
                  <a:pt x="438817" y="0"/>
                </a:lnTo>
                <a:lnTo>
                  <a:pt x="444945" y="119"/>
                </a:lnTo>
                <a:lnTo>
                  <a:pt x="457785" y="2791"/>
                </a:lnTo>
                <a:lnTo>
                  <a:pt x="473018" y="7153"/>
                </a:lnTo>
                <a:lnTo>
                  <a:pt x="486773" y="12267"/>
                </a:lnTo>
                <a:lnTo>
                  <a:pt x="493108" y="14965"/>
                </a:lnTo>
                <a:lnTo>
                  <a:pt x="498283" y="18668"/>
                </a:lnTo>
                <a:lnTo>
                  <a:pt x="506574" y="27863"/>
                </a:lnTo>
                <a:lnTo>
                  <a:pt x="515974" y="40839"/>
                </a:lnTo>
                <a:lnTo>
                  <a:pt x="521148" y="48300"/>
                </a:lnTo>
                <a:lnTo>
                  <a:pt x="525549" y="56131"/>
                </a:lnTo>
                <a:lnTo>
                  <a:pt x="529436" y="64210"/>
                </a:lnTo>
                <a:lnTo>
                  <a:pt x="532980" y="72453"/>
                </a:lnTo>
                <a:lnTo>
                  <a:pt x="536295" y="81758"/>
                </a:lnTo>
                <a:lnTo>
                  <a:pt x="539458" y="91772"/>
                </a:lnTo>
                <a:lnTo>
                  <a:pt x="542518" y="102258"/>
                </a:lnTo>
                <a:lnTo>
                  <a:pt x="544559" y="117821"/>
                </a:lnTo>
                <a:lnTo>
                  <a:pt x="545919" y="136768"/>
                </a:lnTo>
                <a:lnTo>
                  <a:pt x="547431" y="175919"/>
                </a:lnTo>
                <a:lnTo>
                  <a:pt x="548103" y="206019"/>
                </a:lnTo>
                <a:lnTo>
                  <a:pt x="548481" y="262589"/>
                </a:lnTo>
                <a:lnTo>
                  <a:pt x="547581" y="279953"/>
                </a:lnTo>
                <a:lnTo>
                  <a:pt x="546029" y="295339"/>
                </a:lnTo>
                <a:lnTo>
                  <a:pt x="544042" y="309407"/>
                </a:lnTo>
                <a:lnTo>
                  <a:pt x="542717" y="320690"/>
                </a:lnTo>
                <a:lnTo>
                  <a:pt x="541834" y="330117"/>
                </a:lnTo>
                <a:lnTo>
                  <a:pt x="541245" y="338307"/>
                </a:lnTo>
                <a:lnTo>
                  <a:pt x="541805" y="345672"/>
                </a:lnTo>
                <a:lnTo>
                  <a:pt x="543131" y="352487"/>
                </a:lnTo>
                <a:lnTo>
                  <a:pt x="546192" y="364186"/>
                </a:lnTo>
                <a:lnTo>
                  <a:pt x="547552" y="372561"/>
                </a:lnTo>
                <a:lnTo>
                  <a:pt x="548867" y="376128"/>
                </a:lnTo>
                <a:lnTo>
                  <a:pt x="552868" y="382631"/>
                </a:lnTo>
                <a:lnTo>
                  <a:pt x="555269" y="384746"/>
                </a:lnTo>
                <a:lnTo>
                  <a:pt x="557822" y="386156"/>
                </a:lnTo>
                <a:lnTo>
                  <a:pt x="565785" y="3889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3"/>
          <p:cNvSpPr/>
          <p:nvPr/>
        </p:nvSpPr>
        <p:spPr>
          <a:xfrm>
            <a:off x="2943375" y="3094672"/>
            <a:ext cx="196154" cy="392559"/>
          </a:xfrm>
          <a:custGeom>
            <a:avLst/>
            <a:gdLst/>
            <a:ahLst/>
            <a:cxnLst/>
            <a:rect l="0" t="0" r="0" b="0"/>
            <a:pathLst>
              <a:path w="196154" h="392559">
                <a:moveTo>
                  <a:pt x="42712" y="0"/>
                </a:moveTo>
                <a:lnTo>
                  <a:pt x="33610" y="9102"/>
                </a:lnTo>
                <a:lnTo>
                  <a:pt x="29977" y="14640"/>
                </a:lnTo>
                <a:lnTo>
                  <a:pt x="26602" y="21190"/>
                </a:lnTo>
                <a:lnTo>
                  <a:pt x="23399" y="28414"/>
                </a:lnTo>
                <a:lnTo>
                  <a:pt x="20312" y="36088"/>
                </a:lnTo>
                <a:lnTo>
                  <a:pt x="14341" y="52234"/>
                </a:lnTo>
                <a:lnTo>
                  <a:pt x="5625" y="77389"/>
                </a:lnTo>
                <a:lnTo>
                  <a:pt x="3700" y="86835"/>
                </a:lnTo>
                <a:lnTo>
                  <a:pt x="2416" y="96943"/>
                </a:lnTo>
                <a:lnTo>
                  <a:pt x="1561" y="107491"/>
                </a:lnTo>
                <a:lnTo>
                  <a:pt x="990" y="118333"/>
                </a:lnTo>
                <a:lnTo>
                  <a:pt x="356" y="140540"/>
                </a:lnTo>
                <a:lnTo>
                  <a:pt x="0" y="210869"/>
                </a:lnTo>
                <a:lnTo>
                  <a:pt x="902" y="232019"/>
                </a:lnTo>
                <a:lnTo>
                  <a:pt x="2456" y="248977"/>
                </a:lnTo>
                <a:lnTo>
                  <a:pt x="4445" y="263140"/>
                </a:lnTo>
                <a:lnTo>
                  <a:pt x="6723" y="276392"/>
                </a:lnTo>
                <a:lnTo>
                  <a:pt x="9194" y="289036"/>
                </a:lnTo>
                <a:lnTo>
                  <a:pt x="11794" y="301276"/>
                </a:lnTo>
                <a:lnTo>
                  <a:pt x="14480" y="311341"/>
                </a:lnTo>
                <a:lnTo>
                  <a:pt x="17223" y="319956"/>
                </a:lnTo>
                <a:lnTo>
                  <a:pt x="20004" y="327603"/>
                </a:lnTo>
                <a:lnTo>
                  <a:pt x="23764" y="335560"/>
                </a:lnTo>
                <a:lnTo>
                  <a:pt x="28175" y="343722"/>
                </a:lnTo>
                <a:lnTo>
                  <a:pt x="33021" y="352020"/>
                </a:lnTo>
                <a:lnTo>
                  <a:pt x="38156" y="358505"/>
                </a:lnTo>
                <a:lnTo>
                  <a:pt x="43485" y="363781"/>
                </a:lnTo>
                <a:lnTo>
                  <a:pt x="48942" y="368251"/>
                </a:lnTo>
                <a:lnTo>
                  <a:pt x="54486" y="372183"/>
                </a:lnTo>
                <a:lnTo>
                  <a:pt x="60086" y="375757"/>
                </a:lnTo>
                <a:lnTo>
                  <a:pt x="65725" y="379092"/>
                </a:lnTo>
                <a:lnTo>
                  <a:pt x="71389" y="382268"/>
                </a:lnTo>
                <a:lnTo>
                  <a:pt x="82762" y="388337"/>
                </a:lnTo>
                <a:lnTo>
                  <a:pt x="88462" y="390336"/>
                </a:lnTo>
                <a:lnTo>
                  <a:pt x="94167" y="391669"/>
                </a:lnTo>
                <a:lnTo>
                  <a:pt x="99875" y="392558"/>
                </a:lnTo>
                <a:lnTo>
                  <a:pt x="105586" y="392198"/>
                </a:lnTo>
                <a:lnTo>
                  <a:pt x="111298" y="391005"/>
                </a:lnTo>
                <a:lnTo>
                  <a:pt x="117011" y="389258"/>
                </a:lnTo>
                <a:lnTo>
                  <a:pt x="121772" y="386188"/>
                </a:lnTo>
                <a:lnTo>
                  <a:pt x="125899" y="382236"/>
                </a:lnTo>
                <a:lnTo>
                  <a:pt x="129602" y="377697"/>
                </a:lnTo>
                <a:lnTo>
                  <a:pt x="133024" y="372765"/>
                </a:lnTo>
                <a:lnTo>
                  <a:pt x="136258" y="367573"/>
                </a:lnTo>
                <a:lnTo>
                  <a:pt x="139366" y="362206"/>
                </a:lnTo>
                <a:lnTo>
                  <a:pt x="143343" y="356723"/>
                </a:lnTo>
                <a:lnTo>
                  <a:pt x="147899" y="351163"/>
                </a:lnTo>
                <a:lnTo>
                  <a:pt x="152842" y="345551"/>
                </a:lnTo>
                <a:lnTo>
                  <a:pt x="157089" y="338000"/>
                </a:lnTo>
                <a:lnTo>
                  <a:pt x="160873" y="329156"/>
                </a:lnTo>
                <a:lnTo>
                  <a:pt x="164349" y="319450"/>
                </a:lnTo>
                <a:lnTo>
                  <a:pt x="167618" y="309169"/>
                </a:lnTo>
                <a:lnTo>
                  <a:pt x="173791" y="287586"/>
                </a:lnTo>
                <a:lnTo>
                  <a:pt x="187172" y="235811"/>
                </a:lnTo>
                <a:lnTo>
                  <a:pt x="190453" y="220073"/>
                </a:lnTo>
                <a:lnTo>
                  <a:pt x="192641" y="206722"/>
                </a:lnTo>
                <a:lnTo>
                  <a:pt x="194100" y="194965"/>
                </a:lnTo>
                <a:lnTo>
                  <a:pt x="195072" y="183317"/>
                </a:lnTo>
                <a:lnTo>
                  <a:pt x="195721" y="171741"/>
                </a:lnTo>
                <a:lnTo>
                  <a:pt x="196153" y="160214"/>
                </a:lnTo>
                <a:lnTo>
                  <a:pt x="195488" y="149672"/>
                </a:lnTo>
                <a:lnTo>
                  <a:pt x="194093" y="139786"/>
                </a:lnTo>
                <a:lnTo>
                  <a:pt x="192210" y="130339"/>
                </a:lnTo>
                <a:lnTo>
                  <a:pt x="190002" y="121182"/>
                </a:lnTo>
                <a:lnTo>
                  <a:pt x="187578" y="112221"/>
                </a:lnTo>
                <a:lnTo>
                  <a:pt x="185009" y="103389"/>
                </a:lnTo>
                <a:lnTo>
                  <a:pt x="182344" y="95596"/>
                </a:lnTo>
                <a:lnTo>
                  <a:pt x="179615" y="88496"/>
                </a:lnTo>
                <a:lnTo>
                  <a:pt x="176843" y="81857"/>
                </a:lnTo>
                <a:lnTo>
                  <a:pt x="172138" y="75526"/>
                </a:lnTo>
                <a:lnTo>
                  <a:pt x="166143" y="69401"/>
                </a:lnTo>
                <a:lnTo>
                  <a:pt x="159290" y="63412"/>
                </a:lnTo>
                <a:lnTo>
                  <a:pt x="152816" y="58467"/>
                </a:lnTo>
                <a:lnTo>
                  <a:pt x="146594" y="54218"/>
                </a:lnTo>
                <a:lnTo>
                  <a:pt x="140542" y="50433"/>
                </a:lnTo>
                <a:lnTo>
                  <a:pt x="133649" y="46957"/>
                </a:lnTo>
                <a:lnTo>
                  <a:pt x="126197" y="43687"/>
                </a:lnTo>
                <a:lnTo>
                  <a:pt x="118371" y="40555"/>
                </a:lnTo>
                <a:lnTo>
                  <a:pt x="111249" y="37514"/>
                </a:lnTo>
                <a:lnTo>
                  <a:pt x="98255" y="31595"/>
                </a:lnTo>
                <a:lnTo>
                  <a:pt x="92123" y="29636"/>
                </a:lnTo>
                <a:lnTo>
                  <a:pt x="86130" y="28330"/>
                </a:lnTo>
                <a:lnTo>
                  <a:pt x="80230" y="27459"/>
                </a:lnTo>
                <a:lnTo>
                  <a:pt x="74392" y="26879"/>
                </a:lnTo>
                <a:lnTo>
                  <a:pt x="68594" y="26492"/>
                </a:lnTo>
                <a:lnTo>
                  <a:pt x="62824" y="26234"/>
                </a:lnTo>
                <a:lnTo>
                  <a:pt x="51333" y="25947"/>
                </a:lnTo>
                <a:lnTo>
                  <a:pt x="16994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4"/>
          <p:cNvSpPr/>
          <p:nvPr/>
        </p:nvSpPr>
        <p:spPr>
          <a:xfrm>
            <a:off x="3226117" y="3068955"/>
            <a:ext cx="231459" cy="430047"/>
          </a:xfrm>
          <a:custGeom>
            <a:avLst/>
            <a:gdLst/>
            <a:ahLst/>
            <a:cxnLst/>
            <a:rect l="0" t="0" r="0" b="0"/>
            <a:pathLst>
              <a:path w="231459" h="430047">
                <a:moveTo>
                  <a:pt x="0" y="60007"/>
                </a:moveTo>
                <a:lnTo>
                  <a:pt x="4551" y="69109"/>
                </a:lnTo>
                <a:lnTo>
                  <a:pt x="6844" y="75600"/>
                </a:lnTo>
                <a:lnTo>
                  <a:pt x="9325" y="83737"/>
                </a:lnTo>
                <a:lnTo>
                  <a:pt x="11932" y="92972"/>
                </a:lnTo>
                <a:lnTo>
                  <a:pt x="17368" y="110853"/>
                </a:lnTo>
                <a:lnTo>
                  <a:pt x="20151" y="119622"/>
                </a:lnTo>
                <a:lnTo>
                  <a:pt x="25784" y="139525"/>
                </a:lnTo>
                <a:lnTo>
                  <a:pt x="45724" y="217308"/>
                </a:lnTo>
                <a:lnTo>
                  <a:pt x="50485" y="232502"/>
                </a:lnTo>
                <a:lnTo>
                  <a:pt x="63396" y="269704"/>
                </a:lnTo>
                <a:lnTo>
                  <a:pt x="69886" y="286482"/>
                </a:lnTo>
                <a:lnTo>
                  <a:pt x="76118" y="301478"/>
                </a:lnTo>
                <a:lnTo>
                  <a:pt x="82178" y="315285"/>
                </a:lnTo>
                <a:lnTo>
                  <a:pt x="87170" y="327348"/>
                </a:lnTo>
                <a:lnTo>
                  <a:pt x="91451" y="338247"/>
                </a:lnTo>
                <a:lnTo>
                  <a:pt x="98747" y="357976"/>
                </a:lnTo>
                <a:lnTo>
                  <a:pt x="105165" y="376271"/>
                </a:lnTo>
                <a:lnTo>
                  <a:pt x="109163" y="386102"/>
                </a:lnTo>
                <a:lnTo>
                  <a:pt x="113733" y="396466"/>
                </a:lnTo>
                <a:lnTo>
                  <a:pt x="118684" y="407185"/>
                </a:lnTo>
                <a:lnTo>
                  <a:pt x="122938" y="415285"/>
                </a:lnTo>
                <a:lnTo>
                  <a:pt x="126726" y="421636"/>
                </a:lnTo>
                <a:lnTo>
                  <a:pt x="131570" y="429329"/>
                </a:lnTo>
                <a:lnTo>
                  <a:pt x="131528" y="430046"/>
                </a:lnTo>
                <a:lnTo>
                  <a:pt x="130548" y="429572"/>
                </a:lnTo>
                <a:lnTo>
                  <a:pt x="124618" y="424355"/>
                </a:lnTo>
                <a:lnTo>
                  <a:pt x="119521" y="416884"/>
                </a:lnTo>
                <a:lnTo>
                  <a:pt x="116828" y="412225"/>
                </a:lnTo>
                <a:lnTo>
                  <a:pt x="112175" y="405309"/>
                </a:lnTo>
                <a:lnTo>
                  <a:pt x="99386" y="387465"/>
                </a:lnTo>
                <a:lnTo>
                  <a:pt x="93879" y="378325"/>
                </a:lnTo>
                <a:lnTo>
                  <a:pt x="89256" y="369374"/>
                </a:lnTo>
                <a:lnTo>
                  <a:pt x="85222" y="360549"/>
                </a:lnTo>
                <a:lnTo>
                  <a:pt x="80627" y="348951"/>
                </a:lnTo>
                <a:lnTo>
                  <a:pt x="70442" y="320824"/>
                </a:lnTo>
                <a:lnTo>
                  <a:pt x="66011" y="305323"/>
                </a:lnTo>
                <a:lnTo>
                  <a:pt x="62105" y="289273"/>
                </a:lnTo>
                <a:lnTo>
                  <a:pt x="58548" y="272859"/>
                </a:lnTo>
                <a:lnTo>
                  <a:pt x="56177" y="256200"/>
                </a:lnTo>
                <a:lnTo>
                  <a:pt x="54597" y="239380"/>
                </a:lnTo>
                <a:lnTo>
                  <a:pt x="53543" y="222452"/>
                </a:lnTo>
                <a:lnTo>
                  <a:pt x="52372" y="193482"/>
                </a:lnTo>
                <a:lnTo>
                  <a:pt x="52060" y="180423"/>
                </a:lnTo>
                <a:lnTo>
                  <a:pt x="53756" y="166954"/>
                </a:lnTo>
                <a:lnTo>
                  <a:pt x="56793" y="153213"/>
                </a:lnTo>
                <a:lnTo>
                  <a:pt x="60722" y="139289"/>
                </a:lnTo>
                <a:lnTo>
                  <a:pt x="65246" y="127149"/>
                </a:lnTo>
                <a:lnTo>
                  <a:pt x="70167" y="116199"/>
                </a:lnTo>
                <a:lnTo>
                  <a:pt x="75353" y="106041"/>
                </a:lnTo>
                <a:lnTo>
                  <a:pt x="80715" y="97364"/>
                </a:lnTo>
                <a:lnTo>
                  <a:pt x="86195" y="89674"/>
                </a:lnTo>
                <a:lnTo>
                  <a:pt x="91754" y="82642"/>
                </a:lnTo>
                <a:lnTo>
                  <a:pt x="101174" y="73192"/>
                </a:lnTo>
                <a:lnTo>
                  <a:pt x="113169" y="62130"/>
                </a:lnTo>
                <a:lnTo>
                  <a:pt x="126881" y="49992"/>
                </a:lnTo>
                <a:lnTo>
                  <a:pt x="138880" y="40948"/>
                </a:lnTo>
                <a:lnTo>
                  <a:pt x="149737" y="33966"/>
                </a:lnTo>
                <a:lnTo>
                  <a:pt x="159832" y="28359"/>
                </a:lnTo>
                <a:lnTo>
                  <a:pt x="168467" y="22716"/>
                </a:lnTo>
                <a:lnTo>
                  <a:pt x="176129" y="17049"/>
                </a:lnTo>
                <a:lnTo>
                  <a:pt x="183142" y="11366"/>
                </a:lnTo>
                <a:lnTo>
                  <a:pt x="190675" y="7577"/>
                </a:lnTo>
                <a:lnTo>
                  <a:pt x="198554" y="5051"/>
                </a:lnTo>
                <a:lnTo>
                  <a:pt x="206664" y="3367"/>
                </a:lnTo>
                <a:lnTo>
                  <a:pt x="213024" y="2245"/>
                </a:lnTo>
                <a:lnTo>
                  <a:pt x="218216" y="149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5"/>
          <p:cNvSpPr/>
          <p:nvPr/>
        </p:nvSpPr>
        <p:spPr>
          <a:xfrm>
            <a:off x="3526154" y="3104631"/>
            <a:ext cx="291467" cy="382593"/>
          </a:xfrm>
          <a:custGeom>
            <a:avLst/>
            <a:gdLst/>
            <a:ahLst/>
            <a:cxnLst/>
            <a:rect l="0" t="0" r="0" b="0"/>
            <a:pathLst>
              <a:path w="291467" h="382593">
                <a:moveTo>
                  <a:pt x="0" y="135774"/>
                </a:moveTo>
                <a:lnTo>
                  <a:pt x="7382" y="157916"/>
                </a:lnTo>
                <a:lnTo>
                  <a:pt x="13123" y="162442"/>
                </a:lnTo>
                <a:lnTo>
                  <a:pt x="21073" y="166676"/>
                </a:lnTo>
                <a:lnTo>
                  <a:pt x="27781" y="168558"/>
                </a:lnTo>
                <a:lnTo>
                  <a:pt x="36478" y="169395"/>
                </a:lnTo>
                <a:lnTo>
                  <a:pt x="41463" y="169617"/>
                </a:lnTo>
                <a:lnTo>
                  <a:pt x="52084" y="169865"/>
                </a:lnTo>
                <a:lnTo>
                  <a:pt x="57582" y="169931"/>
                </a:lnTo>
                <a:lnTo>
                  <a:pt x="63154" y="169023"/>
                </a:lnTo>
                <a:lnTo>
                  <a:pt x="68773" y="167465"/>
                </a:lnTo>
                <a:lnTo>
                  <a:pt x="74423" y="165474"/>
                </a:lnTo>
                <a:lnTo>
                  <a:pt x="80096" y="163193"/>
                </a:lnTo>
                <a:lnTo>
                  <a:pt x="85782" y="160721"/>
                </a:lnTo>
                <a:lnTo>
                  <a:pt x="97181" y="155434"/>
                </a:lnTo>
                <a:lnTo>
                  <a:pt x="125734" y="141443"/>
                </a:lnTo>
                <a:lnTo>
                  <a:pt x="130495" y="137649"/>
                </a:lnTo>
                <a:lnTo>
                  <a:pt x="138326" y="128352"/>
                </a:lnTo>
                <a:lnTo>
                  <a:pt x="144981" y="117870"/>
                </a:lnTo>
                <a:lnTo>
                  <a:pt x="148089" y="112408"/>
                </a:lnTo>
                <a:lnTo>
                  <a:pt x="156623" y="96179"/>
                </a:lnTo>
                <a:lnTo>
                  <a:pt x="173072" y="63818"/>
                </a:lnTo>
                <a:lnTo>
                  <a:pt x="175389" y="57323"/>
                </a:lnTo>
                <a:lnTo>
                  <a:pt x="176934" y="51088"/>
                </a:lnTo>
                <a:lnTo>
                  <a:pt x="177964" y="45027"/>
                </a:lnTo>
                <a:lnTo>
                  <a:pt x="176568" y="33211"/>
                </a:lnTo>
                <a:lnTo>
                  <a:pt x="172772" y="22563"/>
                </a:lnTo>
                <a:lnTo>
                  <a:pt x="167910" y="14655"/>
                </a:lnTo>
                <a:lnTo>
                  <a:pt x="164328" y="12166"/>
                </a:lnTo>
                <a:lnTo>
                  <a:pt x="155268" y="9399"/>
                </a:lnTo>
                <a:lnTo>
                  <a:pt x="150185" y="7709"/>
                </a:lnTo>
                <a:lnTo>
                  <a:pt x="144890" y="5630"/>
                </a:lnTo>
                <a:lnTo>
                  <a:pt x="139456" y="3291"/>
                </a:lnTo>
                <a:lnTo>
                  <a:pt x="133929" y="1732"/>
                </a:lnTo>
                <a:lnTo>
                  <a:pt x="128338" y="692"/>
                </a:lnTo>
                <a:lnTo>
                  <a:pt x="122706" y="0"/>
                </a:lnTo>
                <a:lnTo>
                  <a:pt x="117999" y="490"/>
                </a:lnTo>
                <a:lnTo>
                  <a:pt x="113909" y="1770"/>
                </a:lnTo>
                <a:lnTo>
                  <a:pt x="79653" y="18801"/>
                </a:lnTo>
                <a:lnTo>
                  <a:pt x="70962" y="24413"/>
                </a:lnTo>
                <a:lnTo>
                  <a:pt x="67311" y="27243"/>
                </a:lnTo>
                <a:lnTo>
                  <a:pt x="60714" y="35468"/>
                </a:lnTo>
                <a:lnTo>
                  <a:pt x="54607" y="46426"/>
                </a:lnTo>
                <a:lnTo>
                  <a:pt x="51645" y="53348"/>
                </a:lnTo>
                <a:lnTo>
                  <a:pt x="48717" y="60821"/>
                </a:lnTo>
                <a:lnTo>
                  <a:pt x="42925" y="76744"/>
                </a:lnTo>
                <a:lnTo>
                  <a:pt x="40047" y="84990"/>
                </a:lnTo>
                <a:lnTo>
                  <a:pt x="37176" y="94298"/>
                </a:lnTo>
                <a:lnTo>
                  <a:pt x="31445" y="114800"/>
                </a:lnTo>
                <a:lnTo>
                  <a:pt x="22864" y="147763"/>
                </a:lnTo>
                <a:lnTo>
                  <a:pt x="20958" y="162816"/>
                </a:lnTo>
                <a:lnTo>
                  <a:pt x="19687" y="180472"/>
                </a:lnTo>
                <a:lnTo>
                  <a:pt x="18840" y="199863"/>
                </a:lnTo>
                <a:lnTo>
                  <a:pt x="17899" y="239188"/>
                </a:lnTo>
                <a:lnTo>
                  <a:pt x="17647" y="259009"/>
                </a:lnTo>
                <a:lnTo>
                  <a:pt x="19385" y="276985"/>
                </a:lnTo>
                <a:lnTo>
                  <a:pt x="22449" y="293732"/>
                </a:lnTo>
                <a:lnTo>
                  <a:pt x="26396" y="309659"/>
                </a:lnTo>
                <a:lnTo>
                  <a:pt x="30932" y="322183"/>
                </a:lnTo>
                <a:lnTo>
                  <a:pt x="35862" y="332436"/>
                </a:lnTo>
                <a:lnTo>
                  <a:pt x="41053" y="341177"/>
                </a:lnTo>
                <a:lnTo>
                  <a:pt x="45466" y="347957"/>
                </a:lnTo>
                <a:lnTo>
                  <a:pt x="52910" y="358030"/>
                </a:lnTo>
                <a:lnTo>
                  <a:pt x="61933" y="365681"/>
                </a:lnTo>
                <a:lnTo>
                  <a:pt x="67006" y="369056"/>
                </a:lnTo>
                <a:lnTo>
                  <a:pt x="72294" y="372257"/>
                </a:lnTo>
                <a:lnTo>
                  <a:pt x="77723" y="375344"/>
                </a:lnTo>
                <a:lnTo>
                  <a:pt x="83248" y="378355"/>
                </a:lnTo>
                <a:lnTo>
                  <a:pt x="88836" y="380362"/>
                </a:lnTo>
                <a:lnTo>
                  <a:pt x="94467" y="381700"/>
                </a:lnTo>
                <a:lnTo>
                  <a:pt x="100126" y="382592"/>
                </a:lnTo>
                <a:lnTo>
                  <a:pt x="105803" y="382234"/>
                </a:lnTo>
                <a:lnTo>
                  <a:pt x="111493" y="381043"/>
                </a:lnTo>
                <a:lnTo>
                  <a:pt x="117192" y="379297"/>
                </a:lnTo>
                <a:lnTo>
                  <a:pt x="122895" y="377180"/>
                </a:lnTo>
                <a:lnTo>
                  <a:pt x="128603" y="374816"/>
                </a:lnTo>
                <a:lnTo>
                  <a:pt x="134313" y="372288"/>
                </a:lnTo>
                <a:lnTo>
                  <a:pt x="140977" y="369650"/>
                </a:lnTo>
                <a:lnTo>
                  <a:pt x="156002" y="364178"/>
                </a:lnTo>
                <a:lnTo>
                  <a:pt x="163056" y="360434"/>
                </a:lnTo>
                <a:lnTo>
                  <a:pt x="169665" y="356032"/>
                </a:lnTo>
                <a:lnTo>
                  <a:pt x="175975" y="351192"/>
                </a:lnTo>
                <a:lnTo>
                  <a:pt x="212161" y="321627"/>
                </a:lnTo>
                <a:lnTo>
                  <a:pt x="224308" y="311111"/>
                </a:lnTo>
                <a:lnTo>
                  <a:pt x="235264" y="301243"/>
                </a:lnTo>
                <a:lnTo>
                  <a:pt x="291466" y="2386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6"/>
          <p:cNvSpPr/>
          <p:nvPr/>
        </p:nvSpPr>
        <p:spPr>
          <a:xfrm>
            <a:off x="4057650" y="2880360"/>
            <a:ext cx="154305" cy="660083"/>
          </a:xfrm>
          <a:custGeom>
            <a:avLst/>
            <a:gdLst/>
            <a:ahLst/>
            <a:cxnLst/>
            <a:rect l="0" t="0" r="0" b="0"/>
            <a:pathLst>
              <a:path w="154305" h="660083">
                <a:moveTo>
                  <a:pt x="0" y="0"/>
                </a:moveTo>
                <a:lnTo>
                  <a:pt x="0" y="13652"/>
                </a:lnTo>
                <a:lnTo>
                  <a:pt x="2857" y="25294"/>
                </a:lnTo>
                <a:lnTo>
                  <a:pt x="7620" y="40675"/>
                </a:lnTo>
                <a:lnTo>
                  <a:pt x="26693" y="97357"/>
                </a:lnTo>
                <a:lnTo>
                  <a:pt x="30178" y="108720"/>
                </a:lnTo>
                <a:lnTo>
                  <a:pt x="36590" y="131505"/>
                </a:lnTo>
                <a:lnTo>
                  <a:pt x="40585" y="148630"/>
                </a:lnTo>
                <a:lnTo>
                  <a:pt x="50105" y="193057"/>
                </a:lnTo>
                <a:lnTo>
                  <a:pt x="66175" y="276171"/>
                </a:lnTo>
                <a:lnTo>
                  <a:pt x="69834" y="301271"/>
                </a:lnTo>
                <a:lnTo>
                  <a:pt x="72273" y="323720"/>
                </a:lnTo>
                <a:lnTo>
                  <a:pt x="73900" y="344401"/>
                </a:lnTo>
                <a:lnTo>
                  <a:pt x="75936" y="363903"/>
                </a:lnTo>
                <a:lnTo>
                  <a:pt x="80739" y="400812"/>
                </a:lnTo>
                <a:lnTo>
                  <a:pt x="86049" y="433726"/>
                </a:lnTo>
                <a:lnTo>
                  <a:pt x="92536" y="468992"/>
                </a:lnTo>
                <a:lnTo>
                  <a:pt x="101770" y="516416"/>
                </a:lnTo>
                <a:lnTo>
                  <a:pt x="106899" y="538587"/>
                </a:lnTo>
                <a:lnTo>
                  <a:pt x="112223" y="559083"/>
                </a:lnTo>
                <a:lnTo>
                  <a:pt x="117678" y="578462"/>
                </a:lnTo>
                <a:lnTo>
                  <a:pt x="122266" y="593286"/>
                </a:lnTo>
                <a:lnTo>
                  <a:pt x="126279" y="605074"/>
                </a:lnTo>
                <a:lnTo>
                  <a:pt x="133276" y="624204"/>
                </a:lnTo>
                <a:lnTo>
                  <a:pt x="139561" y="642231"/>
                </a:lnTo>
                <a:lnTo>
                  <a:pt x="142571" y="648181"/>
                </a:lnTo>
                <a:lnTo>
                  <a:pt x="145529" y="652148"/>
                </a:lnTo>
                <a:lnTo>
                  <a:pt x="154304" y="660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7"/>
          <p:cNvSpPr/>
          <p:nvPr/>
        </p:nvSpPr>
        <p:spPr>
          <a:xfrm>
            <a:off x="3989070" y="2833295"/>
            <a:ext cx="660083" cy="709890"/>
          </a:xfrm>
          <a:custGeom>
            <a:avLst/>
            <a:gdLst/>
            <a:ahLst/>
            <a:cxnLst/>
            <a:rect l="0" t="0" r="0" b="0"/>
            <a:pathLst>
              <a:path w="660083" h="709890">
                <a:moveTo>
                  <a:pt x="0" y="407110"/>
                </a:moveTo>
                <a:lnTo>
                  <a:pt x="19579" y="394374"/>
                </a:lnTo>
                <a:lnTo>
                  <a:pt x="37974" y="383757"/>
                </a:lnTo>
                <a:lnTo>
                  <a:pt x="53072" y="374188"/>
                </a:lnTo>
                <a:lnTo>
                  <a:pt x="77637" y="358091"/>
                </a:lnTo>
                <a:lnTo>
                  <a:pt x="88906" y="349665"/>
                </a:lnTo>
                <a:lnTo>
                  <a:pt x="116666" y="327604"/>
                </a:lnTo>
                <a:lnTo>
                  <a:pt x="135880" y="310291"/>
                </a:lnTo>
                <a:lnTo>
                  <a:pt x="182628" y="265654"/>
                </a:lnTo>
                <a:lnTo>
                  <a:pt x="203667" y="242321"/>
                </a:lnTo>
                <a:lnTo>
                  <a:pt x="222455" y="219146"/>
                </a:lnTo>
                <a:lnTo>
                  <a:pt x="239743" y="196075"/>
                </a:lnTo>
                <a:lnTo>
                  <a:pt x="269112" y="155202"/>
                </a:lnTo>
                <a:lnTo>
                  <a:pt x="317096" y="85435"/>
                </a:lnTo>
                <a:lnTo>
                  <a:pt x="330162" y="66023"/>
                </a:lnTo>
                <a:lnTo>
                  <a:pt x="339778" y="47870"/>
                </a:lnTo>
                <a:lnTo>
                  <a:pt x="348180" y="30278"/>
                </a:lnTo>
                <a:lnTo>
                  <a:pt x="358264" y="12934"/>
                </a:lnTo>
                <a:lnTo>
                  <a:pt x="366555" y="3321"/>
                </a:lnTo>
                <a:lnTo>
                  <a:pt x="370100" y="757"/>
                </a:lnTo>
                <a:lnTo>
                  <a:pt x="373416" y="0"/>
                </a:lnTo>
                <a:lnTo>
                  <a:pt x="376579" y="448"/>
                </a:lnTo>
                <a:lnTo>
                  <a:pt x="379640" y="1699"/>
                </a:lnTo>
                <a:lnTo>
                  <a:pt x="381681" y="3486"/>
                </a:lnTo>
                <a:lnTo>
                  <a:pt x="383041" y="5630"/>
                </a:lnTo>
                <a:lnTo>
                  <a:pt x="389776" y="25016"/>
                </a:lnTo>
                <a:lnTo>
                  <a:pt x="402085" y="61804"/>
                </a:lnTo>
                <a:lnTo>
                  <a:pt x="405216" y="79751"/>
                </a:lnTo>
                <a:lnTo>
                  <a:pt x="407304" y="100288"/>
                </a:lnTo>
                <a:lnTo>
                  <a:pt x="408696" y="122552"/>
                </a:lnTo>
                <a:lnTo>
                  <a:pt x="424307" y="294962"/>
                </a:lnTo>
                <a:lnTo>
                  <a:pt x="434008" y="386794"/>
                </a:lnTo>
                <a:lnTo>
                  <a:pt x="437929" y="419283"/>
                </a:lnTo>
                <a:lnTo>
                  <a:pt x="440542" y="449515"/>
                </a:lnTo>
                <a:lnTo>
                  <a:pt x="442285" y="478243"/>
                </a:lnTo>
                <a:lnTo>
                  <a:pt x="443447" y="505967"/>
                </a:lnTo>
                <a:lnTo>
                  <a:pt x="444737" y="564711"/>
                </a:lnTo>
                <a:lnTo>
                  <a:pt x="445709" y="690732"/>
                </a:lnTo>
                <a:lnTo>
                  <a:pt x="444777" y="699061"/>
                </a:lnTo>
                <a:lnTo>
                  <a:pt x="443202" y="704614"/>
                </a:lnTo>
                <a:lnTo>
                  <a:pt x="441201" y="708316"/>
                </a:lnTo>
                <a:lnTo>
                  <a:pt x="439867" y="709831"/>
                </a:lnTo>
                <a:lnTo>
                  <a:pt x="438976" y="709889"/>
                </a:lnTo>
                <a:lnTo>
                  <a:pt x="437035" y="707413"/>
                </a:lnTo>
                <a:lnTo>
                  <a:pt x="432998" y="703138"/>
                </a:lnTo>
                <a:lnTo>
                  <a:pt x="431540" y="699712"/>
                </a:lnTo>
                <a:lnTo>
                  <a:pt x="426660" y="680525"/>
                </a:lnTo>
                <a:lnTo>
                  <a:pt x="424457" y="675112"/>
                </a:lnTo>
                <a:lnTo>
                  <a:pt x="422010" y="658937"/>
                </a:lnTo>
                <a:lnTo>
                  <a:pt x="420922" y="639048"/>
                </a:lnTo>
                <a:lnTo>
                  <a:pt x="420439" y="617508"/>
                </a:lnTo>
                <a:lnTo>
                  <a:pt x="422215" y="602620"/>
                </a:lnTo>
                <a:lnTo>
                  <a:pt x="425304" y="585075"/>
                </a:lnTo>
                <a:lnTo>
                  <a:pt x="432863" y="549071"/>
                </a:lnTo>
                <a:lnTo>
                  <a:pt x="439399" y="520368"/>
                </a:lnTo>
                <a:lnTo>
                  <a:pt x="444380" y="505476"/>
                </a:lnTo>
                <a:lnTo>
                  <a:pt x="450558" y="489832"/>
                </a:lnTo>
                <a:lnTo>
                  <a:pt x="457534" y="473688"/>
                </a:lnTo>
                <a:lnTo>
                  <a:pt x="465043" y="460067"/>
                </a:lnTo>
                <a:lnTo>
                  <a:pt x="472906" y="448130"/>
                </a:lnTo>
                <a:lnTo>
                  <a:pt x="506057" y="403888"/>
                </a:lnTo>
                <a:lnTo>
                  <a:pt x="520507" y="388850"/>
                </a:lnTo>
                <a:lnTo>
                  <a:pt x="527027" y="383507"/>
                </a:lnTo>
                <a:lnTo>
                  <a:pt x="539351" y="377569"/>
                </a:lnTo>
                <a:lnTo>
                  <a:pt x="557000" y="374227"/>
                </a:lnTo>
                <a:lnTo>
                  <a:pt x="575479" y="373098"/>
                </a:lnTo>
                <a:lnTo>
                  <a:pt x="584698" y="375483"/>
                </a:lnTo>
                <a:lnTo>
                  <a:pt x="589824" y="377453"/>
                </a:lnTo>
                <a:lnTo>
                  <a:pt x="594193" y="380671"/>
                </a:lnTo>
                <a:lnTo>
                  <a:pt x="615657" y="404910"/>
                </a:lnTo>
                <a:lnTo>
                  <a:pt x="619035" y="411358"/>
                </a:lnTo>
                <a:lnTo>
                  <a:pt x="622789" y="426143"/>
                </a:lnTo>
                <a:lnTo>
                  <a:pt x="626997" y="452399"/>
                </a:lnTo>
                <a:lnTo>
                  <a:pt x="629453" y="468735"/>
                </a:lnTo>
                <a:lnTo>
                  <a:pt x="631090" y="482483"/>
                </a:lnTo>
                <a:lnTo>
                  <a:pt x="632182" y="494506"/>
                </a:lnTo>
                <a:lnTo>
                  <a:pt x="632909" y="505379"/>
                </a:lnTo>
                <a:lnTo>
                  <a:pt x="633718" y="550480"/>
                </a:lnTo>
                <a:lnTo>
                  <a:pt x="633933" y="579842"/>
                </a:lnTo>
                <a:lnTo>
                  <a:pt x="635982" y="602275"/>
                </a:lnTo>
                <a:lnTo>
                  <a:pt x="639253" y="620088"/>
                </a:lnTo>
                <a:lnTo>
                  <a:pt x="643338" y="634820"/>
                </a:lnTo>
                <a:lnTo>
                  <a:pt x="647878" y="653729"/>
                </a:lnTo>
                <a:lnTo>
                  <a:pt x="660082" y="68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8"/>
          <p:cNvSpPr/>
          <p:nvPr/>
        </p:nvSpPr>
        <p:spPr>
          <a:xfrm>
            <a:off x="4753747" y="3156631"/>
            <a:ext cx="195444" cy="331847"/>
          </a:xfrm>
          <a:custGeom>
            <a:avLst/>
            <a:gdLst/>
            <a:ahLst/>
            <a:cxnLst/>
            <a:rect l="0" t="0" r="0" b="0"/>
            <a:pathLst>
              <a:path w="195444" h="331847">
                <a:moveTo>
                  <a:pt x="92573" y="15194"/>
                </a:moveTo>
                <a:lnTo>
                  <a:pt x="77811" y="432"/>
                </a:lnTo>
                <a:lnTo>
                  <a:pt x="75112" y="590"/>
                </a:lnTo>
                <a:lnTo>
                  <a:pt x="71406" y="1648"/>
                </a:lnTo>
                <a:lnTo>
                  <a:pt x="67032" y="3306"/>
                </a:lnTo>
                <a:lnTo>
                  <a:pt x="63163" y="5363"/>
                </a:lnTo>
                <a:lnTo>
                  <a:pt x="59631" y="7688"/>
                </a:lnTo>
                <a:lnTo>
                  <a:pt x="56324" y="10189"/>
                </a:lnTo>
                <a:lnTo>
                  <a:pt x="53167" y="13763"/>
                </a:lnTo>
                <a:lnTo>
                  <a:pt x="47119" y="22813"/>
                </a:lnTo>
                <a:lnTo>
                  <a:pt x="43220" y="29798"/>
                </a:lnTo>
                <a:lnTo>
                  <a:pt x="33808" y="47719"/>
                </a:lnTo>
                <a:lnTo>
                  <a:pt x="29584" y="57833"/>
                </a:lnTo>
                <a:lnTo>
                  <a:pt x="25815" y="68384"/>
                </a:lnTo>
                <a:lnTo>
                  <a:pt x="12923" y="108144"/>
                </a:lnTo>
                <a:lnTo>
                  <a:pt x="9945" y="120976"/>
                </a:lnTo>
                <a:lnTo>
                  <a:pt x="7008" y="136198"/>
                </a:lnTo>
                <a:lnTo>
                  <a:pt x="4097" y="153013"/>
                </a:lnTo>
                <a:lnTo>
                  <a:pt x="2156" y="169938"/>
                </a:lnTo>
                <a:lnTo>
                  <a:pt x="862" y="186937"/>
                </a:lnTo>
                <a:lnTo>
                  <a:pt x="0" y="203984"/>
                </a:lnTo>
                <a:lnTo>
                  <a:pt x="377" y="221064"/>
                </a:lnTo>
                <a:lnTo>
                  <a:pt x="1582" y="238166"/>
                </a:lnTo>
                <a:lnTo>
                  <a:pt x="3337" y="255282"/>
                </a:lnTo>
                <a:lnTo>
                  <a:pt x="5460" y="268597"/>
                </a:lnTo>
                <a:lnTo>
                  <a:pt x="7827" y="279379"/>
                </a:lnTo>
                <a:lnTo>
                  <a:pt x="10358" y="288472"/>
                </a:lnTo>
                <a:lnTo>
                  <a:pt x="12998" y="295487"/>
                </a:lnTo>
                <a:lnTo>
                  <a:pt x="18471" y="305821"/>
                </a:lnTo>
                <a:lnTo>
                  <a:pt x="24079" y="313589"/>
                </a:lnTo>
                <a:lnTo>
                  <a:pt x="29746" y="320216"/>
                </a:lnTo>
                <a:lnTo>
                  <a:pt x="35440" y="326337"/>
                </a:lnTo>
                <a:lnTo>
                  <a:pt x="38291" y="328350"/>
                </a:lnTo>
                <a:lnTo>
                  <a:pt x="44000" y="330587"/>
                </a:lnTo>
                <a:lnTo>
                  <a:pt x="48018" y="331846"/>
                </a:lnTo>
                <a:lnTo>
                  <a:pt x="54038" y="329600"/>
                </a:lnTo>
                <a:lnTo>
                  <a:pt x="58310" y="327668"/>
                </a:lnTo>
                <a:lnTo>
                  <a:pt x="61159" y="324475"/>
                </a:lnTo>
                <a:lnTo>
                  <a:pt x="63057" y="320441"/>
                </a:lnTo>
                <a:lnTo>
                  <a:pt x="66120" y="310879"/>
                </a:lnTo>
                <a:lnTo>
                  <a:pt x="68270" y="305662"/>
                </a:lnTo>
                <a:lnTo>
                  <a:pt x="70656" y="300280"/>
                </a:lnTo>
                <a:lnTo>
                  <a:pt x="73199" y="293833"/>
                </a:lnTo>
                <a:lnTo>
                  <a:pt x="78564" y="279051"/>
                </a:lnTo>
                <a:lnTo>
                  <a:pt x="81329" y="264441"/>
                </a:lnTo>
                <a:lnTo>
                  <a:pt x="84124" y="245176"/>
                </a:lnTo>
                <a:lnTo>
                  <a:pt x="86940" y="222808"/>
                </a:lnTo>
                <a:lnTo>
                  <a:pt x="89770" y="205038"/>
                </a:lnTo>
                <a:lnTo>
                  <a:pt x="92609" y="190334"/>
                </a:lnTo>
                <a:lnTo>
                  <a:pt x="95455" y="177674"/>
                </a:lnTo>
                <a:lnTo>
                  <a:pt x="97352" y="165424"/>
                </a:lnTo>
                <a:lnTo>
                  <a:pt x="98616" y="153447"/>
                </a:lnTo>
                <a:lnTo>
                  <a:pt x="99459" y="141652"/>
                </a:lnTo>
                <a:lnTo>
                  <a:pt x="100973" y="130932"/>
                </a:lnTo>
                <a:lnTo>
                  <a:pt x="102936" y="120928"/>
                </a:lnTo>
                <a:lnTo>
                  <a:pt x="105196" y="111400"/>
                </a:lnTo>
                <a:lnTo>
                  <a:pt x="106703" y="102192"/>
                </a:lnTo>
                <a:lnTo>
                  <a:pt x="107708" y="93195"/>
                </a:lnTo>
                <a:lnTo>
                  <a:pt x="108377" y="84339"/>
                </a:lnTo>
                <a:lnTo>
                  <a:pt x="108824" y="75578"/>
                </a:lnTo>
                <a:lnTo>
                  <a:pt x="109321" y="58224"/>
                </a:lnTo>
                <a:lnTo>
                  <a:pt x="109694" y="0"/>
                </a:lnTo>
                <a:lnTo>
                  <a:pt x="109708" y="6536"/>
                </a:lnTo>
                <a:lnTo>
                  <a:pt x="112253" y="16426"/>
                </a:lnTo>
                <a:lnTo>
                  <a:pt x="114265" y="21730"/>
                </a:lnTo>
                <a:lnTo>
                  <a:pt x="116559" y="27171"/>
                </a:lnTo>
                <a:lnTo>
                  <a:pt x="119042" y="32704"/>
                </a:lnTo>
                <a:lnTo>
                  <a:pt x="121649" y="38297"/>
                </a:lnTo>
                <a:lnTo>
                  <a:pt x="123387" y="43931"/>
                </a:lnTo>
                <a:lnTo>
                  <a:pt x="124545" y="49592"/>
                </a:lnTo>
                <a:lnTo>
                  <a:pt x="125318" y="55271"/>
                </a:lnTo>
                <a:lnTo>
                  <a:pt x="126785" y="60961"/>
                </a:lnTo>
                <a:lnTo>
                  <a:pt x="128716" y="66661"/>
                </a:lnTo>
                <a:lnTo>
                  <a:pt x="130956" y="72365"/>
                </a:lnTo>
                <a:lnTo>
                  <a:pt x="133401" y="81883"/>
                </a:lnTo>
                <a:lnTo>
                  <a:pt x="135984" y="93943"/>
                </a:lnTo>
                <a:lnTo>
                  <a:pt x="138659" y="107698"/>
                </a:lnTo>
                <a:lnTo>
                  <a:pt x="151524" y="186218"/>
                </a:lnTo>
                <a:lnTo>
                  <a:pt x="162851" y="260601"/>
                </a:lnTo>
                <a:lnTo>
                  <a:pt x="166095" y="276906"/>
                </a:lnTo>
                <a:lnTo>
                  <a:pt x="169210" y="288728"/>
                </a:lnTo>
                <a:lnTo>
                  <a:pt x="172239" y="297563"/>
                </a:lnTo>
                <a:lnTo>
                  <a:pt x="174259" y="304405"/>
                </a:lnTo>
                <a:lnTo>
                  <a:pt x="176502" y="314547"/>
                </a:lnTo>
                <a:lnTo>
                  <a:pt x="178053" y="317632"/>
                </a:lnTo>
                <a:lnTo>
                  <a:pt x="180040" y="319690"/>
                </a:lnTo>
                <a:lnTo>
                  <a:pt x="182316" y="321061"/>
                </a:lnTo>
                <a:lnTo>
                  <a:pt x="187387" y="322585"/>
                </a:lnTo>
                <a:lnTo>
                  <a:pt x="195443" y="3238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9"/>
          <p:cNvSpPr/>
          <p:nvPr/>
        </p:nvSpPr>
        <p:spPr>
          <a:xfrm>
            <a:off x="4983479" y="3091248"/>
            <a:ext cx="274322" cy="397760"/>
          </a:xfrm>
          <a:custGeom>
            <a:avLst/>
            <a:gdLst/>
            <a:ahLst/>
            <a:cxnLst/>
            <a:rect l="0" t="0" r="0" b="0"/>
            <a:pathLst>
              <a:path w="274322" h="397760">
                <a:moveTo>
                  <a:pt x="0" y="80577"/>
                </a:moveTo>
                <a:lnTo>
                  <a:pt x="0" y="99889"/>
                </a:lnTo>
                <a:lnTo>
                  <a:pt x="2541" y="108528"/>
                </a:lnTo>
                <a:lnTo>
                  <a:pt x="5892" y="118717"/>
                </a:lnTo>
                <a:lnTo>
                  <a:pt x="7382" y="129595"/>
                </a:lnTo>
                <a:lnTo>
                  <a:pt x="9684" y="138973"/>
                </a:lnTo>
                <a:lnTo>
                  <a:pt x="13123" y="150940"/>
                </a:lnTo>
                <a:lnTo>
                  <a:pt x="24526" y="187468"/>
                </a:lnTo>
                <a:lnTo>
                  <a:pt x="45651" y="251760"/>
                </a:lnTo>
                <a:lnTo>
                  <a:pt x="47579" y="260421"/>
                </a:lnTo>
                <a:lnTo>
                  <a:pt x="48864" y="269053"/>
                </a:lnTo>
                <a:lnTo>
                  <a:pt x="49721" y="277665"/>
                </a:lnTo>
                <a:lnTo>
                  <a:pt x="51245" y="285311"/>
                </a:lnTo>
                <a:lnTo>
                  <a:pt x="53214" y="292314"/>
                </a:lnTo>
                <a:lnTo>
                  <a:pt x="55478" y="298888"/>
                </a:lnTo>
                <a:lnTo>
                  <a:pt x="57995" y="311271"/>
                </a:lnTo>
                <a:lnTo>
                  <a:pt x="60066" y="323125"/>
                </a:lnTo>
                <a:lnTo>
                  <a:pt x="64161" y="334743"/>
                </a:lnTo>
                <a:lnTo>
                  <a:pt x="66616" y="346257"/>
                </a:lnTo>
                <a:lnTo>
                  <a:pt x="67708" y="354867"/>
                </a:lnTo>
                <a:lnTo>
                  <a:pt x="67999" y="355829"/>
                </a:lnTo>
                <a:lnTo>
                  <a:pt x="68193" y="355518"/>
                </a:lnTo>
                <a:lnTo>
                  <a:pt x="62612" y="348176"/>
                </a:lnTo>
                <a:lnTo>
                  <a:pt x="61165" y="343019"/>
                </a:lnTo>
                <a:lnTo>
                  <a:pt x="60522" y="335013"/>
                </a:lnTo>
                <a:lnTo>
                  <a:pt x="60351" y="330211"/>
                </a:lnTo>
                <a:lnTo>
                  <a:pt x="60110" y="291597"/>
                </a:lnTo>
                <a:lnTo>
                  <a:pt x="61028" y="278406"/>
                </a:lnTo>
                <a:lnTo>
                  <a:pt x="62593" y="266755"/>
                </a:lnTo>
                <a:lnTo>
                  <a:pt x="71948" y="218424"/>
                </a:lnTo>
                <a:lnTo>
                  <a:pt x="75588" y="205812"/>
                </a:lnTo>
                <a:lnTo>
                  <a:pt x="79920" y="193594"/>
                </a:lnTo>
                <a:lnTo>
                  <a:pt x="90765" y="167001"/>
                </a:lnTo>
                <a:lnTo>
                  <a:pt x="105110" y="132958"/>
                </a:lnTo>
                <a:lnTo>
                  <a:pt x="118471" y="103222"/>
                </a:lnTo>
                <a:lnTo>
                  <a:pt x="124701" y="89959"/>
                </a:lnTo>
                <a:lnTo>
                  <a:pt x="132664" y="76354"/>
                </a:lnTo>
                <a:lnTo>
                  <a:pt x="141783" y="62521"/>
                </a:lnTo>
                <a:lnTo>
                  <a:pt x="151672" y="48537"/>
                </a:lnTo>
                <a:lnTo>
                  <a:pt x="160170" y="38262"/>
                </a:lnTo>
                <a:lnTo>
                  <a:pt x="167740" y="30459"/>
                </a:lnTo>
                <a:lnTo>
                  <a:pt x="180279" y="19250"/>
                </a:lnTo>
                <a:lnTo>
                  <a:pt x="189026" y="11093"/>
                </a:lnTo>
                <a:lnTo>
                  <a:pt x="193646" y="7584"/>
                </a:lnTo>
                <a:lnTo>
                  <a:pt x="198630" y="4292"/>
                </a:lnTo>
                <a:lnTo>
                  <a:pt x="203857" y="1145"/>
                </a:lnTo>
                <a:lnTo>
                  <a:pt x="208295" y="0"/>
                </a:lnTo>
                <a:lnTo>
                  <a:pt x="212206" y="189"/>
                </a:lnTo>
                <a:lnTo>
                  <a:pt x="219092" y="1986"/>
                </a:lnTo>
                <a:lnTo>
                  <a:pt x="225327" y="2785"/>
                </a:lnTo>
                <a:lnTo>
                  <a:pt x="228323" y="3951"/>
                </a:lnTo>
                <a:lnTo>
                  <a:pt x="234192" y="7785"/>
                </a:lnTo>
                <a:lnTo>
                  <a:pt x="239976" y="15205"/>
                </a:lnTo>
                <a:lnTo>
                  <a:pt x="245721" y="24852"/>
                </a:lnTo>
                <a:lnTo>
                  <a:pt x="251450" y="35490"/>
                </a:lnTo>
                <a:lnTo>
                  <a:pt x="254311" y="42899"/>
                </a:lnTo>
                <a:lnTo>
                  <a:pt x="257171" y="51648"/>
                </a:lnTo>
                <a:lnTo>
                  <a:pt x="260030" y="61291"/>
                </a:lnTo>
                <a:lnTo>
                  <a:pt x="262889" y="74387"/>
                </a:lnTo>
                <a:lnTo>
                  <a:pt x="265747" y="89785"/>
                </a:lnTo>
                <a:lnTo>
                  <a:pt x="268605" y="106718"/>
                </a:lnTo>
                <a:lnTo>
                  <a:pt x="270510" y="125627"/>
                </a:lnTo>
                <a:lnTo>
                  <a:pt x="271780" y="145853"/>
                </a:lnTo>
                <a:lnTo>
                  <a:pt x="272627" y="166956"/>
                </a:lnTo>
                <a:lnTo>
                  <a:pt x="273568" y="218345"/>
                </a:lnTo>
                <a:lnTo>
                  <a:pt x="274321" y="397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mean subtraction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9"/>
          <p:cNvSpPr/>
          <p:nvPr/>
        </p:nvSpPr>
        <p:spPr>
          <a:xfrm>
            <a:off x="6038782" y="1851660"/>
            <a:ext cx="513466" cy="471488"/>
          </a:xfrm>
          <a:custGeom>
            <a:avLst/>
            <a:gdLst/>
            <a:ahLst/>
            <a:cxnLst/>
            <a:rect l="0" t="0" r="0" b="0"/>
            <a:pathLst>
              <a:path w="513466" h="471488">
                <a:moveTo>
                  <a:pt x="41977" y="0"/>
                </a:moveTo>
                <a:lnTo>
                  <a:pt x="34596" y="7380"/>
                </a:lnTo>
                <a:lnTo>
                  <a:pt x="33758" y="17321"/>
                </a:lnTo>
                <a:lnTo>
                  <a:pt x="33510" y="59636"/>
                </a:lnTo>
                <a:lnTo>
                  <a:pt x="34427" y="78810"/>
                </a:lnTo>
                <a:lnTo>
                  <a:pt x="35992" y="99212"/>
                </a:lnTo>
                <a:lnTo>
                  <a:pt x="37987" y="120434"/>
                </a:lnTo>
                <a:lnTo>
                  <a:pt x="58864" y="308445"/>
                </a:lnTo>
                <a:lnTo>
                  <a:pt x="61808" y="344695"/>
                </a:lnTo>
                <a:lnTo>
                  <a:pt x="65951" y="414869"/>
                </a:lnTo>
                <a:lnTo>
                  <a:pt x="66532" y="428027"/>
                </a:lnTo>
                <a:lnTo>
                  <a:pt x="65967" y="436799"/>
                </a:lnTo>
                <a:lnTo>
                  <a:pt x="64638" y="442646"/>
                </a:lnTo>
                <a:lnTo>
                  <a:pt x="61574" y="450097"/>
                </a:lnTo>
                <a:lnTo>
                  <a:pt x="60212" y="456583"/>
                </a:lnTo>
                <a:lnTo>
                  <a:pt x="58896" y="457741"/>
                </a:lnTo>
                <a:lnTo>
                  <a:pt x="57067" y="457560"/>
                </a:lnTo>
                <a:lnTo>
                  <a:pt x="54895" y="456488"/>
                </a:lnTo>
                <a:lnTo>
                  <a:pt x="49941" y="445136"/>
                </a:lnTo>
                <a:lnTo>
                  <a:pt x="47286" y="436775"/>
                </a:lnTo>
                <a:lnTo>
                  <a:pt x="39257" y="407164"/>
                </a:lnTo>
                <a:lnTo>
                  <a:pt x="34449" y="388600"/>
                </a:lnTo>
                <a:lnTo>
                  <a:pt x="30291" y="370509"/>
                </a:lnTo>
                <a:lnTo>
                  <a:pt x="23131" y="335168"/>
                </a:lnTo>
                <a:lnTo>
                  <a:pt x="9194" y="255836"/>
                </a:lnTo>
                <a:lnTo>
                  <a:pt x="5834" y="231517"/>
                </a:lnTo>
                <a:lnTo>
                  <a:pt x="3595" y="210542"/>
                </a:lnTo>
                <a:lnTo>
                  <a:pt x="2101" y="191796"/>
                </a:lnTo>
                <a:lnTo>
                  <a:pt x="1106" y="174537"/>
                </a:lnTo>
                <a:lnTo>
                  <a:pt x="0" y="142659"/>
                </a:lnTo>
                <a:lnTo>
                  <a:pt x="657" y="129396"/>
                </a:lnTo>
                <a:lnTo>
                  <a:pt x="2048" y="117696"/>
                </a:lnTo>
                <a:lnTo>
                  <a:pt x="3928" y="107039"/>
                </a:lnTo>
                <a:lnTo>
                  <a:pt x="7086" y="98029"/>
                </a:lnTo>
                <a:lnTo>
                  <a:pt x="11097" y="90118"/>
                </a:lnTo>
                <a:lnTo>
                  <a:pt x="15675" y="82938"/>
                </a:lnTo>
                <a:lnTo>
                  <a:pt x="19680" y="75295"/>
                </a:lnTo>
                <a:lnTo>
                  <a:pt x="23303" y="67341"/>
                </a:lnTo>
                <a:lnTo>
                  <a:pt x="26670" y="59182"/>
                </a:lnTo>
                <a:lnTo>
                  <a:pt x="31773" y="50884"/>
                </a:lnTo>
                <a:lnTo>
                  <a:pt x="38032" y="42495"/>
                </a:lnTo>
                <a:lnTo>
                  <a:pt x="45062" y="34045"/>
                </a:lnTo>
                <a:lnTo>
                  <a:pt x="55413" y="22116"/>
                </a:lnTo>
                <a:lnTo>
                  <a:pt x="66596" y="10045"/>
                </a:lnTo>
                <a:lnTo>
                  <a:pt x="69820" y="6697"/>
                </a:lnTo>
                <a:lnTo>
                  <a:pt x="73874" y="4464"/>
                </a:lnTo>
                <a:lnTo>
                  <a:pt x="83459" y="1984"/>
                </a:lnTo>
                <a:lnTo>
                  <a:pt x="95014" y="587"/>
                </a:lnTo>
                <a:lnTo>
                  <a:pt x="103967" y="2801"/>
                </a:lnTo>
                <a:lnTo>
                  <a:pt x="113343" y="6960"/>
                </a:lnTo>
                <a:lnTo>
                  <a:pt x="120686" y="11983"/>
                </a:lnTo>
                <a:lnTo>
                  <a:pt x="127124" y="19930"/>
                </a:lnTo>
                <a:lnTo>
                  <a:pt x="134113" y="30765"/>
                </a:lnTo>
                <a:lnTo>
                  <a:pt x="143569" y="45106"/>
                </a:lnTo>
                <a:lnTo>
                  <a:pt x="147805" y="52930"/>
                </a:lnTo>
                <a:lnTo>
                  <a:pt x="151582" y="61004"/>
                </a:lnTo>
                <a:lnTo>
                  <a:pt x="155053" y="69244"/>
                </a:lnTo>
                <a:lnTo>
                  <a:pt x="158318" y="78548"/>
                </a:lnTo>
                <a:lnTo>
                  <a:pt x="161448" y="88560"/>
                </a:lnTo>
                <a:lnTo>
                  <a:pt x="167465" y="109845"/>
                </a:lnTo>
                <a:lnTo>
                  <a:pt x="173315" y="132005"/>
                </a:lnTo>
                <a:lnTo>
                  <a:pt x="191065" y="193206"/>
                </a:lnTo>
                <a:lnTo>
                  <a:pt x="195661" y="212624"/>
                </a:lnTo>
                <a:lnTo>
                  <a:pt x="198726" y="229379"/>
                </a:lnTo>
                <a:lnTo>
                  <a:pt x="200769" y="244359"/>
                </a:lnTo>
                <a:lnTo>
                  <a:pt x="203083" y="258156"/>
                </a:lnTo>
                <a:lnTo>
                  <a:pt x="205579" y="271164"/>
                </a:lnTo>
                <a:lnTo>
                  <a:pt x="210892" y="295777"/>
                </a:lnTo>
                <a:lnTo>
                  <a:pt x="216428" y="319416"/>
                </a:lnTo>
                <a:lnTo>
                  <a:pt x="218285" y="330101"/>
                </a:lnTo>
                <a:lnTo>
                  <a:pt x="219523" y="340082"/>
                </a:lnTo>
                <a:lnTo>
                  <a:pt x="220349" y="349594"/>
                </a:lnTo>
                <a:lnTo>
                  <a:pt x="221852" y="358793"/>
                </a:lnTo>
                <a:lnTo>
                  <a:pt x="223806" y="367783"/>
                </a:lnTo>
                <a:lnTo>
                  <a:pt x="226062" y="376633"/>
                </a:lnTo>
                <a:lnTo>
                  <a:pt x="238338" y="420945"/>
                </a:lnTo>
                <a:lnTo>
                  <a:pt x="238606" y="420648"/>
                </a:lnTo>
                <a:lnTo>
                  <a:pt x="231286" y="389837"/>
                </a:lnTo>
                <a:lnTo>
                  <a:pt x="228191" y="372286"/>
                </a:lnTo>
                <a:lnTo>
                  <a:pt x="226127" y="355823"/>
                </a:lnTo>
                <a:lnTo>
                  <a:pt x="224751" y="340085"/>
                </a:lnTo>
                <a:lnTo>
                  <a:pt x="223834" y="319116"/>
                </a:lnTo>
                <a:lnTo>
                  <a:pt x="222815" y="267877"/>
                </a:lnTo>
                <a:lnTo>
                  <a:pt x="223496" y="244307"/>
                </a:lnTo>
                <a:lnTo>
                  <a:pt x="224902" y="222879"/>
                </a:lnTo>
                <a:lnTo>
                  <a:pt x="226792" y="202878"/>
                </a:lnTo>
                <a:lnTo>
                  <a:pt x="229005" y="185734"/>
                </a:lnTo>
                <a:lnTo>
                  <a:pt x="231433" y="170495"/>
                </a:lnTo>
                <a:lnTo>
                  <a:pt x="242172" y="114111"/>
                </a:lnTo>
                <a:lnTo>
                  <a:pt x="245926" y="101791"/>
                </a:lnTo>
                <a:lnTo>
                  <a:pt x="250333" y="90721"/>
                </a:lnTo>
                <a:lnTo>
                  <a:pt x="255177" y="80483"/>
                </a:lnTo>
                <a:lnTo>
                  <a:pt x="260310" y="71753"/>
                </a:lnTo>
                <a:lnTo>
                  <a:pt x="265637" y="64027"/>
                </a:lnTo>
                <a:lnTo>
                  <a:pt x="275684" y="50364"/>
                </a:lnTo>
                <a:lnTo>
                  <a:pt x="283325" y="37941"/>
                </a:lnTo>
                <a:lnTo>
                  <a:pt x="292435" y="28610"/>
                </a:lnTo>
                <a:lnTo>
                  <a:pt x="308275" y="18002"/>
                </a:lnTo>
                <a:lnTo>
                  <a:pt x="318447" y="12763"/>
                </a:lnTo>
                <a:lnTo>
                  <a:pt x="326143" y="10435"/>
                </a:lnTo>
                <a:lnTo>
                  <a:pt x="340382" y="9124"/>
                </a:lnTo>
                <a:lnTo>
                  <a:pt x="344736" y="9893"/>
                </a:lnTo>
                <a:lnTo>
                  <a:pt x="356368" y="15525"/>
                </a:lnTo>
                <a:lnTo>
                  <a:pt x="366174" y="20552"/>
                </a:lnTo>
                <a:lnTo>
                  <a:pt x="370503" y="24179"/>
                </a:lnTo>
                <a:lnTo>
                  <a:pt x="377854" y="33288"/>
                </a:lnTo>
                <a:lnTo>
                  <a:pt x="384296" y="46227"/>
                </a:lnTo>
                <a:lnTo>
                  <a:pt x="390334" y="60550"/>
                </a:lnTo>
                <a:lnTo>
                  <a:pt x="396193" y="73266"/>
                </a:lnTo>
                <a:lnTo>
                  <a:pt x="399089" y="81229"/>
                </a:lnTo>
                <a:lnTo>
                  <a:pt x="401972" y="90347"/>
                </a:lnTo>
                <a:lnTo>
                  <a:pt x="404846" y="100236"/>
                </a:lnTo>
                <a:lnTo>
                  <a:pt x="423147" y="170859"/>
                </a:lnTo>
                <a:lnTo>
                  <a:pt x="455857" y="301088"/>
                </a:lnTo>
                <a:lnTo>
                  <a:pt x="464367" y="340191"/>
                </a:lnTo>
                <a:lnTo>
                  <a:pt x="469303" y="363954"/>
                </a:lnTo>
                <a:lnTo>
                  <a:pt x="473546" y="382653"/>
                </a:lnTo>
                <a:lnTo>
                  <a:pt x="477328" y="397977"/>
                </a:lnTo>
                <a:lnTo>
                  <a:pt x="480801" y="411050"/>
                </a:lnTo>
                <a:lnTo>
                  <a:pt x="484069" y="421671"/>
                </a:lnTo>
                <a:lnTo>
                  <a:pt x="487201" y="430656"/>
                </a:lnTo>
                <a:lnTo>
                  <a:pt x="493220" y="444768"/>
                </a:lnTo>
                <a:lnTo>
                  <a:pt x="501963" y="458067"/>
                </a:lnTo>
                <a:lnTo>
                  <a:pt x="513465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0"/>
          <p:cNvSpPr/>
          <p:nvPr/>
        </p:nvSpPr>
        <p:spPr>
          <a:xfrm>
            <a:off x="6603682" y="1937385"/>
            <a:ext cx="120016" cy="377191"/>
          </a:xfrm>
          <a:custGeom>
            <a:avLst/>
            <a:gdLst/>
            <a:ahLst/>
            <a:cxnLst/>
            <a:rect l="0" t="0" r="0" b="0"/>
            <a:pathLst>
              <a:path w="120016" h="377191">
                <a:moveTo>
                  <a:pt x="0" y="0"/>
                </a:moveTo>
                <a:lnTo>
                  <a:pt x="4551" y="13652"/>
                </a:lnTo>
                <a:lnTo>
                  <a:pt x="11865" y="33055"/>
                </a:lnTo>
                <a:lnTo>
                  <a:pt x="16482" y="44896"/>
                </a:lnTo>
                <a:lnTo>
                  <a:pt x="20513" y="56601"/>
                </a:lnTo>
                <a:lnTo>
                  <a:pt x="24153" y="68214"/>
                </a:lnTo>
                <a:lnTo>
                  <a:pt x="27533" y="79766"/>
                </a:lnTo>
                <a:lnTo>
                  <a:pt x="54439" y="164663"/>
                </a:lnTo>
                <a:lnTo>
                  <a:pt x="90376" y="284585"/>
                </a:lnTo>
                <a:lnTo>
                  <a:pt x="97398" y="306881"/>
                </a:lnTo>
                <a:lnTo>
                  <a:pt x="102080" y="323650"/>
                </a:lnTo>
                <a:lnTo>
                  <a:pt x="105200" y="336734"/>
                </a:lnTo>
                <a:lnTo>
                  <a:pt x="107282" y="347362"/>
                </a:lnTo>
                <a:lnTo>
                  <a:pt x="109621" y="355399"/>
                </a:lnTo>
                <a:lnTo>
                  <a:pt x="112133" y="361710"/>
                </a:lnTo>
                <a:lnTo>
                  <a:pt x="120015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1"/>
          <p:cNvSpPr/>
          <p:nvPr/>
        </p:nvSpPr>
        <p:spPr>
          <a:xfrm>
            <a:off x="6620827" y="179165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"/>
          <p:cNvSpPr/>
          <p:nvPr/>
        </p:nvSpPr>
        <p:spPr>
          <a:xfrm>
            <a:off x="6826567" y="1911667"/>
            <a:ext cx="342901" cy="409870"/>
          </a:xfrm>
          <a:custGeom>
            <a:avLst/>
            <a:gdLst/>
            <a:ahLst/>
            <a:cxnLst/>
            <a:rect l="0" t="0" r="0" b="0"/>
            <a:pathLst>
              <a:path w="342901" h="409870">
                <a:moveTo>
                  <a:pt x="0" y="0"/>
                </a:moveTo>
                <a:lnTo>
                  <a:pt x="0" y="18203"/>
                </a:lnTo>
                <a:lnTo>
                  <a:pt x="953" y="29280"/>
                </a:lnTo>
                <a:lnTo>
                  <a:pt x="2540" y="42380"/>
                </a:lnTo>
                <a:lnTo>
                  <a:pt x="4551" y="56829"/>
                </a:lnTo>
                <a:lnTo>
                  <a:pt x="9325" y="85582"/>
                </a:lnTo>
                <a:lnTo>
                  <a:pt x="11931" y="99917"/>
                </a:lnTo>
                <a:lnTo>
                  <a:pt x="13670" y="114237"/>
                </a:lnTo>
                <a:lnTo>
                  <a:pt x="14828" y="128545"/>
                </a:lnTo>
                <a:lnTo>
                  <a:pt x="15600" y="142847"/>
                </a:lnTo>
                <a:lnTo>
                  <a:pt x="20877" y="171431"/>
                </a:lnTo>
                <a:lnTo>
                  <a:pt x="39441" y="253992"/>
                </a:lnTo>
                <a:lnTo>
                  <a:pt x="53407" y="311005"/>
                </a:lnTo>
                <a:lnTo>
                  <a:pt x="62789" y="345870"/>
                </a:lnTo>
                <a:lnTo>
                  <a:pt x="70134" y="370890"/>
                </a:lnTo>
                <a:lnTo>
                  <a:pt x="79623" y="401041"/>
                </a:lnTo>
                <a:lnTo>
                  <a:pt x="83014" y="409063"/>
                </a:lnTo>
                <a:lnTo>
                  <a:pt x="83917" y="409869"/>
                </a:lnTo>
                <a:lnTo>
                  <a:pt x="82381" y="398064"/>
                </a:lnTo>
                <a:lnTo>
                  <a:pt x="80639" y="388248"/>
                </a:lnTo>
                <a:lnTo>
                  <a:pt x="69084" y="315273"/>
                </a:lnTo>
                <a:lnTo>
                  <a:pt x="66058" y="290192"/>
                </a:lnTo>
                <a:lnTo>
                  <a:pt x="64041" y="267757"/>
                </a:lnTo>
                <a:lnTo>
                  <a:pt x="62697" y="247084"/>
                </a:lnTo>
                <a:lnTo>
                  <a:pt x="61203" y="208875"/>
                </a:lnTo>
                <a:lnTo>
                  <a:pt x="60804" y="190685"/>
                </a:lnTo>
                <a:lnTo>
                  <a:pt x="61491" y="174748"/>
                </a:lnTo>
                <a:lnTo>
                  <a:pt x="62902" y="160314"/>
                </a:lnTo>
                <a:lnTo>
                  <a:pt x="64795" y="146881"/>
                </a:lnTo>
                <a:lnTo>
                  <a:pt x="67009" y="134116"/>
                </a:lnTo>
                <a:lnTo>
                  <a:pt x="69438" y="121795"/>
                </a:lnTo>
                <a:lnTo>
                  <a:pt x="72009" y="109772"/>
                </a:lnTo>
                <a:lnTo>
                  <a:pt x="75629" y="98899"/>
                </a:lnTo>
                <a:lnTo>
                  <a:pt x="79947" y="88793"/>
                </a:lnTo>
                <a:lnTo>
                  <a:pt x="96014" y="56592"/>
                </a:lnTo>
                <a:lnTo>
                  <a:pt x="104902" y="46425"/>
                </a:lnTo>
                <a:lnTo>
                  <a:pt x="109940" y="42380"/>
                </a:lnTo>
                <a:lnTo>
                  <a:pt x="116156" y="38731"/>
                </a:lnTo>
                <a:lnTo>
                  <a:pt x="123157" y="35345"/>
                </a:lnTo>
                <a:lnTo>
                  <a:pt x="130682" y="32136"/>
                </a:lnTo>
                <a:lnTo>
                  <a:pt x="136652" y="29997"/>
                </a:lnTo>
                <a:lnTo>
                  <a:pt x="145825" y="27619"/>
                </a:lnTo>
                <a:lnTo>
                  <a:pt x="151509" y="27938"/>
                </a:lnTo>
                <a:lnTo>
                  <a:pt x="158156" y="29103"/>
                </a:lnTo>
                <a:lnTo>
                  <a:pt x="165445" y="30832"/>
                </a:lnTo>
                <a:lnTo>
                  <a:pt x="172209" y="32937"/>
                </a:lnTo>
                <a:lnTo>
                  <a:pt x="178624" y="35293"/>
                </a:lnTo>
                <a:lnTo>
                  <a:pt x="184805" y="37816"/>
                </a:lnTo>
                <a:lnTo>
                  <a:pt x="190831" y="41403"/>
                </a:lnTo>
                <a:lnTo>
                  <a:pt x="196753" y="45700"/>
                </a:lnTo>
                <a:lnTo>
                  <a:pt x="202606" y="50469"/>
                </a:lnTo>
                <a:lnTo>
                  <a:pt x="208413" y="57458"/>
                </a:lnTo>
                <a:lnTo>
                  <a:pt x="214190" y="65928"/>
                </a:lnTo>
                <a:lnTo>
                  <a:pt x="219946" y="75385"/>
                </a:lnTo>
                <a:lnTo>
                  <a:pt x="224735" y="85499"/>
                </a:lnTo>
                <a:lnTo>
                  <a:pt x="228881" y="96052"/>
                </a:lnTo>
                <a:lnTo>
                  <a:pt x="232597" y="106897"/>
                </a:lnTo>
                <a:lnTo>
                  <a:pt x="236027" y="118890"/>
                </a:lnTo>
                <a:lnTo>
                  <a:pt x="239266" y="131647"/>
                </a:lnTo>
                <a:lnTo>
                  <a:pt x="245405" y="158522"/>
                </a:lnTo>
                <a:lnTo>
                  <a:pt x="251309" y="186342"/>
                </a:lnTo>
                <a:lnTo>
                  <a:pt x="259648" y="234901"/>
                </a:lnTo>
                <a:lnTo>
                  <a:pt x="268752" y="289186"/>
                </a:lnTo>
                <a:lnTo>
                  <a:pt x="275973" y="326012"/>
                </a:lnTo>
                <a:lnTo>
                  <a:pt x="279232" y="339261"/>
                </a:lnTo>
                <a:lnTo>
                  <a:pt x="282357" y="349999"/>
                </a:lnTo>
                <a:lnTo>
                  <a:pt x="285393" y="359063"/>
                </a:lnTo>
                <a:lnTo>
                  <a:pt x="289322" y="367010"/>
                </a:lnTo>
                <a:lnTo>
                  <a:pt x="293846" y="374214"/>
                </a:lnTo>
                <a:lnTo>
                  <a:pt x="303001" y="385392"/>
                </a:lnTo>
                <a:lnTo>
                  <a:pt x="306775" y="388373"/>
                </a:lnTo>
                <a:lnTo>
                  <a:pt x="310245" y="390360"/>
                </a:lnTo>
                <a:lnTo>
                  <a:pt x="319179" y="392569"/>
                </a:lnTo>
                <a:lnTo>
                  <a:pt x="328548" y="393550"/>
                </a:lnTo>
                <a:lnTo>
                  <a:pt x="332379" y="393812"/>
                </a:lnTo>
                <a:lnTo>
                  <a:pt x="342900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3"/>
          <p:cNvSpPr/>
          <p:nvPr/>
        </p:nvSpPr>
        <p:spPr>
          <a:xfrm>
            <a:off x="7255192" y="1928812"/>
            <a:ext cx="274321" cy="415572"/>
          </a:xfrm>
          <a:custGeom>
            <a:avLst/>
            <a:gdLst/>
            <a:ahLst/>
            <a:cxnLst/>
            <a:rect l="0" t="0" r="0" b="0"/>
            <a:pathLst>
              <a:path w="274321" h="415572">
                <a:moveTo>
                  <a:pt x="0" y="0"/>
                </a:moveTo>
                <a:lnTo>
                  <a:pt x="4551" y="18203"/>
                </a:lnTo>
                <a:lnTo>
                  <a:pt x="6844" y="30233"/>
                </a:lnTo>
                <a:lnTo>
                  <a:pt x="11931" y="61379"/>
                </a:lnTo>
                <a:lnTo>
                  <a:pt x="13670" y="81877"/>
                </a:lnTo>
                <a:lnTo>
                  <a:pt x="14828" y="105067"/>
                </a:lnTo>
                <a:lnTo>
                  <a:pt x="16116" y="152424"/>
                </a:lnTo>
                <a:lnTo>
                  <a:pt x="16687" y="192522"/>
                </a:lnTo>
                <a:lnTo>
                  <a:pt x="17792" y="215978"/>
                </a:lnTo>
                <a:lnTo>
                  <a:pt x="21560" y="269980"/>
                </a:lnTo>
                <a:lnTo>
                  <a:pt x="23899" y="291429"/>
                </a:lnTo>
                <a:lnTo>
                  <a:pt x="26410" y="308586"/>
                </a:lnTo>
                <a:lnTo>
                  <a:pt x="29037" y="322882"/>
                </a:lnTo>
                <a:lnTo>
                  <a:pt x="31740" y="335270"/>
                </a:lnTo>
                <a:lnTo>
                  <a:pt x="34495" y="346385"/>
                </a:lnTo>
                <a:lnTo>
                  <a:pt x="37284" y="356654"/>
                </a:lnTo>
                <a:lnTo>
                  <a:pt x="41049" y="365404"/>
                </a:lnTo>
                <a:lnTo>
                  <a:pt x="45463" y="373143"/>
                </a:lnTo>
                <a:lnTo>
                  <a:pt x="53544" y="385869"/>
                </a:lnTo>
                <a:lnTo>
                  <a:pt x="57135" y="394700"/>
                </a:lnTo>
                <a:lnTo>
                  <a:pt x="59045" y="396483"/>
                </a:lnTo>
                <a:lnTo>
                  <a:pt x="61270" y="396720"/>
                </a:lnTo>
                <a:lnTo>
                  <a:pt x="66284" y="395395"/>
                </a:lnTo>
                <a:lnTo>
                  <a:pt x="71687" y="394806"/>
                </a:lnTo>
                <a:lnTo>
                  <a:pt x="74461" y="392744"/>
                </a:lnTo>
                <a:lnTo>
                  <a:pt x="80084" y="385373"/>
                </a:lnTo>
                <a:lnTo>
                  <a:pt x="85758" y="373207"/>
                </a:lnTo>
                <a:lnTo>
                  <a:pt x="88604" y="365962"/>
                </a:lnTo>
                <a:lnTo>
                  <a:pt x="90502" y="358275"/>
                </a:lnTo>
                <a:lnTo>
                  <a:pt x="91768" y="350292"/>
                </a:lnTo>
                <a:lnTo>
                  <a:pt x="92611" y="342113"/>
                </a:lnTo>
                <a:lnTo>
                  <a:pt x="94126" y="332850"/>
                </a:lnTo>
                <a:lnTo>
                  <a:pt x="96088" y="322865"/>
                </a:lnTo>
                <a:lnTo>
                  <a:pt x="98349" y="312399"/>
                </a:lnTo>
                <a:lnTo>
                  <a:pt x="100809" y="294943"/>
                </a:lnTo>
                <a:lnTo>
                  <a:pt x="108821" y="226032"/>
                </a:lnTo>
                <a:lnTo>
                  <a:pt x="111600" y="206886"/>
                </a:lnTo>
                <a:lnTo>
                  <a:pt x="117227" y="172912"/>
                </a:lnTo>
                <a:lnTo>
                  <a:pt x="128602" y="112296"/>
                </a:lnTo>
                <a:lnTo>
                  <a:pt x="131454" y="97724"/>
                </a:lnTo>
                <a:lnTo>
                  <a:pt x="133357" y="87057"/>
                </a:lnTo>
                <a:lnTo>
                  <a:pt x="134625" y="78993"/>
                </a:lnTo>
                <a:lnTo>
                  <a:pt x="135470" y="72664"/>
                </a:lnTo>
                <a:lnTo>
                  <a:pt x="138949" y="63093"/>
                </a:lnTo>
                <a:lnTo>
                  <a:pt x="141210" y="59207"/>
                </a:lnTo>
                <a:lnTo>
                  <a:pt x="142718" y="57569"/>
                </a:lnTo>
                <a:lnTo>
                  <a:pt x="143723" y="57429"/>
                </a:lnTo>
                <a:lnTo>
                  <a:pt x="144392" y="58289"/>
                </a:lnTo>
                <a:lnTo>
                  <a:pt x="147677" y="69404"/>
                </a:lnTo>
                <a:lnTo>
                  <a:pt x="149886" y="77702"/>
                </a:lnTo>
                <a:lnTo>
                  <a:pt x="154881" y="94542"/>
                </a:lnTo>
                <a:lnTo>
                  <a:pt x="157547" y="103033"/>
                </a:lnTo>
                <a:lnTo>
                  <a:pt x="161228" y="121076"/>
                </a:lnTo>
                <a:lnTo>
                  <a:pt x="176465" y="205631"/>
                </a:lnTo>
                <a:lnTo>
                  <a:pt x="190824" y="273637"/>
                </a:lnTo>
                <a:lnTo>
                  <a:pt x="201651" y="319736"/>
                </a:lnTo>
                <a:lnTo>
                  <a:pt x="205871" y="336030"/>
                </a:lnTo>
                <a:lnTo>
                  <a:pt x="210591" y="349750"/>
                </a:lnTo>
                <a:lnTo>
                  <a:pt x="215641" y="361754"/>
                </a:lnTo>
                <a:lnTo>
                  <a:pt x="232885" y="397001"/>
                </a:lnTo>
                <a:lnTo>
                  <a:pt x="237171" y="401827"/>
                </a:lnTo>
                <a:lnTo>
                  <a:pt x="241934" y="405045"/>
                </a:lnTo>
                <a:lnTo>
                  <a:pt x="247015" y="407190"/>
                </a:lnTo>
                <a:lnTo>
                  <a:pt x="252307" y="409572"/>
                </a:lnTo>
                <a:lnTo>
                  <a:pt x="263266" y="414760"/>
                </a:lnTo>
                <a:lnTo>
                  <a:pt x="266951" y="415571"/>
                </a:lnTo>
                <a:lnTo>
                  <a:pt x="269407" y="415160"/>
                </a:lnTo>
                <a:lnTo>
                  <a:pt x="27432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4"/>
          <p:cNvSpPr/>
          <p:nvPr/>
        </p:nvSpPr>
        <p:spPr>
          <a:xfrm>
            <a:off x="7615237" y="1902424"/>
            <a:ext cx="204155" cy="515022"/>
          </a:xfrm>
          <a:custGeom>
            <a:avLst/>
            <a:gdLst/>
            <a:ahLst/>
            <a:cxnLst/>
            <a:rect l="0" t="0" r="0" b="0"/>
            <a:pathLst>
              <a:path w="204155" h="515022">
                <a:moveTo>
                  <a:pt x="60007" y="17815"/>
                </a:moveTo>
                <a:lnTo>
                  <a:pt x="64559" y="4163"/>
                </a:lnTo>
                <a:lnTo>
                  <a:pt x="66852" y="1094"/>
                </a:lnTo>
                <a:lnTo>
                  <a:pt x="69333" y="0"/>
                </a:lnTo>
                <a:lnTo>
                  <a:pt x="71939" y="224"/>
                </a:lnTo>
                <a:lnTo>
                  <a:pt x="73677" y="1325"/>
                </a:lnTo>
                <a:lnTo>
                  <a:pt x="74836" y="3012"/>
                </a:lnTo>
                <a:lnTo>
                  <a:pt x="75608" y="5089"/>
                </a:lnTo>
                <a:lnTo>
                  <a:pt x="75170" y="8379"/>
                </a:lnTo>
                <a:lnTo>
                  <a:pt x="70956" y="23063"/>
                </a:lnTo>
                <a:lnTo>
                  <a:pt x="69636" y="37293"/>
                </a:lnTo>
                <a:lnTo>
                  <a:pt x="67380" y="47945"/>
                </a:lnTo>
                <a:lnTo>
                  <a:pt x="63970" y="60762"/>
                </a:lnTo>
                <a:lnTo>
                  <a:pt x="59791" y="75022"/>
                </a:lnTo>
                <a:lnTo>
                  <a:pt x="56053" y="92148"/>
                </a:lnTo>
                <a:lnTo>
                  <a:pt x="52609" y="111186"/>
                </a:lnTo>
                <a:lnTo>
                  <a:pt x="49360" y="131497"/>
                </a:lnTo>
                <a:lnTo>
                  <a:pt x="47194" y="146943"/>
                </a:lnTo>
                <a:lnTo>
                  <a:pt x="45751" y="159146"/>
                </a:lnTo>
                <a:lnTo>
                  <a:pt x="44788" y="169186"/>
                </a:lnTo>
                <a:lnTo>
                  <a:pt x="46051" y="177784"/>
                </a:lnTo>
                <a:lnTo>
                  <a:pt x="48799" y="185421"/>
                </a:lnTo>
                <a:lnTo>
                  <a:pt x="59227" y="205271"/>
                </a:lnTo>
                <a:lnTo>
                  <a:pt x="62344" y="211366"/>
                </a:lnTo>
                <a:lnTo>
                  <a:pt x="66328" y="216382"/>
                </a:lnTo>
                <a:lnTo>
                  <a:pt x="70889" y="220678"/>
                </a:lnTo>
                <a:lnTo>
                  <a:pt x="75834" y="224495"/>
                </a:lnTo>
                <a:lnTo>
                  <a:pt x="86751" y="230849"/>
                </a:lnTo>
                <a:lnTo>
                  <a:pt x="119201" y="248070"/>
                </a:lnTo>
                <a:lnTo>
                  <a:pt x="132807" y="256091"/>
                </a:lnTo>
                <a:lnTo>
                  <a:pt x="143783" y="263343"/>
                </a:lnTo>
                <a:lnTo>
                  <a:pt x="153005" y="270083"/>
                </a:lnTo>
                <a:lnTo>
                  <a:pt x="161059" y="276481"/>
                </a:lnTo>
                <a:lnTo>
                  <a:pt x="168332" y="282652"/>
                </a:lnTo>
                <a:lnTo>
                  <a:pt x="175086" y="288671"/>
                </a:lnTo>
                <a:lnTo>
                  <a:pt x="187671" y="300438"/>
                </a:lnTo>
                <a:lnTo>
                  <a:pt x="193694" y="306243"/>
                </a:lnTo>
                <a:lnTo>
                  <a:pt x="197710" y="312018"/>
                </a:lnTo>
                <a:lnTo>
                  <a:pt x="202171" y="323515"/>
                </a:lnTo>
                <a:lnTo>
                  <a:pt x="204154" y="337515"/>
                </a:lnTo>
                <a:lnTo>
                  <a:pt x="204083" y="353261"/>
                </a:lnTo>
                <a:lnTo>
                  <a:pt x="202730" y="361461"/>
                </a:lnTo>
                <a:lnTo>
                  <a:pt x="200876" y="369785"/>
                </a:lnTo>
                <a:lnTo>
                  <a:pt x="197734" y="379145"/>
                </a:lnTo>
                <a:lnTo>
                  <a:pt x="193735" y="389194"/>
                </a:lnTo>
                <a:lnTo>
                  <a:pt x="189165" y="399704"/>
                </a:lnTo>
                <a:lnTo>
                  <a:pt x="184213" y="409568"/>
                </a:lnTo>
                <a:lnTo>
                  <a:pt x="179006" y="419001"/>
                </a:lnTo>
                <a:lnTo>
                  <a:pt x="173630" y="428148"/>
                </a:lnTo>
                <a:lnTo>
                  <a:pt x="167188" y="436150"/>
                </a:lnTo>
                <a:lnTo>
                  <a:pt x="160037" y="443390"/>
                </a:lnTo>
                <a:lnTo>
                  <a:pt x="152412" y="450122"/>
                </a:lnTo>
                <a:lnTo>
                  <a:pt x="144470" y="456515"/>
                </a:lnTo>
                <a:lnTo>
                  <a:pt x="136319" y="462682"/>
                </a:lnTo>
                <a:lnTo>
                  <a:pt x="128026" y="468698"/>
                </a:lnTo>
                <a:lnTo>
                  <a:pt x="118689" y="474614"/>
                </a:lnTo>
                <a:lnTo>
                  <a:pt x="108653" y="480463"/>
                </a:lnTo>
                <a:lnTo>
                  <a:pt x="98153" y="486267"/>
                </a:lnTo>
                <a:lnTo>
                  <a:pt x="88295" y="491089"/>
                </a:lnTo>
                <a:lnTo>
                  <a:pt x="78866" y="495256"/>
                </a:lnTo>
                <a:lnTo>
                  <a:pt x="69722" y="498987"/>
                </a:lnTo>
                <a:lnTo>
                  <a:pt x="61722" y="501474"/>
                </a:lnTo>
                <a:lnTo>
                  <a:pt x="54483" y="503132"/>
                </a:lnTo>
                <a:lnTo>
                  <a:pt x="47752" y="504238"/>
                </a:lnTo>
                <a:lnTo>
                  <a:pt x="40408" y="505927"/>
                </a:lnTo>
                <a:lnTo>
                  <a:pt x="32653" y="508006"/>
                </a:lnTo>
                <a:lnTo>
                  <a:pt x="24626" y="510344"/>
                </a:lnTo>
                <a:lnTo>
                  <a:pt x="18322" y="511903"/>
                </a:lnTo>
                <a:lnTo>
                  <a:pt x="13167" y="512942"/>
                </a:lnTo>
                <a:lnTo>
                  <a:pt x="0" y="5150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"/>
          <p:cNvSpPr/>
          <p:nvPr/>
        </p:nvSpPr>
        <p:spPr>
          <a:xfrm>
            <a:off x="5943600" y="2443162"/>
            <a:ext cx="385763" cy="556908"/>
          </a:xfrm>
          <a:custGeom>
            <a:avLst/>
            <a:gdLst/>
            <a:ahLst/>
            <a:cxnLst/>
            <a:rect l="0" t="0" r="0" b="0"/>
            <a:pathLst>
              <a:path w="385763" h="556908">
                <a:moveTo>
                  <a:pt x="0" y="0"/>
                </a:moveTo>
                <a:lnTo>
                  <a:pt x="5891" y="12735"/>
                </a:lnTo>
                <a:lnTo>
                  <a:pt x="8730" y="24305"/>
                </a:lnTo>
                <a:lnTo>
                  <a:pt x="12770" y="37472"/>
                </a:lnTo>
                <a:lnTo>
                  <a:pt x="20399" y="60950"/>
                </a:lnTo>
                <a:lnTo>
                  <a:pt x="23124" y="73019"/>
                </a:lnTo>
                <a:lnTo>
                  <a:pt x="25894" y="87732"/>
                </a:lnTo>
                <a:lnTo>
                  <a:pt x="28693" y="104208"/>
                </a:lnTo>
                <a:lnTo>
                  <a:pt x="30558" y="124717"/>
                </a:lnTo>
                <a:lnTo>
                  <a:pt x="31802" y="147915"/>
                </a:lnTo>
                <a:lnTo>
                  <a:pt x="32631" y="172905"/>
                </a:lnTo>
                <a:lnTo>
                  <a:pt x="34136" y="194327"/>
                </a:lnTo>
                <a:lnTo>
                  <a:pt x="36093" y="213371"/>
                </a:lnTo>
                <a:lnTo>
                  <a:pt x="38349" y="230830"/>
                </a:lnTo>
                <a:lnTo>
                  <a:pt x="39853" y="248184"/>
                </a:lnTo>
                <a:lnTo>
                  <a:pt x="40856" y="265469"/>
                </a:lnTo>
                <a:lnTo>
                  <a:pt x="41525" y="282707"/>
                </a:lnTo>
                <a:lnTo>
                  <a:pt x="44828" y="308486"/>
                </a:lnTo>
                <a:lnTo>
                  <a:pt x="49888" y="339960"/>
                </a:lnTo>
                <a:lnTo>
                  <a:pt x="56119" y="375230"/>
                </a:lnTo>
                <a:lnTo>
                  <a:pt x="62177" y="402553"/>
                </a:lnTo>
                <a:lnTo>
                  <a:pt x="68121" y="424579"/>
                </a:lnTo>
                <a:lnTo>
                  <a:pt x="86798" y="482753"/>
                </a:lnTo>
                <a:lnTo>
                  <a:pt x="90250" y="492333"/>
                </a:lnTo>
                <a:lnTo>
                  <a:pt x="96627" y="508057"/>
                </a:lnTo>
                <a:lnTo>
                  <a:pt x="105175" y="521396"/>
                </a:lnTo>
                <a:lnTo>
                  <a:pt x="115324" y="533674"/>
                </a:lnTo>
                <a:lnTo>
                  <a:pt x="126185" y="545481"/>
                </a:lnTo>
                <a:lnTo>
                  <a:pt x="131748" y="549392"/>
                </a:lnTo>
                <a:lnTo>
                  <a:pt x="143010" y="553737"/>
                </a:lnTo>
                <a:lnTo>
                  <a:pt x="154364" y="555668"/>
                </a:lnTo>
                <a:lnTo>
                  <a:pt x="165761" y="556526"/>
                </a:lnTo>
                <a:lnTo>
                  <a:pt x="177176" y="556907"/>
                </a:lnTo>
                <a:lnTo>
                  <a:pt x="188600" y="554537"/>
                </a:lnTo>
                <a:lnTo>
                  <a:pt x="200027" y="550308"/>
                </a:lnTo>
                <a:lnTo>
                  <a:pt x="211456" y="545254"/>
                </a:lnTo>
                <a:lnTo>
                  <a:pt x="222885" y="537293"/>
                </a:lnTo>
                <a:lnTo>
                  <a:pt x="234315" y="526452"/>
                </a:lnTo>
                <a:lnTo>
                  <a:pt x="245745" y="512108"/>
                </a:lnTo>
                <a:lnTo>
                  <a:pt x="254635" y="498749"/>
                </a:lnTo>
                <a:lnTo>
                  <a:pt x="262713" y="485509"/>
                </a:lnTo>
                <a:lnTo>
                  <a:pt x="272653" y="470099"/>
                </a:lnTo>
                <a:lnTo>
                  <a:pt x="277972" y="458180"/>
                </a:lnTo>
                <a:lnTo>
                  <a:pt x="283421" y="443565"/>
                </a:lnTo>
                <a:lnTo>
                  <a:pt x="301306" y="390407"/>
                </a:lnTo>
                <a:lnTo>
                  <a:pt x="310443" y="360522"/>
                </a:lnTo>
                <a:lnTo>
                  <a:pt x="315547" y="343218"/>
                </a:lnTo>
                <a:lnTo>
                  <a:pt x="318949" y="329777"/>
                </a:lnTo>
                <a:lnTo>
                  <a:pt x="321218" y="318911"/>
                </a:lnTo>
                <a:lnTo>
                  <a:pt x="322730" y="309762"/>
                </a:lnTo>
                <a:lnTo>
                  <a:pt x="323739" y="298901"/>
                </a:lnTo>
                <a:lnTo>
                  <a:pt x="324410" y="286897"/>
                </a:lnTo>
                <a:lnTo>
                  <a:pt x="324859" y="274132"/>
                </a:lnTo>
                <a:lnTo>
                  <a:pt x="322817" y="257409"/>
                </a:lnTo>
                <a:lnTo>
                  <a:pt x="318734" y="246802"/>
                </a:lnTo>
                <a:lnTo>
                  <a:pt x="313744" y="238912"/>
                </a:lnTo>
                <a:lnTo>
                  <a:pt x="311080" y="236427"/>
                </a:lnTo>
                <a:lnTo>
                  <a:pt x="308352" y="234771"/>
                </a:lnTo>
                <a:lnTo>
                  <a:pt x="301680" y="232112"/>
                </a:lnTo>
                <a:lnTo>
                  <a:pt x="300179" y="232846"/>
                </a:lnTo>
                <a:lnTo>
                  <a:pt x="288388" y="243409"/>
                </a:lnTo>
                <a:lnTo>
                  <a:pt x="279620" y="252962"/>
                </a:lnTo>
                <a:lnTo>
                  <a:pt x="272548" y="263558"/>
                </a:lnTo>
                <a:lnTo>
                  <a:pt x="266230" y="277157"/>
                </a:lnTo>
                <a:lnTo>
                  <a:pt x="263211" y="284784"/>
                </a:lnTo>
                <a:lnTo>
                  <a:pt x="260247" y="295583"/>
                </a:lnTo>
                <a:lnTo>
                  <a:pt x="257318" y="308498"/>
                </a:lnTo>
                <a:lnTo>
                  <a:pt x="254412" y="322823"/>
                </a:lnTo>
                <a:lnTo>
                  <a:pt x="252476" y="336183"/>
                </a:lnTo>
                <a:lnTo>
                  <a:pt x="251185" y="348899"/>
                </a:lnTo>
                <a:lnTo>
                  <a:pt x="250324" y="361187"/>
                </a:lnTo>
                <a:lnTo>
                  <a:pt x="249750" y="372236"/>
                </a:lnTo>
                <a:lnTo>
                  <a:pt x="249112" y="392134"/>
                </a:lnTo>
                <a:lnTo>
                  <a:pt x="248753" y="433053"/>
                </a:lnTo>
                <a:lnTo>
                  <a:pt x="249655" y="444912"/>
                </a:lnTo>
                <a:lnTo>
                  <a:pt x="251209" y="454723"/>
                </a:lnTo>
                <a:lnTo>
                  <a:pt x="255476" y="471656"/>
                </a:lnTo>
                <a:lnTo>
                  <a:pt x="260547" y="488708"/>
                </a:lnTo>
                <a:lnTo>
                  <a:pt x="264185" y="495350"/>
                </a:lnTo>
                <a:lnTo>
                  <a:pt x="273308" y="505271"/>
                </a:lnTo>
                <a:lnTo>
                  <a:pt x="289154" y="520762"/>
                </a:lnTo>
                <a:lnTo>
                  <a:pt x="300280" y="529265"/>
                </a:lnTo>
                <a:lnTo>
                  <a:pt x="305915" y="532866"/>
                </a:lnTo>
                <a:lnTo>
                  <a:pt x="317254" y="536867"/>
                </a:lnTo>
                <a:lnTo>
                  <a:pt x="322945" y="537934"/>
                </a:lnTo>
                <a:lnTo>
                  <a:pt x="329596" y="538645"/>
                </a:lnTo>
                <a:lnTo>
                  <a:pt x="336889" y="539119"/>
                </a:lnTo>
                <a:lnTo>
                  <a:pt x="351658" y="539646"/>
                </a:lnTo>
                <a:lnTo>
                  <a:pt x="385762" y="5400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6"/>
          <p:cNvSpPr/>
          <p:nvPr/>
        </p:nvSpPr>
        <p:spPr>
          <a:xfrm>
            <a:off x="6458161" y="2623185"/>
            <a:ext cx="212132" cy="375790"/>
          </a:xfrm>
          <a:custGeom>
            <a:avLst/>
            <a:gdLst/>
            <a:ahLst/>
            <a:cxnLst/>
            <a:rect l="0" t="0" r="0" b="0"/>
            <a:pathLst>
              <a:path w="212132" h="375790">
                <a:moveTo>
                  <a:pt x="68369" y="0"/>
                </a:moveTo>
                <a:lnTo>
                  <a:pt x="59267" y="4551"/>
                </a:lnTo>
                <a:lnTo>
                  <a:pt x="55633" y="8748"/>
                </a:lnTo>
                <a:lnTo>
                  <a:pt x="52258" y="14405"/>
                </a:lnTo>
                <a:lnTo>
                  <a:pt x="49056" y="21033"/>
                </a:lnTo>
                <a:lnTo>
                  <a:pt x="45969" y="28309"/>
                </a:lnTo>
                <a:lnTo>
                  <a:pt x="42958" y="36018"/>
                </a:lnTo>
                <a:lnTo>
                  <a:pt x="39998" y="44014"/>
                </a:lnTo>
                <a:lnTo>
                  <a:pt x="35167" y="55060"/>
                </a:lnTo>
                <a:lnTo>
                  <a:pt x="22180" y="82573"/>
                </a:lnTo>
                <a:lnTo>
                  <a:pt x="16621" y="95054"/>
                </a:lnTo>
                <a:lnTo>
                  <a:pt x="11963" y="106231"/>
                </a:lnTo>
                <a:lnTo>
                  <a:pt x="7905" y="116541"/>
                </a:lnTo>
                <a:lnTo>
                  <a:pt x="5199" y="125319"/>
                </a:lnTo>
                <a:lnTo>
                  <a:pt x="3396" y="133076"/>
                </a:lnTo>
                <a:lnTo>
                  <a:pt x="2193" y="140152"/>
                </a:lnTo>
                <a:lnTo>
                  <a:pt x="857" y="150555"/>
                </a:lnTo>
                <a:lnTo>
                  <a:pt x="105" y="161766"/>
                </a:lnTo>
                <a:lnTo>
                  <a:pt x="0" y="164994"/>
                </a:lnTo>
                <a:lnTo>
                  <a:pt x="1834" y="167146"/>
                </a:lnTo>
                <a:lnTo>
                  <a:pt x="4963" y="168581"/>
                </a:lnTo>
                <a:lnTo>
                  <a:pt x="8953" y="169537"/>
                </a:lnTo>
                <a:lnTo>
                  <a:pt x="12566" y="170174"/>
                </a:lnTo>
                <a:lnTo>
                  <a:pt x="19119" y="170883"/>
                </a:lnTo>
                <a:lnTo>
                  <a:pt x="24106" y="171072"/>
                </a:lnTo>
                <a:lnTo>
                  <a:pt x="37266" y="171282"/>
                </a:lnTo>
                <a:lnTo>
                  <a:pt x="43823" y="170385"/>
                </a:lnTo>
                <a:lnTo>
                  <a:pt x="50100" y="168835"/>
                </a:lnTo>
                <a:lnTo>
                  <a:pt x="56190" y="166849"/>
                </a:lnTo>
                <a:lnTo>
                  <a:pt x="66917" y="165525"/>
                </a:lnTo>
                <a:lnTo>
                  <a:pt x="80736" y="164642"/>
                </a:lnTo>
                <a:lnTo>
                  <a:pt x="110060" y="163662"/>
                </a:lnTo>
                <a:lnTo>
                  <a:pt x="132618" y="163226"/>
                </a:lnTo>
                <a:lnTo>
                  <a:pt x="141681" y="164062"/>
                </a:lnTo>
                <a:lnTo>
                  <a:pt x="149629" y="165572"/>
                </a:lnTo>
                <a:lnTo>
                  <a:pt x="156832" y="167531"/>
                </a:lnTo>
                <a:lnTo>
                  <a:pt x="164492" y="170742"/>
                </a:lnTo>
                <a:lnTo>
                  <a:pt x="172456" y="174788"/>
                </a:lnTo>
                <a:lnTo>
                  <a:pt x="180622" y="179390"/>
                </a:lnTo>
                <a:lnTo>
                  <a:pt x="187020" y="184363"/>
                </a:lnTo>
                <a:lnTo>
                  <a:pt x="192236" y="189584"/>
                </a:lnTo>
                <a:lnTo>
                  <a:pt x="196667" y="194969"/>
                </a:lnTo>
                <a:lnTo>
                  <a:pt x="200574" y="201417"/>
                </a:lnTo>
                <a:lnTo>
                  <a:pt x="204130" y="208573"/>
                </a:lnTo>
                <a:lnTo>
                  <a:pt x="207454" y="216201"/>
                </a:lnTo>
                <a:lnTo>
                  <a:pt x="209669" y="224144"/>
                </a:lnTo>
                <a:lnTo>
                  <a:pt x="211147" y="232297"/>
                </a:lnTo>
                <a:lnTo>
                  <a:pt x="212131" y="240589"/>
                </a:lnTo>
                <a:lnTo>
                  <a:pt x="211835" y="248975"/>
                </a:lnTo>
                <a:lnTo>
                  <a:pt x="210686" y="257423"/>
                </a:lnTo>
                <a:lnTo>
                  <a:pt x="208966" y="265913"/>
                </a:lnTo>
                <a:lnTo>
                  <a:pt x="205915" y="274430"/>
                </a:lnTo>
                <a:lnTo>
                  <a:pt x="201977" y="282966"/>
                </a:lnTo>
                <a:lnTo>
                  <a:pt x="197445" y="291514"/>
                </a:lnTo>
                <a:lnTo>
                  <a:pt x="192520" y="300070"/>
                </a:lnTo>
                <a:lnTo>
                  <a:pt x="187331" y="308631"/>
                </a:lnTo>
                <a:lnTo>
                  <a:pt x="181967" y="317197"/>
                </a:lnTo>
                <a:lnTo>
                  <a:pt x="176486" y="324812"/>
                </a:lnTo>
                <a:lnTo>
                  <a:pt x="170927" y="331794"/>
                </a:lnTo>
                <a:lnTo>
                  <a:pt x="165316" y="338353"/>
                </a:lnTo>
                <a:lnTo>
                  <a:pt x="158718" y="345583"/>
                </a:lnTo>
                <a:lnTo>
                  <a:pt x="143766" y="361238"/>
                </a:lnTo>
                <a:lnTo>
                  <a:pt x="137684" y="366555"/>
                </a:lnTo>
                <a:lnTo>
                  <a:pt x="132677" y="370100"/>
                </a:lnTo>
                <a:lnTo>
                  <a:pt x="128385" y="372463"/>
                </a:lnTo>
                <a:lnTo>
                  <a:pt x="124572" y="374039"/>
                </a:lnTo>
                <a:lnTo>
                  <a:pt x="121077" y="375089"/>
                </a:lnTo>
                <a:lnTo>
                  <a:pt x="117795" y="375789"/>
                </a:lnTo>
                <a:lnTo>
                  <a:pt x="115607" y="375304"/>
                </a:lnTo>
                <a:lnTo>
                  <a:pt x="114148" y="374027"/>
                </a:lnTo>
                <a:lnTo>
                  <a:pt x="111231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"/>
          <p:cNvSpPr/>
          <p:nvPr/>
        </p:nvSpPr>
        <p:spPr>
          <a:xfrm>
            <a:off x="6775860" y="2666047"/>
            <a:ext cx="221461" cy="383920"/>
          </a:xfrm>
          <a:custGeom>
            <a:avLst/>
            <a:gdLst/>
            <a:ahLst/>
            <a:cxnLst/>
            <a:rect l="0" t="0" r="0" b="0"/>
            <a:pathLst>
              <a:path w="221461" h="383920">
                <a:moveTo>
                  <a:pt x="67852" y="0"/>
                </a:moveTo>
                <a:lnTo>
                  <a:pt x="72403" y="4551"/>
                </a:lnTo>
                <a:lnTo>
                  <a:pt x="72790" y="7797"/>
                </a:lnTo>
                <a:lnTo>
                  <a:pt x="70682" y="16483"/>
                </a:lnTo>
                <a:lnTo>
                  <a:pt x="66882" y="22418"/>
                </a:lnTo>
                <a:lnTo>
                  <a:pt x="61490" y="29233"/>
                </a:lnTo>
                <a:lnTo>
                  <a:pt x="55038" y="36634"/>
                </a:lnTo>
                <a:lnTo>
                  <a:pt x="49785" y="44425"/>
                </a:lnTo>
                <a:lnTo>
                  <a:pt x="45330" y="52477"/>
                </a:lnTo>
                <a:lnTo>
                  <a:pt x="41407" y="60702"/>
                </a:lnTo>
                <a:lnTo>
                  <a:pt x="35935" y="69995"/>
                </a:lnTo>
                <a:lnTo>
                  <a:pt x="29429" y="80001"/>
                </a:lnTo>
                <a:lnTo>
                  <a:pt x="22234" y="90482"/>
                </a:lnTo>
                <a:lnTo>
                  <a:pt x="16485" y="99374"/>
                </a:lnTo>
                <a:lnTo>
                  <a:pt x="11700" y="107206"/>
                </a:lnTo>
                <a:lnTo>
                  <a:pt x="7557" y="114334"/>
                </a:lnTo>
                <a:lnTo>
                  <a:pt x="2954" y="124792"/>
                </a:lnTo>
                <a:lnTo>
                  <a:pt x="909" y="133568"/>
                </a:lnTo>
                <a:lnTo>
                  <a:pt x="0" y="143819"/>
                </a:lnTo>
                <a:lnTo>
                  <a:pt x="1662" y="147314"/>
                </a:lnTo>
                <a:lnTo>
                  <a:pt x="4675" y="149644"/>
                </a:lnTo>
                <a:lnTo>
                  <a:pt x="8590" y="151198"/>
                </a:lnTo>
                <a:lnTo>
                  <a:pt x="15478" y="152924"/>
                </a:lnTo>
                <a:lnTo>
                  <a:pt x="18649" y="153384"/>
                </a:lnTo>
                <a:lnTo>
                  <a:pt x="27430" y="153691"/>
                </a:lnTo>
                <a:lnTo>
                  <a:pt x="54967" y="154032"/>
                </a:lnTo>
                <a:lnTo>
                  <a:pt x="67834" y="155076"/>
                </a:lnTo>
                <a:lnTo>
                  <a:pt x="79271" y="156724"/>
                </a:lnTo>
                <a:lnTo>
                  <a:pt x="89752" y="158775"/>
                </a:lnTo>
                <a:lnTo>
                  <a:pt x="100549" y="160143"/>
                </a:lnTo>
                <a:lnTo>
                  <a:pt x="111558" y="161054"/>
                </a:lnTo>
                <a:lnTo>
                  <a:pt x="122707" y="161662"/>
                </a:lnTo>
                <a:lnTo>
                  <a:pt x="132997" y="163020"/>
                </a:lnTo>
                <a:lnTo>
                  <a:pt x="142714" y="164877"/>
                </a:lnTo>
                <a:lnTo>
                  <a:pt x="152050" y="167068"/>
                </a:lnTo>
                <a:lnTo>
                  <a:pt x="161132" y="169481"/>
                </a:lnTo>
                <a:lnTo>
                  <a:pt x="178842" y="174703"/>
                </a:lnTo>
                <a:lnTo>
                  <a:pt x="186614" y="178381"/>
                </a:lnTo>
                <a:lnTo>
                  <a:pt x="193699" y="182738"/>
                </a:lnTo>
                <a:lnTo>
                  <a:pt x="200327" y="187548"/>
                </a:lnTo>
                <a:lnTo>
                  <a:pt x="205699" y="192659"/>
                </a:lnTo>
                <a:lnTo>
                  <a:pt x="210232" y="197972"/>
                </a:lnTo>
                <a:lnTo>
                  <a:pt x="214207" y="203419"/>
                </a:lnTo>
                <a:lnTo>
                  <a:pt x="216858" y="209908"/>
                </a:lnTo>
                <a:lnTo>
                  <a:pt x="218623" y="217091"/>
                </a:lnTo>
                <a:lnTo>
                  <a:pt x="219802" y="224737"/>
                </a:lnTo>
                <a:lnTo>
                  <a:pt x="220587" y="232692"/>
                </a:lnTo>
                <a:lnTo>
                  <a:pt x="221111" y="240853"/>
                </a:lnTo>
                <a:lnTo>
                  <a:pt x="221460" y="249151"/>
                </a:lnTo>
                <a:lnTo>
                  <a:pt x="219787" y="257541"/>
                </a:lnTo>
                <a:lnTo>
                  <a:pt x="216767" y="265992"/>
                </a:lnTo>
                <a:lnTo>
                  <a:pt x="212849" y="274483"/>
                </a:lnTo>
                <a:lnTo>
                  <a:pt x="208331" y="283001"/>
                </a:lnTo>
                <a:lnTo>
                  <a:pt x="203415" y="291537"/>
                </a:lnTo>
                <a:lnTo>
                  <a:pt x="198232" y="300086"/>
                </a:lnTo>
                <a:lnTo>
                  <a:pt x="190967" y="310547"/>
                </a:lnTo>
                <a:lnTo>
                  <a:pt x="182314" y="322284"/>
                </a:lnTo>
                <a:lnTo>
                  <a:pt x="172735" y="334871"/>
                </a:lnTo>
                <a:lnTo>
                  <a:pt x="164444" y="344215"/>
                </a:lnTo>
                <a:lnTo>
                  <a:pt x="157012" y="351397"/>
                </a:lnTo>
                <a:lnTo>
                  <a:pt x="150152" y="357137"/>
                </a:lnTo>
                <a:lnTo>
                  <a:pt x="144626" y="361916"/>
                </a:lnTo>
                <a:lnTo>
                  <a:pt x="135946" y="369767"/>
                </a:lnTo>
                <a:lnTo>
                  <a:pt x="131346" y="373194"/>
                </a:lnTo>
                <a:lnTo>
                  <a:pt x="126374" y="376431"/>
                </a:lnTo>
                <a:lnTo>
                  <a:pt x="121154" y="379541"/>
                </a:lnTo>
                <a:lnTo>
                  <a:pt x="116722" y="381615"/>
                </a:lnTo>
                <a:lnTo>
                  <a:pt x="112814" y="382998"/>
                </a:lnTo>
                <a:lnTo>
                  <a:pt x="109257" y="383919"/>
                </a:lnTo>
                <a:lnTo>
                  <a:pt x="105933" y="383581"/>
                </a:lnTo>
                <a:lnTo>
                  <a:pt x="102765" y="382403"/>
                </a:lnTo>
                <a:lnTo>
                  <a:pt x="99700" y="380666"/>
                </a:lnTo>
                <a:lnTo>
                  <a:pt x="97656" y="378555"/>
                </a:lnTo>
                <a:lnTo>
                  <a:pt x="96294" y="376195"/>
                </a:lnTo>
                <a:lnTo>
                  <a:pt x="84997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8"/>
          <p:cNvSpPr/>
          <p:nvPr/>
        </p:nvSpPr>
        <p:spPr>
          <a:xfrm>
            <a:off x="7109459" y="2571750"/>
            <a:ext cx="120017" cy="505778"/>
          </a:xfrm>
          <a:custGeom>
            <a:avLst/>
            <a:gdLst/>
            <a:ahLst/>
            <a:cxnLst/>
            <a:rect l="0" t="0" r="0" b="0"/>
            <a:pathLst>
              <a:path w="120017" h="505778">
                <a:moveTo>
                  <a:pt x="0" y="0"/>
                </a:moveTo>
                <a:lnTo>
                  <a:pt x="13653" y="9101"/>
                </a:lnTo>
                <a:lnTo>
                  <a:pt x="18627" y="13687"/>
                </a:lnTo>
                <a:lnTo>
                  <a:pt x="22896" y="18650"/>
                </a:lnTo>
                <a:lnTo>
                  <a:pt x="26694" y="23863"/>
                </a:lnTo>
                <a:lnTo>
                  <a:pt x="30179" y="29244"/>
                </a:lnTo>
                <a:lnTo>
                  <a:pt x="33454" y="34736"/>
                </a:lnTo>
                <a:lnTo>
                  <a:pt x="36590" y="40302"/>
                </a:lnTo>
                <a:lnTo>
                  <a:pt x="39634" y="46870"/>
                </a:lnTo>
                <a:lnTo>
                  <a:pt x="42616" y="54107"/>
                </a:lnTo>
                <a:lnTo>
                  <a:pt x="45556" y="61789"/>
                </a:lnTo>
                <a:lnTo>
                  <a:pt x="48468" y="74530"/>
                </a:lnTo>
                <a:lnTo>
                  <a:pt x="51362" y="90644"/>
                </a:lnTo>
                <a:lnTo>
                  <a:pt x="57118" y="126011"/>
                </a:lnTo>
                <a:lnTo>
                  <a:pt x="62852" y="157605"/>
                </a:lnTo>
                <a:lnTo>
                  <a:pt x="65713" y="177460"/>
                </a:lnTo>
                <a:lnTo>
                  <a:pt x="71434" y="224921"/>
                </a:lnTo>
                <a:lnTo>
                  <a:pt x="74293" y="245197"/>
                </a:lnTo>
                <a:lnTo>
                  <a:pt x="77151" y="262525"/>
                </a:lnTo>
                <a:lnTo>
                  <a:pt x="80009" y="277886"/>
                </a:lnTo>
                <a:lnTo>
                  <a:pt x="82867" y="296700"/>
                </a:lnTo>
                <a:lnTo>
                  <a:pt x="88583" y="340464"/>
                </a:lnTo>
                <a:lnTo>
                  <a:pt x="90488" y="358421"/>
                </a:lnTo>
                <a:lnTo>
                  <a:pt x="91758" y="373250"/>
                </a:lnTo>
                <a:lnTo>
                  <a:pt x="92604" y="385993"/>
                </a:lnTo>
                <a:lnTo>
                  <a:pt x="94122" y="397346"/>
                </a:lnTo>
                <a:lnTo>
                  <a:pt x="96085" y="407772"/>
                </a:lnTo>
                <a:lnTo>
                  <a:pt x="98347" y="417580"/>
                </a:lnTo>
                <a:lnTo>
                  <a:pt x="100807" y="426024"/>
                </a:lnTo>
                <a:lnTo>
                  <a:pt x="103400" y="433559"/>
                </a:lnTo>
                <a:lnTo>
                  <a:pt x="106081" y="440487"/>
                </a:lnTo>
                <a:lnTo>
                  <a:pt x="107869" y="448915"/>
                </a:lnTo>
                <a:lnTo>
                  <a:pt x="109060" y="458344"/>
                </a:lnTo>
                <a:lnTo>
                  <a:pt x="120016" y="5057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9"/>
          <p:cNvSpPr/>
          <p:nvPr/>
        </p:nvSpPr>
        <p:spPr>
          <a:xfrm>
            <a:off x="7065927" y="2552011"/>
            <a:ext cx="660754" cy="474082"/>
          </a:xfrm>
          <a:custGeom>
            <a:avLst/>
            <a:gdLst/>
            <a:ahLst/>
            <a:cxnLst/>
            <a:rect l="0" t="0" r="0" b="0"/>
            <a:pathLst>
              <a:path w="660754" h="474082">
                <a:moveTo>
                  <a:pt x="17815" y="276914"/>
                </a:moveTo>
                <a:lnTo>
                  <a:pt x="4163" y="272363"/>
                </a:lnTo>
                <a:lnTo>
                  <a:pt x="1093" y="270070"/>
                </a:lnTo>
                <a:lnTo>
                  <a:pt x="0" y="267588"/>
                </a:lnTo>
                <a:lnTo>
                  <a:pt x="223" y="264982"/>
                </a:lnTo>
                <a:lnTo>
                  <a:pt x="1325" y="262292"/>
                </a:lnTo>
                <a:lnTo>
                  <a:pt x="5089" y="256762"/>
                </a:lnTo>
                <a:lnTo>
                  <a:pt x="12477" y="251130"/>
                </a:lnTo>
                <a:lnTo>
                  <a:pt x="29886" y="240064"/>
                </a:lnTo>
                <a:lnTo>
                  <a:pt x="46040" y="231009"/>
                </a:lnTo>
                <a:lnTo>
                  <a:pt x="65919" y="223809"/>
                </a:lnTo>
                <a:lnTo>
                  <a:pt x="84175" y="213888"/>
                </a:lnTo>
                <a:lnTo>
                  <a:pt x="107775" y="199654"/>
                </a:lnTo>
                <a:lnTo>
                  <a:pt x="134938" y="182545"/>
                </a:lnTo>
                <a:lnTo>
                  <a:pt x="156857" y="168281"/>
                </a:lnTo>
                <a:lnTo>
                  <a:pt x="191371" y="144812"/>
                </a:lnTo>
                <a:lnTo>
                  <a:pt x="219412" y="124857"/>
                </a:lnTo>
                <a:lnTo>
                  <a:pt x="243621" y="107416"/>
                </a:lnTo>
                <a:lnTo>
                  <a:pt x="263906" y="93313"/>
                </a:lnTo>
                <a:lnTo>
                  <a:pt x="274268" y="84029"/>
                </a:lnTo>
                <a:lnTo>
                  <a:pt x="284987" y="73076"/>
                </a:lnTo>
                <a:lnTo>
                  <a:pt x="295942" y="61012"/>
                </a:lnTo>
                <a:lnTo>
                  <a:pt x="304197" y="51064"/>
                </a:lnTo>
                <a:lnTo>
                  <a:pt x="310655" y="42527"/>
                </a:lnTo>
                <a:lnTo>
                  <a:pt x="319416" y="27962"/>
                </a:lnTo>
                <a:lnTo>
                  <a:pt x="323310" y="15138"/>
                </a:lnTo>
                <a:lnTo>
                  <a:pt x="327580" y="5629"/>
                </a:lnTo>
                <a:lnTo>
                  <a:pt x="330053" y="1760"/>
                </a:lnTo>
                <a:lnTo>
                  <a:pt x="331702" y="133"/>
                </a:lnTo>
                <a:lnTo>
                  <a:pt x="332800" y="0"/>
                </a:lnTo>
                <a:lnTo>
                  <a:pt x="333532" y="865"/>
                </a:lnTo>
                <a:lnTo>
                  <a:pt x="333068" y="3346"/>
                </a:lnTo>
                <a:lnTo>
                  <a:pt x="328816" y="15940"/>
                </a:lnTo>
                <a:lnTo>
                  <a:pt x="327488" y="26305"/>
                </a:lnTo>
                <a:lnTo>
                  <a:pt x="326897" y="39802"/>
                </a:lnTo>
                <a:lnTo>
                  <a:pt x="326740" y="47402"/>
                </a:lnTo>
                <a:lnTo>
                  <a:pt x="325683" y="59136"/>
                </a:lnTo>
                <a:lnTo>
                  <a:pt x="321968" y="89954"/>
                </a:lnTo>
                <a:lnTo>
                  <a:pt x="321549" y="104649"/>
                </a:lnTo>
                <a:lnTo>
                  <a:pt x="322222" y="118255"/>
                </a:lnTo>
                <a:lnTo>
                  <a:pt x="330146" y="194774"/>
                </a:lnTo>
                <a:lnTo>
                  <a:pt x="332715" y="215486"/>
                </a:lnTo>
                <a:lnTo>
                  <a:pt x="335381" y="234057"/>
                </a:lnTo>
                <a:lnTo>
                  <a:pt x="338111" y="251200"/>
                </a:lnTo>
                <a:lnTo>
                  <a:pt x="346224" y="293108"/>
                </a:lnTo>
                <a:lnTo>
                  <a:pt x="351054" y="316285"/>
                </a:lnTo>
                <a:lnTo>
                  <a:pt x="356180" y="335546"/>
                </a:lnTo>
                <a:lnTo>
                  <a:pt x="361501" y="352197"/>
                </a:lnTo>
                <a:lnTo>
                  <a:pt x="366954" y="367107"/>
                </a:lnTo>
                <a:lnTo>
                  <a:pt x="370589" y="379905"/>
                </a:lnTo>
                <a:lnTo>
                  <a:pt x="373013" y="391295"/>
                </a:lnTo>
                <a:lnTo>
                  <a:pt x="374628" y="401745"/>
                </a:lnTo>
                <a:lnTo>
                  <a:pt x="377611" y="413475"/>
                </a:lnTo>
                <a:lnTo>
                  <a:pt x="381504" y="426057"/>
                </a:lnTo>
                <a:lnTo>
                  <a:pt x="386004" y="439207"/>
                </a:lnTo>
                <a:lnTo>
                  <a:pt x="389957" y="449879"/>
                </a:lnTo>
                <a:lnTo>
                  <a:pt x="393545" y="458899"/>
                </a:lnTo>
                <a:lnTo>
                  <a:pt x="396889" y="466817"/>
                </a:lnTo>
                <a:lnTo>
                  <a:pt x="399118" y="470191"/>
                </a:lnTo>
                <a:lnTo>
                  <a:pt x="400605" y="470535"/>
                </a:lnTo>
                <a:lnTo>
                  <a:pt x="401596" y="468860"/>
                </a:lnTo>
                <a:lnTo>
                  <a:pt x="402697" y="461918"/>
                </a:lnTo>
                <a:lnTo>
                  <a:pt x="403186" y="447720"/>
                </a:lnTo>
                <a:lnTo>
                  <a:pt x="403403" y="419185"/>
                </a:lnTo>
                <a:lnTo>
                  <a:pt x="404414" y="405099"/>
                </a:lnTo>
                <a:lnTo>
                  <a:pt x="406040" y="391898"/>
                </a:lnTo>
                <a:lnTo>
                  <a:pt x="408077" y="379287"/>
                </a:lnTo>
                <a:lnTo>
                  <a:pt x="410387" y="367070"/>
                </a:lnTo>
                <a:lnTo>
                  <a:pt x="415494" y="343336"/>
                </a:lnTo>
                <a:lnTo>
                  <a:pt x="420094" y="332625"/>
                </a:lnTo>
                <a:lnTo>
                  <a:pt x="426018" y="322627"/>
                </a:lnTo>
                <a:lnTo>
                  <a:pt x="432826" y="313104"/>
                </a:lnTo>
                <a:lnTo>
                  <a:pt x="439269" y="302946"/>
                </a:lnTo>
                <a:lnTo>
                  <a:pt x="445470" y="292363"/>
                </a:lnTo>
                <a:lnTo>
                  <a:pt x="451508" y="281498"/>
                </a:lnTo>
                <a:lnTo>
                  <a:pt x="458392" y="272350"/>
                </a:lnTo>
                <a:lnTo>
                  <a:pt x="465838" y="264346"/>
                </a:lnTo>
                <a:lnTo>
                  <a:pt x="481731" y="250373"/>
                </a:lnTo>
                <a:lnTo>
                  <a:pt x="498320" y="237813"/>
                </a:lnTo>
                <a:lnTo>
                  <a:pt x="517758" y="230960"/>
                </a:lnTo>
                <a:lnTo>
                  <a:pt x="537191" y="227915"/>
                </a:lnTo>
                <a:lnTo>
                  <a:pt x="552180" y="226561"/>
                </a:lnTo>
                <a:lnTo>
                  <a:pt x="567731" y="225960"/>
                </a:lnTo>
                <a:lnTo>
                  <a:pt x="584167" y="226645"/>
                </a:lnTo>
                <a:lnTo>
                  <a:pt x="600997" y="230124"/>
                </a:lnTo>
                <a:lnTo>
                  <a:pt x="607580" y="233338"/>
                </a:lnTo>
                <a:lnTo>
                  <a:pt x="617435" y="241989"/>
                </a:lnTo>
                <a:lnTo>
                  <a:pt x="627531" y="254724"/>
                </a:lnTo>
                <a:lnTo>
                  <a:pt x="632889" y="262121"/>
                </a:lnTo>
                <a:lnTo>
                  <a:pt x="636462" y="269909"/>
                </a:lnTo>
                <a:lnTo>
                  <a:pt x="638844" y="277959"/>
                </a:lnTo>
                <a:lnTo>
                  <a:pt x="640432" y="286183"/>
                </a:lnTo>
                <a:lnTo>
                  <a:pt x="642443" y="294523"/>
                </a:lnTo>
                <a:lnTo>
                  <a:pt x="644736" y="302941"/>
                </a:lnTo>
                <a:lnTo>
                  <a:pt x="647217" y="311410"/>
                </a:lnTo>
                <a:lnTo>
                  <a:pt x="648871" y="320866"/>
                </a:lnTo>
                <a:lnTo>
                  <a:pt x="649974" y="330980"/>
                </a:lnTo>
                <a:lnTo>
                  <a:pt x="650710" y="341533"/>
                </a:lnTo>
                <a:lnTo>
                  <a:pt x="650247" y="350473"/>
                </a:lnTo>
                <a:lnTo>
                  <a:pt x="648987" y="358338"/>
                </a:lnTo>
                <a:lnTo>
                  <a:pt x="645998" y="373110"/>
                </a:lnTo>
                <a:lnTo>
                  <a:pt x="645201" y="381050"/>
                </a:lnTo>
                <a:lnTo>
                  <a:pt x="644671" y="389200"/>
                </a:lnTo>
                <a:lnTo>
                  <a:pt x="645268" y="399396"/>
                </a:lnTo>
                <a:lnTo>
                  <a:pt x="646620" y="410956"/>
                </a:lnTo>
                <a:lnTo>
                  <a:pt x="648474" y="423425"/>
                </a:lnTo>
                <a:lnTo>
                  <a:pt x="650662" y="433643"/>
                </a:lnTo>
                <a:lnTo>
                  <a:pt x="653073" y="442360"/>
                </a:lnTo>
                <a:lnTo>
                  <a:pt x="657340" y="456173"/>
                </a:lnTo>
                <a:lnTo>
                  <a:pt x="658477" y="461190"/>
                </a:lnTo>
                <a:lnTo>
                  <a:pt x="660753" y="4740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0"/>
          <p:cNvSpPr/>
          <p:nvPr/>
        </p:nvSpPr>
        <p:spPr>
          <a:xfrm>
            <a:off x="7781221" y="2754155"/>
            <a:ext cx="262642" cy="305167"/>
          </a:xfrm>
          <a:custGeom>
            <a:avLst/>
            <a:gdLst/>
            <a:ahLst/>
            <a:cxnLst/>
            <a:rect l="0" t="0" r="0" b="0"/>
            <a:pathLst>
              <a:path w="262642" h="305167">
                <a:moveTo>
                  <a:pt x="108336" y="14762"/>
                </a:moveTo>
                <a:lnTo>
                  <a:pt x="103785" y="5661"/>
                </a:lnTo>
                <a:lnTo>
                  <a:pt x="101492" y="2979"/>
                </a:lnTo>
                <a:lnTo>
                  <a:pt x="99011" y="1192"/>
                </a:lnTo>
                <a:lnTo>
                  <a:pt x="96405" y="0"/>
                </a:lnTo>
                <a:lnTo>
                  <a:pt x="93714" y="1111"/>
                </a:lnTo>
                <a:lnTo>
                  <a:pt x="90968" y="3756"/>
                </a:lnTo>
                <a:lnTo>
                  <a:pt x="85377" y="11775"/>
                </a:lnTo>
                <a:lnTo>
                  <a:pt x="82553" y="16581"/>
                </a:lnTo>
                <a:lnTo>
                  <a:pt x="79717" y="21690"/>
                </a:lnTo>
                <a:lnTo>
                  <a:pt x="75922" y="27953"/>
                </a:lnTo>
                <a:lnTo>
                  <a:pt x="66624" y="42532"/>
                </a:lnTo>
                <a:lnTo>
                  <a:pt x="59573" y="55183"/>
                </a:lnTo>
                <a:lnTo>
                  <a:pt x="41579" y="89559"/>
                </a:lnTo>
                <a:lnTo>
                  <a:pt x="34304" y="105584"/>
                </a:lnTo>
                <a:lnTo>
                  <a:pt x="28501" y="120078"/>
                </a:lnTo>
                <a:lnTo>
                  <a:pt x="23680" y="133550"/>
                </a:lnTo>
                <a:lnTo>
                  <a:pt x="18561" y="150152"/>
                </a:lnTo>
                <a:lnTo>
                  <a:pt x="7794" y="188918"/>
                </a:lnTo>
                <a:lnTo>
                  <a:pt x="4161" y="205161"/>
                </a:lnTo>
                <a:lnTo>
                  <a:pt x="1738" y="218847"/>
                </a:lnTo>
                <a:lnTo>
                  <a:pt x="124" y="230829"/>
                </a:lnTo>
                <a:lnTo>
                  <a:pt x="0" y="243579"/>
                </a:lnTo>
                <a:lnTo>
                  <a:pt x="869" y="256842"/>
                </a:lnTo>
                <a:lnTo>
                  <a:pt x="2402" y="270446"/>
                </a:lnTo>
                <a:lnTo>
                  <a:pt x="4375" y="280468"/>
                </a:lnTo>
                <a:lnTo>
                  <a:pt x="6644" y="288102"/>
                </a:lnTo>
                <a:lnTo>
                  <a:pt x="9108" y="294144"/>
                </a:lnTo>
                <a:lnTo>
                  <a:pt x="12657" y="298172"/>
                </a:lnTo>
                <a:lnTo>
                  <a:pt x="16928" y="300857"/>
                </a:lnTo>
                <a:lnTo>
                  <a:pt x="21680" y="302647"/>
                </a:lnTo>
                <a:lnTo>
                  <a:pt x="29499" y="304636"/>
                </a:lnTo>
                <a:lnTo>
                  <a:pt x="32919" y="305166"/>
                </a:lnTo>
                <a:lnTo>
                  <a:pt x="36150" y="304567"/>
                </a:lnTo>
                <a:lnTo>
                  <a:pt x="42281" y="301362"/>
                </a:lnTo>
                <a:lnTo>
                  <a:pt x="60190" y="289651"/>
                </a:lnTo>
                <a:lnTo>
                  <a:pt x="65761" y="283746"/>
                </a:lnTo>
                <a:lnTo>
                  <a:pt x="70428" y="276953"/>
                </a:lnTo>
                <a:lnTo>
                  <a:pt x="74491" y="269566"/>
                </a:lnTo>
                <a:lnTo>
                  <a:pt x="93864" y="231864"/>
                </a:lnTo>
                <a:lnTo>
                  <a:pt x="99640" y="218552"/>
                </a:lnTo>
                <a:lnTo>
                  <a:pt x="104443" y="205867"/>
                </a:lnTo>
                <a:lnTo>
                  <a:pt x="108598" y="193600"/>
                </a:lnTo>
                <a:lnTo>
                  <a:pt x="113273" y="174945"/>
                </a:lnTo>
                <a:lnTo>
                  <a:pt x="118295" y="152031"/>
                </a:lnTo>
                <a:lnTo>
                  <a:pt x="123548" y="126277"/>
                </a:lnTo>
                <a:lnTo>
                  <a:pt x="127049" y="104346"/>
                </a:lnTo>
                <a:lnTo>
                  <a:pt x="129384" y="84962"/>
                </a:lnTo>
                <a:lnTo>
                  <a:pt x="130941" y="67277"/>
                </a:lnTo>
                <a:lnTo>
                  <a:pt x="131978" y="52629"/>
                </a:lnTo>
                <a:lnTo>
                  <a:pt x="133643" y="18749"/>
                </a:lnTo>
                <a:lnTo>
                  <a:pt x="133972" y="15550"/>
                </a:lnTo>
                <a:lnTo>
                  <a:pt x="134029" y="24097"/>
                </a:lnTo>
                <a:lnTo>
                  <a:pt x="134047" y="38695"/>
                </a:lnTo>
                <a:lnTo>
                  <a:pt x="135002" y="45005"/>
                </a:lnTo>
                <a:lnTo>
                  <a:pt x="136590" y="52069"/>
                </a:lnTo>
                <a:lnTo>
                  <a:pt x="138602" y="59636"/>
                </a:lnTo>
                <a:lnTo>
                  <a:pt x="140896" y="71348"/>
                </a:lnTo>
                <a:lnTo>
                  <a:pt x="148676" y="116830"/>
                </a:lnTo>
                <a:lnTo>
                  <a:pt x="154204" y="143311"/>
                </a:lnTo>
                <a:lnTo>
                  <a:pt x="157965" y="157611"/>
                </a:lnTo>
                <a:lnTo>
                  <a:pt x="162377" y="172860"/>
                </a:lnTo>
                <a:lnTo>
                  <a:pt x="167224" y="188740"/>
                </a:lnTo>
                <a:lnTo>
                  <a:pt x="173312" y="203138"/>
                </a:lnTo>
                <a:lnTo>
                  <a:pt x="180228" y="216546"/>
                </a:lnTo>
                <a:lnTo>
                  <a:pt x="193628" y="239699"/>
                </a:lnTo>
                <a:lnTo>
                  <a:pt x="202759" y="256339"/>
                </a:lnTo>
                <a:lnTo>
                  <a:pt x="207479" y="262491"/>
                </a:lnTo>
                <a:lnTo>
                  <a:pt x="212532" y="267545"/>
                </a:lnTo>
                <a:lnTo>
                  <a:pt x="217805" y="271866"/>
                </a:lnTo>
                <a:lnTo>
                  <a:pt x="222272" y="273795"/>
                </a:lnTo>
                <a:lnTo>
                  <a:pt x="226204" y="274128"/>
                </a:lnTo>
                <a:lnTo>
                  <a:pt x="229777" y="273398"/>
                </a:lnTo>
                <a:lnTo>
                  <a:pt x="236288" y="270046"/>
                </a:lnTo>
                <a:lnTo>
                  <a:pt x="239356" y="267819"/>
                </a:lnTo>
                <a:lnTo>
                  <a:pt x="245308" y="260264"/>
                </a:lnTo>
                <a:lnTo>
                  <a:pt x="262641" y="229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1"/>
          <p:cNvSpPr/>
          <p:nvPr/>
        </p:nvSpPr>
        <p:spPr>
          <a:xfrm>
            <a:off x="8078152" y="2722619"/>
            <a:ext cx="274321" cy="363482"/>
          </a:xfrm>
          <a:custGeom>
            <a:avLst/>
            <a:gdLst/>
            <a:ahLst/>
            <a:cxnLst/>
            <a:rect l="0" t="0" r="0" b="0"/>
            <a:pathLst>
              <a:path w="274321" h="363482">
                <a:moveTo>
                  <a:pt x="0" y="46298"/>
                </a:moveTo>
                <a:lnTo>
                  <a:pt x="4551" y="59951"/>
                </a:lnTo>
                <a:lnTo>
                  <a:pt x="5891" y="66830"/>
                </a:lnTo>
                <a:lnTo>
                  <a:pt x="6785" y="74273"/>
                </a:lnTo>
                <a:lnTo>
                  <a:pt x="7382" y="82093"/>
                </a:lnTo>
                <a:lnTo>
                  <a:pt x="8731" y="90164"/>
                </a:lnTo>
                <a:lnTo>
                  <a:pt x="10582" y="98402"/>
                </a:lnTo>
                <a:lnTo>
                  <a:pt x="24951" y="154909"/>
                </a:lnTo>
                <a:lnTo>
                  <a:pt x="29016" y="176808"/>
                </a:lnTo>
                <a:lnTo>
                  <a:pt x="32680" y="200932"/>
                </a:lnTo>
                <a:lnTo>
                  <a:pt x="36073" y="226540"/>
                </a:lnTo>
                <a:lnTo>
                  <a:pt x="39289" y="245517"/>
                </a:lnTo>
                <a:lnTo>
                  <a:pt x="42385" y="260073"/>
                </a:lnTo>
                <a:lnTo>
                  <a:pt x="50906" y="292862"/>
                </a:lnTo>
                <a:lnTo>
                  <a:pt x="51199" y="286375"/>
                </a:lnTo>
                <a:lnTo>
                  <a:pt x="51421" y="229844"/>
                </a:lnTo>
                <a:lnTo>
                  <a:pt x="52379" y="215334"/>
                </a:lnTo>
                <a:lnTo>
                  <a:pt x="55982" y="178893"/>
                </a:lnTo>
                <a:lnTo>
                  <a:pt x="59229" y="162317"/>
                </a:lnTo>
                <a:lnTo>
                  <a:pt x="63299" y="147457"/>
                </a:lnTo>
                <a:lnTo>
                  <a:pt x="67917" y="133739"/>
                </a:lnTo>
                <a:lnTo>
                  <a:pt x="71948" y="120785"/>
                </a:lnTo>
                <a:lnTo>
                  <a:pt x="78967" y="96231"/>
                </a:lnTo>
                <a:lnTo>
                  <a:pt x="83125" y="85302"/>
                </a:lnTo>
                <a:lnTo>
                  <a:pt x="87801" y="75158"/>
                </a:lnTo>
                <a:lnTo>
                  <a:pt x="92824" y="65538"/>
                </a:lnTo>
                <a:lnTo>
                  <a:pt x="99031" y="57220"/>
                </a:lnTo>
                <a:lnTo>
                  <a:pt x="106025" y="49769"/>
                </a:lnTo>
                <a:lnTo>
                  <a:pt x="120465" y="36411"/>
                </a:lnTo>
                <a:lnTo>
                  <a:pt x="133232" y="24124"/>
                </a:lnTo>
                <a:lnTo>
                  <a:pt x="140257" y="19133"/>
                </a:lnTo>
                <a:lnTo>
                  <a:pt x="147797" y="14853"/>
                </a:lnTo>
                <a:lnTo>
                  <a:pt x="175879" y="1140"/>
                </a:lnTo>
                <a:lnTo>
                  <a:pt x="182023" y="0"/>
                </a:lnTo>
                <a:lnTo>
                  <a:pt x="188024" y="193"/>
                </a:lnTo>
                <a:lnTo>
                  <a:pt x="193930" y="1274"/>
                </a:lnTo>
                <a:lnTo>
                  <a:pt x="199771" y="2947"/>
                </a:lnTo>
                <a:lnTo>
                  <a:pt x="205571" y="5015"/>
                </a:lnTo>
                <a:lnTo>
                  <a:pt x="211343" y="7346"/>
                </a:lnTo>
                <a:lnTo>
                  <a:pt x="217095" y="9852"/>
                </a:lnTo>
                <a:lnTo>
                  <a:pt x="228566" y="15178"/>
                </a:lnTo>
                <a:lnTo>
                  <a:pt x="234292" y="19836"/>
                </a:lnTo>
                <a:lnTo>
                  <a:pt x="240016" y="25799"/>
                </a:lnTo>
                <a:lnTo>
                  <a:pt x="245736" y="32632"/>
                </a:lnTo>
                <a:lnTo>
                  <a:pt x="250501" y="40045"/>
                </a:lnTo>
                <a:lnTo>
                  <a:pt x="254631" y="47845"/>
                </a:lnTo>
                <a:lnTo>
                  <a:pt x="258336" y="55902"/>
                </a:lnTo>
                <a:lnTo>
                  <a:pt x="261759" y="68893"/>
                </a:lnTo>
                <a:lnTo>
                  <a:pt x="264994" y="85174"/>
                </a:lnTo>
                <a:lnTo>
                  <a:pt x="268103" y="103648"/>
                </a:lnTo>
                <a:lnTo>
                  <a:pt x="270175" y="120726"/>
                </a:lnTo>
                <a:lnTo>
                  <a:pt x="271557" y="136874"/>
                </a:lnTo>
                <a:lnTo>
                  <a:pt x="272477" y="152402"/>
                </a:lnTo>
                <a:lnTo>
                  <a:pt x="273502" y="189976"/>
                </a:lnTo>
                <a:lnTo>
                  <a:pt x="274320" y="363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2"/>
          <p:cNvSpPr/>
          <p:nvPr/>
        </p:nvSpPr>
        <p:spPr>
          <a:xfrm>
            <a:off x="5986891" y="3299559"/>
            <a:ext cx="513922" cy="553087"/>
          </a:xfrm>
          <a:custGeom>
            <a:avLst/>
            <a:gdLst/>
            <a:ahLst/>
            <a:cxnLst/>
            <a:rect l="0" t="0" r="0" b="0"/>
            <a:pathLst>
              <a:path w="513922" h="553087">
                <a:moveTo>
                  <a:pt x="68151" y="172303"/>
                </a:moveTo>
                <a:lnTo>
                  <a:pt x="54499" y="181405"/>
                </a:lnTo>
                <a:lnTo>
                  <a:pt x="41458" y="191616"/>
                </a:lnTo>
                <a:lnTo>
                  <a:pt x="34697" y="202794"/>
                </a:lnTo>
                <a:lnTo>
                  <a:pt x="27565" y="217287"/>
                </a:lnTo>
                <a:lnTo>
                  <a:pt x="18045" y="233254"/>
                </a:lnTo>
                <a:lnTo>
                  <a:pt x="12544" y="249875"/>
                </a:lnTo>
                <a:lnTo>
                  <a:pt x="11078" y="258307"/>
                </a:lnTo>
                <a:lnTo>
                  <a:pt x="9147" y="267739"/>
                </a:lnTo>
                <a:lnTo>
                  <a:pt x="4462" y="288379"/>
                </a:lnTo>
                <a:lnTo>
                  <a:pt x="2832" y="302075"/>
                </a:lnTo>
                <a:lnTo>
                  <a:pt x="1745" y="317872"/>
                </a:lnTo>
                <a:lnTo>
                  <a:pt x="1020" y="335072"/>
                </a:lnTo>
                <a:lnTo>
                  <a:pt x="215" y="377042"/>
                </a:lnTo>
                <a:lnTo>
                  <a:pt x="0" y="400236"/>
                </a:lnTo>
                <a:lnTo>
                  <a:pt x="810" y="419508"/>
                </a:lnTo>
                <a:lnTo>
                  <a:pt x="2302" y="436167"/>
                </a:lnTo>
                <a:lnTo>
                  <a:pt x="4249" y="451082"/>
                </a:lnTo>
                <a:lnTo>
                  <a:pt x="6500" y="463883"/>
                </a:lnTo>
                <a:lnTo>
                  <a:pt x="8953" y="475275"/>
                </a:lnTo>
                <a:lnTo>
                  <a:pt x="11541" y="485727"/>
                </a:lnTo>
                <a:lnTo>
                  <a:pt x="15171" y="495552"/>
                </a:lnTo>
                <a:lnTo>
                  <a:pt x="19496" y="504960"/>
                </a:lnTo>
                <a:lnTo>
                  <a:pt x="28429" y="521128"/>
                </a:lnTo>
                <a:lnTo>
                  <a:pt x="35575" y="531489"/>
                </a:lnTo>
                <a:lnTo>
                  <a:pt x="44465" y="539269"/>
                </a:lnTo>
                <a:lnTo>
                  <a:pt x="60181" y="549004"/>
                </a:lnTo>
                <a:lnTo>
                  <a:pt x="65695" y="552024"/>
                </a:lnTo>
                <a:lnTo>
                  <a:pt x="70323" y="553086"/>
                </a:lnTo>
                <a:lnTo>
                  <a:pt x="74362" y="552841"/>
                </a:lnTo>
                <a:lnTo>
                  <a:pt x="78007" y="551725"/>
                </a:lnTo>
                <a:lnTo>
                  <a:pt x="84596" y="547945"/>
                </a:lnTo>
                <a:lnTo>
                  <a:pt x="96202" y="537922"/>
                </a:lnTo>
                <a:lnTo>
                  <a:pt x="105383" y="528158"/>
                </a:lnTo>
                <a:lnTo>
                  <a:pt x="112639" y="517468"/>
                </a:lnTo>
                <a:lnTo>
                  <a:pt x="116498" y="503827"/>
                </a:lnTo>
                <a:lnTo>
                  <a:pt x="119166" y="487287"/>
                </a:lnTo>
                <a:lnTo>
                  <a:pt x="121211" y="477543"/>
                </a:lnTo>
                <a:lnTo>
                  <a:pt x="123527" y="467236"/>
                </a:lnTo>
                <a:lnTo>
                  <a:pt x="125071" y="456555"/>
                </a:lnTo>
                <a:lnTo>
                  <a:pt x="126100" y="445624"/>
                </a:lnTo>
                <a:lnTo>
                  <a:pt x="126786" y="434527"/>
                </a:lnTo>
                <a:lnTo>
                  <a:pt x="128196" y="422367"/>
                </a:lnTo>
                <a:lnTo>
                  <a:pt x="130089" y="409497"/>
                </a:lnTo>
                <a:lnTo>
                  <a:pt x="132303" y="396155"/>
                </a:lnTo>
                <a:lnTo>
                  <a:pt x="133779" y="373925"/>
                </a:lnTo>
                <a:lnTo>
                  <a:pt x="134763" y="345770"/>
                </a:lnTo>
                <a:lnTo>
                  <a:pt x="136342" y="222972"/>
                </a:lnTo>
                <a:lnTo>
                  <a:pt x="135519" y="195605"/>
                </a:lnTo>
                <a:lnTo>
                  <a:pt x="134018" y="169740"/>
                </a:lnTo>
                <a:lnTo>
                  <a:pt x="132065" y="144877"/>
                </a:lnTo>
                <a:lnTo>
                  <a:pt x="129810" y="125444"/>
                </a:lnTo>
                <a:lnTo>
                  <a:pt x="127355" y="109631"/>
                </a:lnTo>
                <a:lnTo>
                  <a:pt x="124765" y="96232"/>
                </a:lnTo>
                <a:lnTo>
                  <a:pt x="122086" y="84441"/>
                </a:lnTo>
                <a:lnTo>
                  <a:pt x="119348" y="73724"/>
                </a:lnTo>
                <a:lnTo>
                  <a:pt x="116570" y="63721"/>
                </a:lnTo>
                <a:lnTo>
                  <a:pt x="110943" y="47527"/>
                </a:lnTo>
                <a:lnTo>
                  <a:pt x="105267" y="33979"/>
                </a:lnTo>
                <a:lnTo>
                  <a:pt x="99570" y="21608"/>
                </a:lnTo>
                <a:lnTo>
                  <a:pt x="91322" y="9760"/>
                </a:lnTo>
                <a:lnTo>
                  <a:pt x="83212" y="1002"/>
                </a:lnTo>
                <a:lnTo>
                  <a:pt x="81049" y="0"/>
                </a:lnTo>
                <a:lnTo>
                  <a:pt x="79608" y="284"/>
                </a:lnTo>
                <a:lnTo>
                  <a:pt x="79599" y="4284"/>
                </a:lnTo>
                <a:lnTo>
                  <a:pt x="82129" y="18888"/>
                </a:lnTo>
                <a:lnTo>
                  <a:pt x="83888" y="35538"/>
                </a:lnTo>
                <a:lnTo>
                  <a:pt x="84357" y="43979"/>
                </a:lnTo>
                <a:lnTo>
                  <a:pt x="85623" y="53416"/>
                </a:lnTo>
                <a:lnTo>
                  <a:pt x="87419" y="63518"/>
                </a:lnTo>
                <a:lnTo>
                  <a:pt x="89569" y="74062"/>
                </a:lnTo>
                <a:lnTo>
                  <a:pt x="91002" y="84902"/>
                </a:lnTo>
                <a:lnTo>
                  <a:pt x="91958" y="95938"/>
                </a:lnTo>
                <a:lnTo>
                  <a:pt x="92594" y="107105"/>
                </a:lnTo>
                <a:lnTo>
                  <a:pt x="94924" y="124075"/>
                </a:lnTo>
                <a:lnTo>
                  <a:pt x="102593" y="168331"/>
                </a:lnTo>
                <a:lnTo>
                  <a:pt x="107305" y="188705"/>
                </a:lnTo>
                <a:lnTo>
                  <a:pt x="112351" y="207050"/>
                </a:lnTo>
                <a:lnTo>
                  <a:pt x="117620" y="224043"/>
                </a:lnTo>
                <a:lnTo>
                  <a:pt x="123038" y="244896"/>
                </a:lnTo>
                <a:lnTo>
                  <a:pt x="134138" y="293467"/>
                </a:lnTo>
                <a:lnTo>
                  <a:pt x="140717" y="314039"/>
                </a:lnTo>
                <a:lnTo>
                  <a:pt x="147961" y="331563"/>
                </a:lnTo>
                <a:lnTo>
                  <a:pt x="155648" y="347057"/>
                </a:lnTo>
                <a:lnTo>
                  <a:pt x="161725" y="360243"/>
                </a:lnTo>
                <a:lnTo>
                  <a:pt x="166729" y="371892"/>
                </a:lnTo>
                <a:lnTo>
                  <a:pt x="171017" y="382515"/>
                </a:lnTo>
                <a:lnTo>
                  <a:pt x="176733" y="392454"/>
                </a:lnTo>
                <a:lnTo>
                  <a:pt x="183402" y="401938"/>
                </a:lnTo>
                <a:lnTo>
                  <a:pt x="196526" y="419143"/>
                </a:lnTo>
                <a:lnTo>
                  <a:pt x="205534" y="433140"/>
                </a:lnTo>
                <a:lnTo>
                  <a:pt x="217793" y="445711"/>
                </a:lnTo>
                <a:lnTo>
                  <a:pt x="231813" y="456695"/>
                </a:lnTo>
                <a:lnTo>
                  <a:pt x="244395" y="464752"/>
                </a:lnTo>
                <a:lnTo>
                  <a:pt x="256337" y="468968"/>
                </a:lnTo>
                <a:lnTo>
                  <a:pt x="262188" y="470092"/>
                </a:lnTo>
                <a:lnTo>
                  <a:pt x="267994" y="469889"/>
                </a:lnTo>
                <a:lnTo>
                  <a:pt x="279525" y="467123"/>
                </a:lnTo>
                <a:lnTo>
                  <a:pt x="288460" y="462719"/>
                </a:lnTo>
                <a:lnTo>
                  <a:pt x="301386" y="452345"/>
                </a:lnTo>
                <a:lnTo>
                  <a:pt x="317280" y="437206"/>
                </a:lnTo>
                <a:lnTo>
                  <a:pt x="327465" y="426245"/>
                </a:lnTo>
                <a:lnTo>
                  <a:pt x="335167" y="415024"/>
                </a:lnTo>
                <a:lnTo>
                  <a:pt x="341765" y="398607"/>
                </a:lnTo>
                <a:lnTo>
                  <a:pt x="344857" y="388894"/>
                </a:lnTo>
                <a:lnTo>
                  <a:pt x="349777" y="376705"/>
                </a:lnTo>
                <a:lnTo>
                  <a:pt x="355914" y="362863"/>
                </a:lnTo>
                <a:lnTo>
                  <a:pt x="362863" y="347921"/>
                </a:lnTo>
                <a:lnTo>
                  <a:pt x="367496" y="334149"/>
                </a:lnTo>
                <a:lnTo>
                  <a:pt x="370584" y="321158"/>
                </a:lnTo>
                <a:lnTo>
                  <a:pt x="380092" y="263831"/>
                </a:lnTo>
                <a:lnTo>
                  <a:pt x="381839" y="250466"/>
                </a:lnTo>
                <a:lnTo>
                  <a:pt x="383004" y="238700"/>
                </a:lnTo>
                <a:lnTo>
                  <a:pt x="383780" y="227997"/>
                </a:lnTo>
                <a:lnTo>
                  <a:pt x="384298" y="216100"/>
                </a:lnTo>
                <a:lnTo>
                  <a:pt x="385027" y="184222"/>
                </a:lnTo>
                <a:lnTo>
                  <a:pt x="385129" y="183106"/>
                </a:lnTo>
                <a:lnTo>
                  <a:pt x="385197" y="185220"/>
                </a:lnTo>
                <a:lnTo>
                  <a:pt x="390353" y="200269"/>
                </a:lnTo>
                <a:lnTo>
                  <a:pt x="398042" y="220927"/>
                </a:lnTo>
                <a:lnTo>
                  <a:pt x="404634" y="239634"/>
                </a:lnTo>
                <a:lnTo>
                  <a:pt x="413279" y="267633"/>
                </a:lnTo>
                <a:lnTo>
                  <a:pt x="418252" y="284434"/>
                </a:lnTo>
                <a:lnTo>
                  <a:pt x="423471" y="298492"/>
                </a:lnTo>
                <a:lnTo>
                  <a:pt x="428856" y="310721"/>
                </a:lnTo>
                <a:lnTo>
                  <a:pt x="434351" y="321732"/>
                </a:lnTo>
                <a:lnTo>
                  <a:pt x="438967" y="331930"/>
                </a:lnTo>
                <a:lnTo>
                  <a:pt x="442997" y="341586"/>
                </a:lnTo>
                <a:lnTo>
                  <a:pt x="446636" y="350881"/>
                </a:lnTo>
                <a:lnTo>
                  <a:pt x="453219" y="368829"/>
                </a:lnTo>
                <a:lnTo>
                  <a:pt x="456308" y="377615"/>
                </a:lnTo>
                <a:lnTo>
                  <a:pt x="461225" y="388235"/>
                </a:lnTo>
                <a:lnTo>
                  <a:pt x="467360" y="400078"/>
                </a:lnTo>
                <a:lnTo>
                  <a:pt x="474308" y="412736"/>
                </a:lnTo>
                <a:lnTo>
                  <a:pt x="480845" y="424031"/>
                </a:lnTo>
                <a:lnTo>
                  <a:pt x="493188" y="444202"/>
                </a:lnTo>
                <a:lnTo>
                  <a:pt x="502484" y="455072"/>
                </a:lnTo>
                <a:lnTo>
                  <a:pt x="513921" y="4637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3"/>
          <p:cNvSpPr/>
          <p:nvPr/>
        </p:nvSpPr>
        <p:spPr>
          <a:xfrm>
            <a:off x="6346507" y="3326129"/>
            <a:ext cx="17146" cy="34292"/>
          </a:xfrm>
          <a:custGeom>
            <a:avLst/>
            <a:gdLst/>
            <a:ahLst/>
            <a:cxnLst/>
            <a:rect l="0" t="0" r="0" b="0"/>
            <a:pathLst>
              <a:path w="17146" h="34292">
                <a:moveTo>
                  <a:pt x="17145" y="3429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4"/>
          <p:cNvSpPr/>
          <p:nvPr/>
        </p:nvSpPr>
        <p:spPr>
          <a:xfrm>
            <a:off x="6572063" y="3197542"/>
            <a:ext cx="117345" cy="582931"/>
          </a:xfrm>
          <a:custGeom>
            <a:avLst/>
            <a:gdLst/>
            <a:ahLst/>
            <a:cxnLst/>
            <a:rect l="0" t="0" r="0" b="0"/>
            <a:pathLst>
              <a:path w="117345" h="582931">
                <a:moveTo>
                  <a:pt x="117344" y="0"/>
                </a:moveTo>
                <a:lnTo>
                  <a:pt x="103692" y="9102"/>
                </a:lnTo>
                <a:lnTo>
                  <a:pt x="97765" y="13688"/>
                </a:lnTo>
                <a:lnTo>
                  <a:pt x="91909" y="18650"/>
                </a:lnTo>
                <a:lnTo>
                  <a:pt x="86100" y="23864"/>
                </a:lnTo>
                <a:lnTo>
                  <a:pt x="74565" y="34736"/>
                </a:lnTo>
                <a:lnTo>
                  <a:pt x="68823" y="40303"/>
                </a:lnTo>
                <a:lnTo>
                  <a:pt x="64041" y="45918"/>
                </a:lnTo>
                <a:lnTo>
                  <a:pt x="59901" y="51567"/>
                </a:lnTo>
                <a:lnTo>
                  <a:pt x="25552" y="103379"/>
                </a:lnTo>
                <a:lnTo>
                  <a:pt x="21860" y="112735"/>
                </a:lnTo>
                <a:lnTo>
                  <a:pt x="19398" y="122782"/>
                </a:lnTo>
                <a:lnTo>
                  <a:pt x="17757" y="133289"/>
                </a:lnTo>
                <a:lnTo>
                  <a:pt x="14758" y="146962"/>
                </a:lnTo>
                <a:lnTo>
                  <a:pt x="6345" y="179934"/>
                </a:lnTo>
                <a:lnTo>
                  <a:pt x="3340" y="195204"/>
                </a:lnTo>
                <a:lnTo>
                  <a:pt x="1336" y="209193"/>
                </a:lnTo>
                <a:lnTo>
                  <a:pt x="0" y="222330"/>
                </a:lnTo>
                <a:lnTo>
                  <a:pt x="62" y="239660"/>
                </a:lnTo>
                <a:lnTo>
                  <a:pt x="1056" y="259786"/>
                </a:lnTo>
                <a:lnTo>
                  <a:pt x="2671" y="281775"/>
                </a:lnTo>
                <a:lnTo>
                  <a:pt x="4701" y="301198"/>
                </a:lnTo>
                <a:lnTo>
                  <a:pt x="7006" y="318909"/>
                </a:lnTo>
                <a:lnTo>
                  <a:pt x="9495" y="335478"/>
                </a:lnTo>
                <a:lnTo>
                  <a:pt x="15917" y="357955"/>
                </a:lnTo>
                <a:lnTo>
                  <a:pt x="24962" y="384369"/>
                </a:lnTo>
                <a:lnTo>
                  <a:pt x="35753" y="413409"/>
                </a:lnTo>
                <a:lnTo>
                  <a:pt x="43900" y="436578"/>
                </a:lnTo>
                <a:lnTo>
                  <a:pt x="91627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5"/>
          <p:cNvSpPr/>
          <p:nvPr/>
        </p:nvSpPr>
        <p:spPr>
          <a:xfrm>
            <a:off x="6509384" y="3190686"/>
            <a:ext cx="420054" cy="658367"/>
          </a:xfrm>
          <a:custGeom>
            <a:avLst/>
            <a:gdLst/>
            <a:ahLst/>
            <a:cxnLst/>
            <a:rect l="0" t="0" r="0" b="0"/>
            <a:pathLst>
              <a:path w="420054" h="658367">
                <a:moveTo>
                  <a:pt x="0" y="426909"/>
                </a:moveTo>
                <a:lnTo>
                  <a:pt x="26694" y="400215"/>
                </a:lnTo>
                <a:lnTo>
                  <a:pt x="38534" y="390915"/>
                </a:lnTo>
                <a:lnTo>
                  <a:pt x="53322" y="380431"/>
                </a:lnTo>
                <a:lnTo>
                  <a:pt x="69419" y="369422"/>
                </a:lnTo>
                <a:lnTo>
                  <a:pt x="78665" y="363819"/>
                </a:lnTo>
                <a:lnTo>
                  <a:pt x="88638" y="358179"/>
                </a:lnTo>
                <a:lnTo>
                  <a:pt x="99097" y="352514"/>
                </a:lnTo>
                <a:lnTo>
                  <a:pt x="172978" y="308134"/>
                </a:lnTo>
                <a:lnTo>
                  <a:pt x="200092" y="290575"/>
                </a:lnTo>
                <a:lnTo>
                  <a:pt x="225787" y="273155"/>
                </a:lnTo>
                <a:lnTo>
                  <a:pt x="288198" y="228952"/>
                </a:lnTo>
                <a:lnTo>
                  <a:pt x="343420" y="188416"/>
                </a:lnTo>
                <a:lnTo>
                  <a:pt x="353724" y="179331"/>
                </a:lnTo>
                <a:lnTo>
                  <a:pt x="362499" y="170417"/>
                </a:lnTo>
                <a:lnTo>
                  <a:pt x="370253" y="161617"/>
                </a:lnTo>
                <a:lnTo>
                  <a:pt x="377328" y="152892"/>
                </a:lnTo>
                <a:lnTo>
                  <a:pt x="390270" y="135579"/>
                </a:lnTo>
                <a:lnTo>
                  <a:pt x="399831" y="120899"/>
                </a:lnTo>
                <a:lnTo>
                  <a:pt x="407255" y="107072"/>
                </a:lnTo>
                <a:lnTo>
                  <a:pt x="413730" y="91401"/>
                </a:lnTo>
                <a:lnTo>
                  <a:pt x="418180" y="71065"/>
                </a:lnTo>
                <a:lnTo>
                  <a:pt x="419220" y="56348"/>
                </a:lnTo>
                <a:lnTo>
                  <a:pt x="419807" y="37078"/>
                </a:lnTo>
                <a:lnTo>
                  <a:pt x="419889" y="32719"/>
                </a:lnTo>
                <a:lnTo>
                  <a:pt x="418991" y="28861"/>
                </a:lnTo>
                <a:lnTo>
                  <a:pt x="415454" y="22033"/>
                </a:lnTo>
                <a:lnTo>
                  <a:pt x="402679" y="6973"/>
                </a:lnTo>
                <a:lnTo>
                  <a:pt x="399898" y="4077"/>
                </a:lnTo>
                <a:lnTo>
                  <a:pt x="397092" y="2146"/>
                </a:lnTo>
                <a:lnTo>
                  <a:pt x="391433" y="0"/>
                </a:lnTo>
                <a:lnTo>
                  <a:pt x="388591" y="380"/>
                </a:lnTo>
                <a:lnTo>
                  <a:pt x="385743" y="1586"/>
                </a:lnTo>
                <a:lnTo>
                  <a:pt x="377185" y="7835"/>
                </a:lnTo>
                <a:lnTo>
                  <a:pt x="374329" y="10366"/>
                </a:lnTo>
                <a:lnTo>
                  <a:pt x="365759" y="23030"/>
                </a:lnTo>
                <a:lnTo>
                  <a:pt x="357188" y="43398"/>
                </a:lnTo>
                <a:lnTo>
                  <a:pt x="344065" y="81184"/>
                </a:lnTo>
                <a:lnTo>
                  <a:pt x="340819" y="94508"/>
                </a:lnTo>
                <a:lnTo>
                  <a:pt x="338656" y="107201"/>
                </a:lnTo>
                <a:lnTo>
                  <a:pt x="337213" y="119472"/>
                </a:lnTo>
                <a:lnTo>
                  <a:pt x="336251" y="131464"/>
                </a:lnTo>
                <a:lnTo>
                  <a:pt x="335610" y="143268"/>
                </a:lnTo>
                <a:lnTo>
                  <a:pt x="335183" y="154947"/>
                </a:lnTo>
                <a:lnTo>
                  <a:pt x="334581" y="235097"/>
                </a:lnTo>
                <a:lnTo>
                  <a:pt x="335450" y="260934"/>
                </a:lnTo>
                <a:lnTo>
                  <a:pt x="336981" y="282921"/>
                </a:lnTo>
                <a:lnTo>
                  <a:pt x="338954" y="302342"/>
                </a:lnTo>
                <a:lnTo>
                  <a:pt x="341222" y="319099"/>
                </a:lnTo>
                <a:lnTo>
                  <a:pt x="343687" y="334081"/>
                </a:lnTo>
                <a:lnTo>
                  <a:pt x="346282" y="347879"/>
                </a:lnTo>
                <a:lnTo>
                  <a:pt x="369074" y="459170"/>
                </a:lnTo>
                <a:lnTo>
                  <a:pt x="381348" y="526849"/>
                </a:lnTo>
                <a:lnTo>
                  <a:pt x="384724" y="542113"/>
                </a:lnTo>
                <a:lnTo>
                  <a:pt x="387928" y="555146"/>
                </a:lnTo>
                <a:lnTo>
                  <a:pt x="391016" y="566693"/>
                </a:lnTo>
                <a:lnTo>
                  <a:pt x="396988" y="587143"/>
                </a:lnTo>
                <a:lnTo>
                  <a:pt x="420053" y="6583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6"/>
          <p:cNvSpPr/>
          <p:nvPr/>
        </p:nvSpPr>
        <p:spPr>
          <a:xfrm>
            <a:off x="6792277" y="3411854"/>
            <a:ext cx="728664" cy="333752"/>
          </a:xfrm>
          <a:custGeom>
            <a:avLst/>
            <a:gdLst/>
            <a:ahLst/>
            <a:cxnLst/>
            <a:rect l="0" t="0" r="0" b="0"/>
            <a:pathLst>
              <a:path w="728664" h="333752">
                <a:moveTo>
                  <a:pt x="0" y="214313"/>
                </a:moveTo>
                <a:lnTo>
                  <a:pt x="9102" y="196110"/>
                </a:lnTo>
                <a:lnTo>
                  <a:pt x="14640" y="189795"/>
                </a:lnTo>
                <a:lnTo>
                  <a:pt x="28414" y="180239"/>
                </a:lnTo>
                <a:lnTo>
                  <a:pt x="44061" y="172817"/>
                </a:lnTo>
                <a:lnTo>
                  <a:pt x="118347" y="142087"/>
                </a:lnTo>
                <a:lnTo>
                  <a:pt x="158009" y="124745"/>
                </a:lnTo>
                <a:lnTo>
                  <a:pt x="191194" y="109735"/>
                </a:lnTo>
                <a:lnTo>
                  <a:pt x="228168" y="93539"/>
                </a:lnTo>
                <a:lnTo>
                  <a:pt x="245457" y="85220"/>
                </a:lnTo>
                <a:lnTo>
                  <a:pt x="261745" y="76816"/>
                </a:lnTo>
                <a:lnTo>
                  <a:pt x="277367" y="68356"/>
                </a:lnTo>
                <a:lnTo>
                  <a:pt x="290639" y="59858"/>
                </a:lnTo>
                <a:lnTo>
                  <a:pt x="302344" y="51336"/>
                </a:lnTo>
                <a:lnTo>
                  <a:pt x="313006" y="42796"/>
                </a:lnTo>
                <a:lnTo>
                  <a:pt x="321065" y="36151"/>
                </a:lnTo>
                <a:lnTo>
                  <a:pt x="332561" y="26228"/>
                </a:lnTo>
                <a:lnTo>
                  <a:pt x="338305" y="18642"/>
                </a:lnTo>
                <a:lnTo>
                  <a:pt x="341992" y="10562"/>
                </a:lnTo>
                <a:lnTo>
                  <a:pt x="341342" y="8946"/>
                </a:lnTo>
                <a:lnTo>
                  <a:pt x="335439" y="1367"/>
                </a:lnTo>
                <a:lnTo>
                  <a:pt x="321004" y="9507"/>
                </a:lnTo>
                <a:lnTo>
                  <a:pt x="303181" y="19433"/>
                </a:lnTo>
                <a:lnTo>
                  <a:pt x="291592" y="28005"/>
                </a:lnTo>
                <a:lnTo>
                  <a:pt x="281044" y="38164"/>
                </a:lnTo>
                <a:lnTo>
                  <a:pt x="276898" y="43541"/>
                </a:lnTo>
                <a:lnTo>
                  <a:pt x="273181" y="49030"/>
                </a:lnTo>
                <a:lnTo>
                  <a:pt x="261431" y="67829"/>
                </a:lnTo>
                <a:lnTo>
                  <a:pt x="254298" y="79510"/>
                </a:lnTo>
                <a:lnTo>
                  <a:pt x="248590" y="91106"/>
                </a:lnTo>
                <a:lnTo>
                  <a:pt x="243831" y="102648"/>
                </a:lnTo>
                <a:lnTo>
                  <a:pt x="239707" y="114152"/>
                </a:lnTo>
                <a:lnTo>
                  <a:pt x="236957" y="123727"/>
                </a:lnTo>
                <a:lnTo>
                  <a:pt x="235125" y="132015"/>
                </a:lnTo>
                <a:lnTo>
                  <a:pt x="233902" y="139445"/>
                </a:lnTo>
                <a:lnTo>
                  <a:pt x="232135" y="147256"/>
                </a:lnTo>
                <a:lnTo>
                  <a:pt x="230004" y="155321"/>
                </a:lnTo>
                <a:lnTo>
                  <a:pt x="227630" y="163555"/>
                </a:lnTo>
                <a:lnTo>
                  <a:pt x="227001" y="172854"/>
                </a:lnTo>
                <a:lnTo>
                  <a:pt x="227534" y="182864"/>
                </a:lnTo>
                <a:lnTo>
                  <a:pt x="228842" y="193347"/>
                </a:lnTo>
                <a:lnTo>
                  <a:pt x="230667" y="202241"/>
                </a:lnTo>
                <a:lnTo>
                  <a:pt x="232835" y="210075"/>
                </a:lnTo>
                <a:lnTo>
                  <a:pt x="243160" y="240886"/>
                </a:lnTo>
                <a:lnTo>
                  <a:pt x="251264" y="262636"/>
                </a:lnTo>
                <a:lnTo>
                  <a:pt x="256092" y="275103"/>
                </a:lnTo>
                <a:lnTo>
                  <a:pt x="261215" y="285320"/>
                </a:lnTo>
                <a:lnTo>
                  <a:pt x="266536" y="294036"/>
                </a:lnTo>
                <a:lnTo>
                  <a:pt x="271988" y="301752"/>
                </a:lnTo>
                <a:lnTo>
                  <a:pt x="277528" y="307848"/>
                </a:lnTo>
                <a:lnTo>
                  <a:pt x="288763" y="317162"/>
                </a:lnTo>
                <a:lnTo>
                  <a:pt x="300107" y="324476"/>
                </a:lnTo>
                <a:lnTo>
                  <a:pt x="305799" y="327760"/>
                </a:lnTo>
                <a:lnTo>
                  <a:pt x="317203" y="331409"/>
                </a:lnTo>
                <a:lnTo>
                  <a:pt x="334334" y="333463"/>
                </a:lnTo>
                <a:lnTo>
                  <a:pt x="340047" y="333751"/>
                </a:lnTo>
                <a:lnTo>
                  <a:pt x="361740" y="329607"/>
                </a:lnTo>
                <a:lnTo>
                  <a:pt x="375403" y="322387"/>
                </a:lnTo>
                <a:lnTo>
                  <a:pt x="388779" y="312829"/>
                </a:lnTo>
                <a:lnTo>
                  <a:pt x="404248" y="302230"/>
                </a:lnTo>
                <a:lnTo>
                  <a:pt x="411422" y="295785"/>
                </a:lnTo>
                <a:lnTo>
                  <a:pt x="418109" y="288630"/>
                </a:lnTo>
                <a:lnTo>
                  <a:pt x="424472" y="281003"/>
                </a:lnTo>
                <a:lnTo>
                  <a:pt x="430619" y="273060"/>
                </a:lnTo>
                <a:lnTo>
                  <a:pt x="436622" y="264908"/>
                </a:lnTo>
                <a:lnTo>
                  <a:pt x="442529" y="256615"/>
                </a:lnTo>
                <a:lnTo>
                  <a:pt x="469046" y="217640"/>
                </a:lnTo>
                <a:lnTo>
                  <a:pt x="477480" y="202244"/>
                </a:lnTo>
                <a:lnTo>
                  <a:pt x="485007" y="186264"/>
                </a:lnTo>
                <a:lnTo>
                  <a:pt x="491931" y="169896"/>
                </a:lnTo>
                <a:lnTo>
                  <a:pt x="497499" y="152317"/>
                </a:lnTo>
                <a:lnTo>
                  <a:pt x="502163" y="133930"/>
                </a:lnTo>
                <a:lnTo>
                  <a:pt x="506226" y="115004"/>
                </a:lnTo>
                <a:lnTo>
                  <a:pt x="508934" y="98577"/>
                </a:lnTo>
                <a:lnTo>
                  <a:pt x="510740" y="83816"/>
                </a:lnTo>
                <a:lnTo>
                  <a:pt x="512746" y="62017"/>
                </a:lnTo>
                <a:lnTo>
                  <a:pt x="513637" y="55503"/>
                </a:lnTo>
                <a:lnTo>
                  <a:pt x="513874" y="56052"/>
                </a:lnTo>
                <a:lnTo>
                  <a:pt x="514139" y="61742"/>
                </a:lnTo>
                <a:lnTo>
                  <a:pt x="515162" y="70690"/>
                </a:lnTo>
                <a:lnTo>
                  <a:pt x="518838" y="98410"/>
                </a:lnTo>
                <a:lnTo>
                  <a:pt x="524010" y="119900"/>
                </a:lnTo>
                <a:lnTo>
                  <a:pt x="531268" y="145656"/>
                </a:lnTo>
                <a:lnTo>
                  <a:pt x="554605" y="221275"/>
                </a:lnTo>
                <a:lnTo>
                  <a:pt x="561190" y="241814"/>
                </a:lnTo>
                <a:lnTo>
                  <a:pt x="567484" y="257412"/>
                </a:lnTo>
                <a:lnTo>
                  <a:pt x="573585" y="269716"/>
                </a:lnTo>
                <a:lnTo>
                  <a:pt x="579558" y="279823"/>
                </a:lnTo>
                <a:lnTo>
                  <a:pt x="585444" y="291324"/>
                </a:lnTo>
                <a:lnTo>
                  <a:pt x="591274" y="303754"/>
                </a:lnTo>
                <a:lnTo>
                  <a:pt x="597065" y="316803"/>
                </a:lnTo>
                <a:lnTo>
                  <a:pt x="600925" y="324550"/>
                </a:lnTo>
                <a:lnTo>
                  <a:pt x="603500" y="328761"/>
                </a:lnTo>
                <a:lnTo>
                  <a:pt x="605216" y="330617"/>
                </a:lnTo>
                <a:lnTo>
                  <a:pt x="605407" y="328996"/>
                </a:lnTo>
                <a:lnTo>
                  <a:pt x="603080" y="319576"/>
                </a:lnTo>
                <a:lnTo>
                  <a:pt x="601126" y="314016"/>
                </a:lnTo>
                <a:lnTo>
                  <a:pt x="598871" y="308404"/>
                </a:lnTo>
                <a:lnTo>
                  <a:pt x="596415" y="302758"/>
                </a:lnTo>
                <a:lnTo>
                  <a:pt x="593824" y="293279"/>
                </a:lnTo>
                <a:lnTo>
                  <a:pt x="591145" y="281244"/>
                </a:lnTo>
                <a:lnTo>
                  <a:pt x="588407" y="267506"/>
                </a:lnTo>
                <a:lnTo>
                  <a:pt x="586581" y="254538"/>
                </a:lnTo>
                <a:lnTo>
                  <a:pt x="585364" y="242082"/>
                </a:lnTo>
                <a:lnTo>
                  <a:pt x="584553" y="229968"/>
                </a:lnTo>
                <a:lnTo>
                  <a:pt x="584012" y="218082"/>
                </a:lnTo>
                <a:lnTo>
                  <a:pt x="583411" y="194716"/>
                </a:lnTo>
                <a:lnTo>
                  <a:pt x="584203" y="184103"/>
                </a:lnTo>
                <a:lnTo>
                  <a:pt x="585684" y="174171"/>
                </a:lnTo>
                <a:lnTo>
                  <a:pt x="587623" y="164692"/>
                </a:lnTo>
                <a:lnTo>
                  <a:pt x="592318" y="143999"/>
                </a:lnTo>
                <a:lnTo>
                  <a:pt x="594904" y="133147"/>
                </a:lnTo>
                <a:lnTo>
                  <a:pt x="600438" y="120197"/>
                </a:lnTo>
                <a:lnTo>
                  <a:pt x="607937" y="105849"/>
                </a:lnTo>
                <a:lnTo>
                  <a:pt x="616746" y="90569"/>
                </a:lnTo>
                <a:lnTo>
                  <a:pt x="624524" y="78477"/>
                </a:lnTo>
                <a:lnTo>
                  <a:pt x="631614" y="68511"/>
                </a:lnTo>
                <a:lnTo>
                  <a:pt x="638246" y="59961"/>
                </a:lnTo>
                <a:lnTo>
                  <a:pt x="645525" y="52357"/>
                </a:lnTo>
                <a:lnTo>
                  <a:pt x="653235" y="45383"/>
                </a:lnTo>
                <a:lnTo>
                  <a:pt x="661233" y="38828"/>
                </a:lnTo>
                <a:lnTo>
                  <a:pt x="668469" y="32553"/>
                </a:lnTo>
                <a:lnTo>
                  <a:pt x="675199" y="26465"/>
                </a:lnTo>
                <a:lnTo>
                  <a:pt x="681590" y="20501"/>
                </a:lnTo>
                <a:lnTo>
                  <a:pt x="693771" y="11334"/>
                </a:lnTo>
                <a:lnTo>
                  <a:pt x="699687" y="7557"/>
                </a:lnTo>
                <a:lnTo>
                  <a:pt x="711340" y="3359"/>
                </a:lnTo>
                <a:lnTo>
                  <a:pt x="7286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7"/>
          <p:cNvSpPr/>
          <p:nvPr/>
        </p:nvSpPr>
        <p:spPr>
          <a:xfrm>
            <a:off x="7520940" y="3435747"/>
            <a:ext cx="685801" cy="351408"/>
          </a:xfrm>
          <a:custGeom>
            <a:avLst/>
            <a:gdLst/>
            <a:ahLst/>
            <a:cxnLst/>
            <a:rect l="0" t="0" r="0" b="0"/>
            <a:pathLst>
              <a:path w="685801" h="351408">
                <a:moveTo>
                  <a:pt x="0" y="164703"/>
                </a:moveTo>
                <a:lnTo>
                  <a:pt x="9101" y="178355"/>
                </a:lnTo>
                <a:lnTo>
                  <a:pt x="12735" y="182377"/>
                </a:lnTo>
                <a:lnTo>
                  <a:pt x="16110" y="185058"/>
                </a:lnTo>
                <a:lnTo>
                  <a:pt x="19312" y="186845"/>
                </a:lnTo>
                <a:lnTo>
                  <a:pt x="23352" y="187084"/>
                </a:lnTo>
                <a:lnTo>
                  <a:pt x="44467" y="182725"/>
                </a:lnTo>
                <a:lnTo>
                  <a:pt x="58472" y="177557"/>
                </a:lnTo>
                <a:lnTo>
                  <a:pt x="71708" y="170098"/>
                </a:lnTo>
                <a:lnTo>
                  <a:pt x="86163" y="160433"/>
                </a:lnTo>
                <a:lnTo>
                  <a:pt x="105963" y="144282"/>
                </a:lnTo>
                <a:lnTo>
                  <a:pt x="113504" y="138706"/>
                </a:lnTo>
                <a:lnTo>
                  <a:pt x="121390" y="133084"/>
                </a:lnTo>
                <a:lnTo>
                  <a:pt x="130456" y="124574"/>
                </a:lnTo>
                <a:lnTo>
                  <a:pt x="140311" y="114137"/>
                </a:lnTo>
                <a:lnTo>
                  <a:pt x="150690" y="102418"/>
                </a:lnTo>
                <a:lnTo>
                  <a:pt x="158563" y="92699"/>
                </a:lnTo>
                <a:lnTo>
                  <a:pt x="164763" y="84316"/>
                </a:lnTo>
                <a:lnTo>
                  <a:pt x="186110" y="52621"/>
                </a:lnTo>
                <a:lnTo>
                  <a:pt x="189795" y="45214"/>
                </a:lnTo>
                <a:lnTo>
                  <a:pt x="192253" y="38371"/>
                </a:lnTo>
                <a:lnTo>
                  <a:pt x="193891" y="31904"/>
                </a:lnTo>
                <a:lnTo>
                  <a:pt x="194030" y="26640"/>
                </a:lnTo>
                <a:lnTo>
                  <a:pt x="193171" y="22179"/>
                </a:lnTo>
                <a:lnTo>
                  <a:pt x="191645" y="18251"/>
                </a:lnTo>
                <a:lnTo>
                  <a:pt x="188724" y="14681"/>
                </a:lnTo>
                <a:lnTo>
                  <a:pt x="180397" y="8174"/>
                </a:lnTo>
                <a:lnTo>
                  <a:pt x="172886" y="4647"/>
                </a:lnTo>
                <a:lnTo>
                  <a:pt x="169551" y="3706"/>
                </a:lnTo>
                <a:lnTo>
                  <a:pt x="165421" y="4032"/>
                </a:lnTo>
                <a:lnTo>
                  <a:pt x="155753" y="6933"/>
                </a:lnTo>
                <a:lnTo>
                  <a:pt x="145106" y="13938"/>
                </a:lnTo>
                <a:lnTo>
                  <a:pt x="134024" y="23401"/>
                </a:lnTo>
                <a:lnTo>
                  <a:pt x="122749" y="33957"/>
                </a:lnTo>
                <a:lnTo>
                  <a:pt x="116122" y="43249"/>
                </a:lnTo>
                <a:lnTo>
                  <a:pt x="108847" y="55158"/>
                </a:lnTo>
                <a:lnTo>
                  <a:pt x="101139" y="68813"/>
                </a:lnTo>
                <a:lnTo>
                  <a:pt x="95049" y="81726"/>
                </a:lnTo>
                <a:lnTo>
                  <a:pt x="90036" y="94145"/>
                </a:lnTo>
                <a:lnTo>
                  <a:pt x="75146" y="136901"/>
                </a:lnTo>
                <a:lnTo>
                  <a:pt x="72957" y="148073"/>
                </a:lnTo>
                <a:lnTo>
                  <a:pt x="71498" y="160284"/>
                </a:lnTo>
                <a:lnTo>
                  <a:pt x="70526" y="173187"/>
                </a:lnTo>
                <a:lnTo>
                  <a:pt x="69877" y="185599"/>
                </a:lnTo>
                <a:lnTo>
                  <a:pt x="69156" y="209550"/>
                </a:lnTo>
                <a:lnTo>
                  <a:pt x="70869" y="221271"/>
                </a:lnTo>
                <a:lnTo>
                  <a:pt x="73916" y="232894"/>
                </a:lnTo>
                <a:lnTo>
                  <a:pt x="87943" y="274375"/>
                </a:lnTo>
                <a:lnTo>
                  <a:pt x="91966" y="283538"/>
                </a:lnTo>
                <a:lnTo>
                  <a:pt x="96553" y="292503"/>
                </a:lnTo>
                <a:lnTo>
                  <a:pt x="101516" y="301338"/>
                </a:lnTo>
                <a:lnTo>
                  <a:pt x="106730" y="309133"/>
                </a:lnTo>
                <a:lnTo>
                  <a:pt x="112111" y="316234"/>
                </a:lnTo>
                <a:lnTo>
                  <a:pt x="117603" y="322874"/>
                </a:lnTo>
                <a:lnTo>
                  <a:pt x="128786" y="332791"/>
                </a:lnTo>
                <a:lnTo>
                  <a:pt x="141058" y="340374"/>
                </a:lnTo>
                <a:lnTo>
                  <a:pt x="156037" y="346919"/>
                </a:lnTo>
                <a:lnTo>
                  <a:pt x="172219" y="350462"/>
                </a:lnTo>
                <a:lnTo>
                  <a:pt x="180535" y="351407"/>
                </a:lnTo>
                <a:lnTo>
                  <a:pt x="197395" y="349918"/>
                </a:lnTo>
                <a:lnTo>
                  <a:pt x="214414" y="345128"/>
                </a:lnTo>
                <a:lnTo>
                  <a:pt x="231503" y="336649"/>
                </a:lnTo>
                <a:lnTo>
                  <a:pt x="246082" y="326531"/>
                </a:lnTo>
                <a:lnTo>
                  <a:pt x="252637" y="321165"/>
                </a:lnTo>
                <a:lnTo>
                  <a:pt x="258913" y="313779"/>
                </a:lnTo>
                <a:lnTo>
                  <a:pt x="265001" y="305044"/>
                </a:lnTo>
                <a:lnTo>
                  <a:pt x="276845" y="286132"/>
                </a:lnTo>
                <a:lnTo>
                  <a:pt x="288460" y="268201"/>
                </a:lnTo>
                <a:lnTo>
                  <a:pt x="293271" y="259419"/>
                </a:lnTo>
                <a:lnTo>
                  <a:pt x="297431" y="250707"/>
                </a:lnTo>
                <a:lnTo>
                  <a:pt x="301158" y="242041"/>
                </a:lnTo>
                <a:lnTo>
                  <a:pt x="304594" y="233407"/>
                </a:lnTo>
                <a:lnTo>
                  <a:pt x="310953" y="216193"/>
                </a:lnTo>
                <a:lnTo>
                  <a:pt x="314934" y="203792"/>
                </a:lnTo>
                <a:lnTo>
                  <a:pt x="324438" y="172233"/>
                </a:lnTo>
                <a:lnTo>
                  <a:pt x="328687" y="153530"/>
                </a:lnTo>
                <a:lnTo>
                  <a:pt x="332472" y="133442"/>
                </a:lnTo>
                <a:lnTo>
                  <a:pt x="335948" y="112430"/>
                </a:lnTo>
                <a:lnTo>
                  <a:pt x="338265" y="95564"/>
                </a:lnTo>
                <a:lnTo>
                  <a:pt x="339810" y="81463"/>
                </a:lnTo>
                <a:lnTo>
                  <a:pt x="340840" y="69204"/>
                </a:lnTo>
                <a:lnTo>
                  <a:pt x="342480" y="57222"/>
                </a:lnTo>
                <a:lnTo>
                  <a:pt x="344524" y="45424"/>
                </a:lnTo>
                <a:lnTo>
                  <a:pt x="346840" y="33748"/>
                </a:lnTo>
                <a:lnTo>
                  <a:pt x="349337" y="25013"/>
                </a:lnTo>
                <a:lnTo>
                  <a:pt x="351953" y="18236"/>
                </a:lnTo>
                <a:lnTo>
                  <a:pt x="357401" y="8166"/>
                </a:lnTo>
                <a:lnTo>
                  <a:pt x="362998" y="516"/>
                </a:lnTo>
                <a:lnTo>
                  <a:pt x="365823" y="0"/>
                </a:lnTo>
                <a:lnTo>
                  <a:pt x="368660" y="1561"/>
                </a:lnTo>
                <a:lnTo>
                  <a:pt x="380056" y="13203"/>
                </a:lnTo>
                <a:lnTo>
                  <a:pt x="385766" y="21487"/>
                </a:lnTo>
                <a:lnTo>
                  <a:pt x="388622" y="26363"/>
                </a:lnTo>
                <a:lnTo>
                  <a:pt x="390526" y="32471"/>
                </a:lnTo>
                <a:lnTo>
                  <a:pt x="391796" y="39401"/>
                </a:lnTo>
                <a:lnTo>
                  <a:pt x="392642" y="46878"/>
                </a:lnTo>
                <a:lnTo>
                  <a:pt x="395111" y="59483"/>
                </a:lnTo>
                <a:lnTo>
                  <a:pt x="402936" y="93808"/>
                </a:lnTo>
                <a:lnTo>
                  <a:pt x="450678" y="278921"/>
                </a:lnTo>
                <a:lnTo>
                  <a:pt x="451898" y="282758"/>
                </a:lnTo>
                <a:lnTo>
                  <a:pt x="452714" y="284364"/>
                </a:lnTo>
                <a:lnTo>
                  <a:pt x="453256" y="284482"/>
                </a:lnTo>
                <a:lnTo>
                  <a:pt x="453618" y="283608"/>
                </a:lnTo>
                <a:lnTo>
                  <a:pt x="454021" y="280097"/>
                </a:lnTo>
                <a:lnTo>
                  <a:pt x="451659" y="272821"/>
                </a:lnTo>
                <a:lnTo>
                  <a:pt x="449695" y="268214"/>
                </a:lnTo>
                <a:lnTo>
                  <a:pt x="448388" y="258475"/>
                </a:lnTo>
                <a:lnTo>
                  <a:pt x="447515" y="245315"/>
                </a:lnTo>
                <a:lnTo>
                  <a:pt x="446933" y="229874"/>
                </a:lnTo>
                <a:lnTo>
                  <a:pt x="447497" y="215771"/>
                </a:lnTo>
                <a:lnTo>
                  <a:pt x="448827" y="202558"/>
                </a:lnTo>
                <a:lnTo>
                  <a:pt x="450666" y="189939"/>
                </a:lnTo>
                <a:lnTo>
                  <a:pt x="453796" y="173907"/>
                </a:lnTo>
                <a:lnTo>
                  <a:pt x="462354" y="135774"/>
                </a:lnTo>
                <a:lnTo>
                  <a:pt x="467304" y="119699"/>
                </a:lnTo>
                <a:lnTo>
                  <a:pt x="472508" y="106125"/>
                </a:lnTo>
                <a:lnTo>
                  <a:pt x="477883" y="94218"/>
                </a:lnTo>
                <a:lnTo>
                  <a:pt x="483372" y="83423"/>
                </a:lnTo>
                <a:lnTo>
                  <a:pt x="488934" y="73369"/>
                </a:lnTo>
                <a:lnTo>
                  <a:pt x="494549" y="63809"/>
                </a:lnTo>
                <a:lnTo>
                  <a:pt x="501149" y="55530"/>
                </a:lnTo>
                <a:lnTo>
                  <a:pt x="508407" y="48106"/>
                </a:lnTo>
                <a:lnTo>
                  <a:pt x="516102" y="41251"/>
                </a:lnTo>
                <a:lnTo>
                  <a:pt x="529733" y="28555"/>
                </a:lnTo>
                <a:lnTo>
                  <a:pt x="536036" y="22503"/>
                </a:lnTo>
                <a:lnTo>
                  <a:pt x="542142" y="18468"/>
                </a:lnTo>
                <a:lnTo>
                  <a:pt x="560789" y="11836"/>
                </a:lnTo>
                <a:lnTo>
                  <a:pt x="575947" y="6909"/>
                </a:lnTo>
                <a:lnTo>
                  <a:pt x="583037" y="6167"/>
                </a:lnTo>
                <a:lnTo>
                  <a:pt x="595994" y="7883"/>
                </a:lnTo>
                <a:lnTo>
                  <a:pt x="613999" y="14203"/>
                </a:lnTo>
                <a:lnTo>
                  <a:pt x="618884" y="17697"/>
                </a:lnTo>
                <a:lnTo>
                  <a:pt x="626849" y="26659"/>
                </a:lnTo>
                <a:lnTo>
                  <a:pt x="630306" y="32669"/>
                </a:lnTo>
                <a:lnTo>
                  <a:pt x="633564" y="39533"/>
                </a:lnTo>
                <a:lnTo>
                  <a:pt x="636689" y="46966"/>
                </a:lnTo>
                <a:lnTo>
                  <a:pt x="639724" y="54779"/>
                </a:lnTo>
                <a:lnTo>
                  <a:pt x="645637" y="71080"/>
                </a:lnTo>
                <a:lnTo>
                  <a:pt x="648547" y="80380"/>
                </a:lnTo>
                <a:lnTo>
                  <a:pt x="654320" y="100873"/>
                </a:lnTo>
                <a:lnTo>
                  <a:pt x="656242" y="110720"/>
                </a:lnTo>
                <a:lnTo>
                  <a:pt x="657522" y="120142"/>
                </a:lnTo>
                <a:lnTo>
                  <a:pt x="658375" y="129280"/>
                </a:lnTo>
                <a:lnTo>
                  <a:pt x="658943" y="139183"/>
                </a:lnTo>
                <a:lnTo>
                  <a:pt x="659576" y="160345"/>
                </a:lnTo>
                <a:lnTo>
                  <a:pt x="660037" y="223136"/>
                </a:lnTo>
                <a:lnTo>
                  <a:pt x="661005" y="235090"/>
                </a:lnTo>
                <a:lnTo>
                  <a:pt x="662602" y="248776"/>
                </a:lnTo>
                <a:lnTo>
                  <a:pt x="664620" y="263614"/>
                </a:lnTo>
                <a:lnTo>
                  <a:pt x="666917" y="274459"/>
                </a:lnTo>
                <a:lnTo>
                  <a:pt x="669401" y="282641"/>
                </a:lnTo>
                <a:lnTo>
                  <a:pt x="672011" y="289048"/>
                </a:lnTo>
                <a:lnTo>
                  <a:pt x="674702" y="295224"/>
                </a:lnTo>
                <a:lnTo>
                  <a:pt x="685800" y="319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8"/>
          <p:cNvSpPr/>
          <p:nvPr/>
        </p:nvSpPr>
        <p:spPr>
          <a:xfrm>
            <a:off x="8301037" y="3421003"/>
            <a:ext cx="505779" cy="307968"/>
          </a:xfrm>
          <a:custGeom>
            <a:avLst/>
            <a:gdLst/>
            <a:ahLst/>
            <a:cxnLst/>
            <a:rect l="0" t="0" r="0" b="0"/>
            <a:pathLst>
              <a:path w="505779" h="307968">
                <a:moveTo>
                  <a:pt x="0" y="128012"/>
                </a:moveTo>
                <a:lnTo>
                  <a:pt x="9102" y="114359"/>
                </a:lnTo>
                <a:lnTo>
                  <a:pt x="13688" y="105575"/>
                </a:lnTo>
                <a:lnTo>
                  <a:pt x="18650" y="94956"/>
                </a:lnTo>
                <a:lnTo>
                  <a:pt x="23863" y="83115"/>
                </a:lnTo>
                <a:lnTo>
                  <a:pt x="27339" y="74268"/>
                </a:lnTo>
                <a:lnTo>
                  <a:pt x="29656" y="67418"/>
                </a:lnTo>
                <a:lnTo>
                  <a:pt x="31201" y="61898"/>
                </a:lnTo>
                <a:lnTo>
                  <a:pt x="32917" y="53226"/>
                </a:lnTo>
                <a:lnTo>
                  <a:pt x="34019" y="44447"/>
                </a:lnTo>
                <a:lnTo>
                  <a:pt x="33157" y="43727"/>
                </a:lnTo>
                <a:lnTo>
                  <a:pt x="29659" y="42927"/>
                </a:lnTo>
                <a:lnTo>
                  <a:pt x="28345" y="43666"/>
                </a:lnTo>
                <a:lnTo>
                  <a:pt x="27470" y="45111"/>
                </a:lnTo>
                <a:lnTo>
                  <a:pt x="24592" y="54019"/>
                </a:lnTo>
                <a:lnTo>
                  <a:pt x="16962" y="77029"/>
                </a:lnTo>
                <a:lnTo>
                  <a:pt x="14166" y="87356"/>
                </a:lnTo>
                <a:lnTo>
                  <a:pt x="12301" y="96145"/>
                </a:lnTo>
                <a:lnTo>
                  <a:pt x="11059" y="103910"/>
                </a:lnTo>
                <a:lnTo>
                  <a:pt x="10230" y="118611"/>
                </a:lnTo>
                <a:lnTo>
                  <a:pt x="9310" y="160346"/>
                </a:lnTo>
                <a:lnTo>
                  <a:pt x="10016" y="180048"/>
                </a:lnTo>
                <a:lnTo>
                  <a:pt x="11440" y="197945"/>
                </a:lnTo>
                <a:lnTo>
                  <a:pt x="13343" y="214639"/>
                </a:lnTo>
                <a:lnTo>
                  <a:pt x="16515" y="229578"/>
                </a:lnTo>
                <a:lnTo>
                  <a:pt x="20534" y="243348"/>
                </a:lnTo>
                <a:lnTo>
                  <a:pt x="25120" y="256337"/>
                </a:lnTo>
                <a:lnTo>
                  <a:pt x="29129" y="266902"/>
                </a:lnTo>
                <a:lnTo>
                  <a:pt x="32755" y="275850"/>
                </a:lnTo>
                <a:lnTo>
                  <a:pt x="36123" y="283721"/>
                </a:lnTo>
                <a:lnTo>
                  <a:pt x="39322" y="289920"/>
                </a:lnTo>
                <a:lnTo>
                  <a:pt x="45417" y="299348"/>
                </a:lnTo>
                <a:lnTo>
                  <a:pt x="49327" y="302244"/>
                </a:lnTo>
                <a:lnTo>
                  <a:pt x="53841" y="304174"/>
                </a:lnTo>
                <a:lnTo>
                  <a:pt x="63934" y="306319"/>
                </a:lnTo>
                <a:lnTo>
                  <a:pt x="79374" y="307526"/>
                </a:lnTo>
                <a:lnTo>
                  <a:pt x="93608" y="307934"/>
                </a:lnTo>
                <a:lnTo>
                  <a:pt x="96695" y="307967"/>
                </a:lnTo>
                <a:lnTo>
                  <a:pt x="100658" y="306085"/>
                </a:lnTo>
                <a:lnTo>
                  <a:pt x="110142" y="298913"/>
                </a:lnTo>
                <a:lnTo>
                  <a:pt x="118167" y="291915"/>
                </a:lnTo>
                <a:lnTo>
                  <a:pt x="125861" y="284678"/>
                </a:lnTo>
                <a:lnTo>
                  <a:pt x="176090" y="234800"/>
                </a:lnTo>
                <a:lnTo>
                  <a:pt x="182163" y="227779"/>
                </a:lnTo>
                <a:lnTo>
                  <a:pt x="188117" y="220241"/>
                </a:lnTo>
                <a:lnTo>
                  <a:pt x="222998" y="173283"/>
                </a:lnTo>
                <a:lnTo>
                  <a:pt x="235953" y="154800"/>
                </a:lnTo>
                <a:lnTo>
                  <a:pt x="244932" y="140155"/>
                </a:lnTo>
                <a:lnTo>
                  <a:pt x="267608" y="101024"/>
                </a:lnTo>
                <a:lnTo>
                  <a:pt x="276513" y="84302"/>
                </a:lnTo>
                <a:lnTo>
                  <a:pt x="283402" y="70297"/>
                </a:lnTo>
                <a:lnTo>
                  <a:pt x="288947" y="58103"/>
                </a:lnTo>
                <a:lnTo>
                  <a:pt x="292644" y="48068"/>
                </a:lnTo>
                <a:lnTo>
                  <a:pt x="295109" y="39473"/>
                </a:lnTo>
                <a:lnTo>
                  <a:pt x="296752" y="31839"/>
                </a:lnTo>
                <a:lnTo>
                  <a:pt x="297848" y="25796"/>
                </a:lnTo>
                <a:lnTo>
                  <a:pt x="299065" y="16542"/>
                </a:lnTo>
                <a:lnTo>
                  <a:pt x="299606" y="9255"/>
                </a:lnTo>
                <a:lnTo>
                  <a:pt x="299750" y="5978"/>
                </a:lnTo>
                <a:lnTo>
                  <a:pt x="297941" y="3793"/>
                </a:lnTo>
                <a:lnTo>
                  <a:pt x="294829" y="2337"/>
                </a:lnTo>
                <a:lnTo>
                  <a:pt x="283890" y="287"/>
                </a:lnTo>
                <a:lnTo>
                  <a:pt x="280700" y="0"/>
                </a:lnTo>
                <a:lnTo>
                  <a:pt x="277620" y="1713"/>
                </a:lnTo>
                <a:lnTo>
                  <a:pt x="271660" y="8696"/>
                </a:lnTo>
                <a:lnTo>
                  <a:pt x="263296" y="18150"/>
                </a:lnTo>
                <a:lnTo>
                  <a:pt x="258398" y="23338"/>
                </a:lnTo>
                <a:lnTo>
                  <a:pt x="253228" y="29654"/>
                </a:lnTo>
                <a:lnTo>
                  <a:pt x="247876" y="36723"/>
                </a:lnTo>
                <a:lnTo>
                  <a:pt x="242403" y="44292"/>
                </a:lnTo>
                <a:lnTo>
                  <a:pt x="237803" y="52196"/>
                </a:lnTo>
                <a:lnTo>
                  <a:pt x="233783" y="60323"/>
                </a:lnTo>
                <a:lnTo>
                  <a:pt x="230150" y="68599"/>
                </a:lnTo>
                <a:lnTo>
                  <a:pt x="225823" y="80783"/>
                </a:lnTo>
                <a:lnTo>
                  <a:pt x="204210" y="149015"/>
                </a:lnTo>
                <a:lnTo>
                  <a:pt x="201863" y="160111"/>
                </a:lnTo>
                <a:lnTo>
                  <a:pt x="200298" y="171319"/>
                </a:lnTo>
                <a:lnTo>
                  <a:pt x="199255" y="182601"/>
                </a:lnTo>
                <a:lnTo>
                  <a:pt x="199512" y="192979"/>
                </a:lnTo>
                <a:lnTo>
                  <a:pt x="200636" y="202756"/>
                </a:lnTo>
                <a:lnTo>
                  <a:pt x="202337" y="212131"/>
                </a:lnTo>
                <a:lnTo>
                  <a:pt x="205376" y="220286"/>
                </a:lnTo>
                <a:lnTo>
                  <a:pt x="209307" y="227628"/>
                </a:lnTo>
                <a:lnTo>
                  <a:pt x="213833" y="234428"/>
                </a:lnTo>
                <a:lnTo>
                  <a:pt x="217804" y="240866"/>
                </a:lnTo>
                <a:lnTo>
                  <a:pt x="221402" y="247063"/>
                </a:lnTo>
                <a:lnTo>
                  <a:pt x="224754" y="253099"/>
                </a:lnTo>
                <a:lnTo>
                  <a:pt x="228894" y="259028"/>
                </a:lnTo>
                <a:lnTo>
                  <a:pt x="233559" y="264886"/>
                </a:lnTo>
                <a:lnTo>
                  <a:pt x="238572" y="270696"/>
                </a:lnTo>
                <a:lnTo>
                  <a:pt x="249225" y="279692"/>
                </a:lnTo>
                <a:lnTo>
                  <a:pt x="254733" y="283425"/>
                </a:lnTo>
                <a:lnTo>
                  <a:pt x="268473" y="287572"/>
                </a:lnTo>
                <a:lnTo>
                  <a:pt x="283151" y="289415"/>
                </a:lnTo>
                <a:lnTo>
                  <a:pt x="296025" y="290234"/>
                </a:lnTo>
                <a:lnTo>
                  <a:pt x="310637" y="290598"/>
                </a:lnTo>
                <a:lnTo>
                  <a:pt x="338750" y="290832"/>
                </a:lnTo>
                <a:lnTo>
                  <a:pt x="353438" y="288324"/>
                </a:lnTo>
                <a:lnTo>
                  <a:pt x="361355" y="286321"/>
                </a:lnTo>
                <a:lnTo>
                  <a:pt x="369491" y="284034"/>
                </a:lnTo>
                <a:lnTo>
                  <a:pt x="386151" y="278952"/>
                </a:lnTo>
                <a:lnTo>
                  <a:pt x="400541" y="273519"/>
                </a:lnTo>
                <a:lnTo>
                  <a:pt x="415191" y="266976"/>
                </a:lnTo>
                <a:lnTo>
                  <a:pt x="457536" y="246347"/>
                </a:lnTo>
                <a:lnTo>
                  <a:pt x="471904" y="236946"/>
                </a:lnTo>
                <a:lnTo>
                  <a:pt x="482195" y="228128"/>
                </a:lnTo>
                <a:lnTo>
                  <a:pt x="490851" y="219815"/>
                </a:lnTo>
                <a:lnTo>
                  <a:pt x="505778" y="2051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9"/>
          <p:cNvSpPr/>
          <p:nvPr/>
        </p:nvSpPr>
        <p:spPr>
          <a:xfrm>
            <a:off x="5998668" y="4054792"/>
            <a:ext cx="63368" cy="736300"/>
          </a:xfrm>
          <a:custGeom>
            <a:avLst/>
            <a:gdLst/>
            <a:ahLst/>
            <a:cxnLst/>
            <a:rect l="0" t="0" r="0" b="0"/>
            <a:pathLst>
              <a:path w="63368" h="736300">
                <a:moveTo>
                  <a:pt x="4939" y="0"/>
                </a:moveTo>
                <a:lnTo>
                  <a:pt x="389" y="13653"/>
                </a:lnTo>
                <a:lnTo>
                  <a:pt x="0" y="19579"/>
                </a:lnTo>
                <a:lnTo>
                  <a:pt x="694" y="25435"/>
                </a:lnTo>
                <a:lnTo>
                  <a:pt x="2109" y="31245"/>
                </a:lnTo>
                <a:lnTo>
                  <a:pt x="3681" y="45319"/>
                </a:lnTo>
                <a:lnTo>
                  <a:pt x="5332" y="61100"/>
                </a:lnTo>
                <a:lnTo>
                  <a:pt x="7107" y="69308"/>
                </a:lnTo>
                <a:lnTo>
                  <a:pt x="9242" y="77638"/>
                </a:lnTo>
                <a:lnTo>
                  <a:pt x="11617" y="91764"/>
                </a:lnTo>
                <a:lnTo>
                  <a:pt x="16797" y="130319"/>
                </a:lnTo>
                <a:lnTo>
                  <a:pt x="18560" y="148792"/>
                </a:lnTo>
                <a:lnTo>
                  <a:pt x="19734" y="165870"/>
                </a:lnTo>
                <a:lnTo>
                  <a:pt x="20518" y="182017"/>
                </a:lnTo>
                <a:lnTo>
                  <a:pt x="35662" y="388063"/>
                </a:lnTo>
                <a:lnTo>
                  <a:pt x="37644" y="435362"/>
                </a:lnTo>
                <a:lnTo>
                  <a:pt x="39125" y="455977"/>
                </a:lnTo>
                <a:lnTo>
                  <a:pt x="41064" y="475434"/>
                </a:lnTo>
                <a:lnTo>
                  <a:pt x="43310" y="494121"/>
                </a:lnTo>
                <a:lnTo>
                  <a:pt x="44807" y="511342"/>
                </a:lnTo>
                <a:lnTo>
                  <a:pt x="45806" y="527584"/>
                </a:lnTo>
                <a:lnTo>
                  <a:pt x="46471" y="543176"/>
                </a:lnTo>
                <a:lnTo>
                  <a:pt x="47867" y="558332"/>
                </a:lnTo>
                <a:lnTo>
                  <a:pt x="49750" y="573199"/>
                </a:lnTo>
                <a:lnTo>
                  <a:pt x="51958" y="587873"/>
                </a:lnTo>
                <a:lnTo>
                  <a:pt x="56952" y="634657"/>
                </a:lnTo>
                <a:lnTo>
                  <a:pt x="61393" y="684025"/>
                </a:lnTo>
                <a:lnTo>
                  <a:pt x="63367" y="712316"/>
                </a:lnTo>
                <a:lnTo>
                  <a:pt x="61705" y="728700"/>
                </a:lnTo>
                <a:lnTo>
                  <a:pt x="59928" y="734402"/>
                </a:lnTo>
                <a:lnTo>
                  <a:pt x="57791" y="736299"/>
                </a:lnTo>
                <a:lnTo>
                  <a:pt x="55414" y="735659"/>
                </a:lnTo>
                <a:lnTo>
                  <a:pt x="52876" y="733326"/>
                </a:lnTo>
                <a:lnTo>
                  <a:pt x="49280" y="730819"/>
                </a:lnTo>
                <a:lnTo>
                  <a:pt x="44977" y="728195"/>
                </a:lnTo>
                <a:lnTo>
                  <a:pt x="30657" y="7115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0"/>
          <p:cNvSpPr/>
          <p:nvPr/>
        </p:nvSpPr>
        <p:spPr>
          <a:xfrm>
            <a:off x="5797867" y="4342673"/>
            <a:ext cx="702946" cy="311499"/>
          </a:xfrm>
          <a:custGeom>
            <a:avLst/>
            <a:gdLst/>
            <a:ahLst/>
            <a:cxnLst/>
            <a:rect l="0" t="0" r="0" b="0"/>
            <a:pathLst>
              <a:path w="702946" h="311499">
                <a:moveTo>
                  <a:pt x="0" y="132172"/>
                </a:moveTo>
                <a:lnTo>
                  <a:pt x="19579" y="126280"/>
                </a:lnTo>
                <a:lnTo>
                  <a:pt x="37974" y="123441"/>
                </a:lnTo>
                <a:lnTo>
                  <a:pt x="53073" y="119401"/>
                </a:lnTo>
                <a:lnTo>
                  <a:pt x="69308" y="116971"/>
                </a:lnTo>
                <a:lnTo>
                  <a:pt x="77638" y="116323"/>
                </a:lnTo>
                <a:lnTo>
                  <a:pt x="94621" y="113033"/>
                </a:lnTo>
                <a:lnTo>
                  <a:pt x="204160" y="88447"/>
                </a:lnTo>
                <a:lnTo>
                  <a:pt x="224689" y="83020"/>
                </a:lnTo>
                <a:lnTo>
                  <a:pt x="246948" y="76544"/>
                </a:lnTo>
                <a:lnTo>
                  <a:pt x="270359" y="69368"/>
                </a:lnTo>
                <a:lnTo>
                  <a:pt x="295492" y="62680"/>
                </a:lnTo>
                <a:lnTo>
                  <a:pt x="406808" y="35719"/>
                </a:lnTo>
                <a:lnTo>
                  <a:pt x="436940" y="27864"/>
                </a:lnTo>
                <a:lnTo>
                  <a:pt x="465601" y="21676"/>
                </a:lnTo>
                <a:lnTo>
                  <a:pt x="493281" y="16598"/>
                </a:lnTo>
                <a:lnTo>
                  <a:pt x="537371" y="9368"/>
                </a:lnTo>
                <a:lnTo>
                  <a:pt x="556837" y="5298"/>
                </a:lnTo>
                <a:lnTo>
                  <a:pt x="557915" y="4727"/>
                </a:lnTo>
                <a:lnTo>
                  <a:pt x="557681" y="4346"/>
                </a:lnTo>
                <a:lnTo>
                  <a:pt x="543699" y="12911"/>
                </a:lnTo>
                <a:lnTo>
                  <a:pt x="529299" y="19795"/>
                </a:lnTo>
                <a:lnTo>
                  <a:pt x="514326" y="26981"/>
                </a:lnTo>
                <a:lnTo>
                  <a:pt x="501322" y="36525"/>
                </a:lnTo>
                <a:lnTo>
                  <a:pt x="469638" y="61711"/>
                </a:lnTo>
                <a:lnTo>
                  <a:pt x="459777" y="70910"/>
                </a:lnTo>
                <a:lnTo>
                  <a:pt x="451298" y="79900"/>
                </a:lnTo>
                <a:lnTo>
                  <a:pt x="443740" y="88752"/>
                </a:lnTo>
                <a:lnTo>
                  <a:pt x="436797" y="97510"/>
                </a:lnTo>
                <a:lnTo>
                  <a:pt x="430263" y="106206"/>
                </a:lnTo>
                <a:lnTo>
                  <a:pt x="424002" y="114861"/>
                </a:lnTo>
                <a:lnTo>
                  <a:pt x="418876" y="123489"/>
                </a:lnTo>
                <a:lnTo>
                  <a:pt x="414505" y="132098"/>
                </a:lnTo>
                <a:lnTo>
                  <a:pt x="410640" y="140695"/>
                </a:lnTo>
                <a:lnTo>
                  <a:pt x="407110" y="152141"/>
                </a:lnTo>
                <a:lnTo>
                  <a:pt x="403804" y="165487"/>
                </a:lnTo>
                <a:lnTo>
                  <a:pt x="400648" y="180099"/>
                </a:lnTo>
                <a:lnTo>
                  <a:pt x="398544" y="192699"/>
                </a:lnTo>
                <a:lnTo>
                  <a:pt x="397141" y="203955"/>
                </a:lnTo>
                <a:lnTo>
                  <a:pt x="396206" y="214318"/>
                </a:lnTo>
                <a:lnTo>
                  <a:pt x="396535" y="224083"/>
                </a:lnTo>
                <a:lnTo>
                  <a:pt x="397707" y="233451"/>
                </a:lnTo>
                <a:lnTo>
                  <a:pt x="399440" y="242554"/>
                </a:lnTo>
                <a:lnTo>
                  <a:pt x="400596" y="251480"/>
                </a:lnTo>
                <a:lnTo>
                  <a:pt x="401367" y="260288"/>
                </a:lnTo>
                <a:lnTo>
                  <a:pt x="401880" y="269017"/>
                </a:lnTo>
                <a:lnTo>
                  <a:pt x="404128" y="276742"/>
                </a:lnTo>
                <a:lnTo>
                  <a:pt x="407531" y="283797"/>
                </a:lnTo>
                <a:lnTo>
                  <a:pt x="411705" y="290405"/>
                </a:lnTo>
                <a:lnTo>
                  <a:pt x="415440" y="295763"/>
                </a:lnTo>
                <a:lnTo>
                  <a:pt x="422130" y="304257"/>
                </a:lnTo>
                <a:lnTo>
                  <a:pt x="426200" y="306902"/>
                </a:lnTo>
                <a:lnTo>
                  <a:pt x="435802" y="309842"/>
                </a:lnTo>
                <a:lnTo>
                  <a:pt x="451918" y="311498"/>
                </a:lnTo>
                <a:lnTo>
                  <a:pt x="456536" y="310777"/>
                </a:lnTo>
                <a:lnTo>
                  <a:pt x="473332" y="302777"/>
                </a:lnTo>
                <a:lnTo>
                  <a:pt x="483737" y="296579"/>
                </a:lnTo>
                <a:lnTo>
                  <a:pt x="494712" y="287474"/>
                </a:lnTo>
                <a:lnTo>
                  <a:pt x="499353" y="281426"/>
                </a:lnTo>
                <a:lnTo>
                  <a:pt x="503399" y="274538"/>
                </a:lnTo>
                <a:lnTo>
                  <a:pt x="507050" y="267087"/>
                </a:lnTo>
                <a:lnTo>
                  <a:pt x="511388" y="259263"/>
                </a:lnTo>
                <a:lnTo>
                  <a:pt x="516185" y="251190"/>
                </a:lnTo>
                <a:lnTo>
                  <a:pt x="521289" y="242949"/>
                </a:lnTo>
                <a:lnTo>
                  <a:pt x="525643" y="233646"/>
                </a:lnTo>
                <a:lnTo>
                  <a:pt x="529499" y="223634"/>
                </a:lnTo>
                <a:lnTo>
                  <a:pt x="542531" y="184740"/>
                </a:lnTo>
                <a:lnTo>
                  <a:pt x="546472" y="171027"/>
                </a:lnTo>
                <a:lnTo>
                  <a:pt x="555931" y="135471"/>
                </a:lnTo>
                <a:lnTo>
                  <a:pt x="560169" y="112463"/>
                </a:lnTo>
                <a:lnTo>
                  <a:pt x="563946" y="86648"/>
                </a:lnTo>
                <a:lnTo>
                  <a:pt x="571272" y="25656"/>
                </a:lnTo>
                <a:lnTo>
                  <a:pt x="573749" y="1065"/>
                </a:lnTo>
                <a:lnTo>
                  <a:pt x="573951" y="0"/>
                </a:lnTo>
                <a:lnTo>
                  <a:pt x="574087" y="242"/>
                </a:lnTo>
                <a:lnTo>
                  <a:pt x="574304" y="7475"/>
                </a:lnTo>
                <a:lnTo>
                  <a:pt x="574353" y="88996"/>
                </a:lnTo>
                <a:lnTo>
                  <a:pt x="576259" y="104341"/>
                </a:lnTo>
                <a:lnTo>
                  <a:pt x="579435" y="121238"/>
                </a:lnTo>
                <a:lnTo>
                  <a:pt x="583458" y="139170"/>
                </a:lnTo>
                <a:lnTo>
                  <a:pt x="593007" y="176874"/>
                </a:lnTo>
                <a:lnTo>
                  <a:pt x="598221" y="196263"/>
                </a:lnTo>
                <a:lnTo>
                  <a:pt x="602649" y="211095"/>
                </a:lnTo>
                <a:lnTo>
                  <a:pt x="606554" y="222887"/>
                </a:lnTo>
                <a:lnTo>
                  <a:pt x="610109" y="232653"/>
                </a:lnTo>
                <a:lnTo>
                  <a:pt x="613432" y="241070"/>
                </a:lnTo>
                <a:lnTo>
                  <a:pt x="616599" y="248585"/>
                </a:lnTo>
                <a:lnTo>
                  <a:pt x="619664" y="255501"/>
                </a:lnTo>
                <a:lnTo>
                  <a:pt x="623612" y="261064"/>
                </a:lnTo>
                <a:lnTo>
                  <a:pt x="633078" y="269785"/>
                </a:lnTo>
                <a:lnTo>
                  <a:pt x="641096" y="276836"/>
                </a:lnTo>
                <a:lnTo>
                  <a:pt x="644567" y="280049"/>
                </a:lnTo>
                <a:lnTo>
                  <a:pt x="648787" y="282191"/>
                </a:lnTo>
                <a:lnTo>
                  <a:pt x="658555" y="284572"/>
                </a:lnTo>
                <a:lnTo>
                  <a:pt x="670213" y="285913"/>
                </a:lnTo>
                <a:lnTo>
                  <a:pt x="673504" y="284195"/>
                </a:lnTo>
                <a:lnTo>
                  <a:pt x="679700" y="277208"/>
                </a:lnTo>
                <a:lnTo>
                  <a:pt x="685629" y="267752"/>
                </a:lnTo>
                <a:lnTo>
                  <a:pt x="691439" y="258152"/>
                </a:lnTo>
                <a:lnTo>
                  <a:pt x="694322" y="254259"/>
                </a:lnTo>
                <a:lnTo>
                  <a:pt x="702945" y="2436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1"/>
          <p:cNvSpPr/>
          <p:nvPr/>
        </p:nvSpPr>
        <p:spPr>
          <a:xfrm>
            <a:off x="6603682" y="4183379"/>
            <a:ext cx="60009" cy="522924"/>
          </a:xfrm>
          <a:custGeom>
            <a:avLst/>
            <a:gdLst/>
            <a:ahLst/>
            <a:cxnLst/>
            <a:rect l="0" t="0" r="0" b="0"/>
            <a:pathLst>
              <a:path w="60009" h="522924">
                <a:moveTo>
                  <a:pt x="0" y="0"/>
                </a:moveTo>
                <a:lnTo>
                  <a:pt x="18650" y="266183"/>
                </a:lnTo>
                <a:lnTo>
                  <a:pt x="60008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"/>
          <p:cNvSpPr/>
          <p:nvPr/>
        </p:nvSpPr>
        <p:spPr>
          <a:xfrm>
            <a:off x="6638530" y="4269104"/>
            <a:ext cx="633808" cy="366865"/>
          </a:xfrm>
          <a:custGeom>
            <a:avLst/>
            <a:gdLst/>
            <a:ahLst/>
            <a:cxnLst/>
            <a:rect l="0" t="0" r="0" b="0"/>
            <a:pathLst>
              <a:path w="633808" h="366865">
                <a:moveTo>
                  <a:pt x="162320" y="0"/>
                </a:moveTo>
                <a:lnTo>
                  <a:pt x="162320" y="9102"/>
                </a:lnTo>
                <a:lnTo>
                  <a:pt x="161368" y="14641"/>
                </a:lnTo>
                <a:lnTo>
                  <a:pt x="159780" y="21191"/>
                </a:lnTo>
                <a:lnTo>
                  <a:pt x="157769" y="28415"/>
                </a:lnTo>
                <a:lnTo>
                  <a:pt x="153570" y="38946"/>
                </a:lnTo>
                <a:lnTo>
                  <a:pt x="147915" y="51682"/>
                </a:lnTo>
                <a:lnTo>
                  <a:pt x="141286" y="65887"/>
                </a:lnTo>
                <a:lnTo>
                  <a:pt x="118682" y="109611"/>
                </a:lnTo>
                <a:lnTo>
                  <a:pt x="104652" y="135939"/>
                </a:lnTo>
                <a:lnTo>
                  <a:pt x="93395" y="155396"/>
                </a:lnTo>
                <a:lnTo>
                  <a:pt x="83985" y="170273"/>
                </a:lnTo>
                <a:lnTo>
                  <a:pt x="75806" y="182096"/>
                </a:lnTo>
                <a:lnTo>
                  <a:pt x="67497" y="194740"/>
                </a:lnTo>
                <a:lnTo>
                  <a:pt x="50643" y="221488"/>
                </a:lnTo>
                <a:lnTo>
                  <a:pt x="43101" y="231480"/>
                </a:lnTo>
                <a:lnTo>
                  <a:pt x="36168" y="239092"/>
                </a:lnTo>
                <a:lnTo>
                  <a:pt x="29641" y="245120"/>
                </a:lnTo>
                <a:lnTo>
                  <a:pt x="24337" y="251044"/>
                </a:lnTo>
                <a:lnTo>
                  <a:pt x="19849" y="256898"/>
                </a:lnTo>
                <a:lnTo>
                  <a:pt x="12322" y="267530"/>
                </a:lnTo>
                <a:lnTo>
                  <a:pt x="3682" y="278870"/>
                </a:lnTo>
                <a:lnTo>
                  <a:pt x="1326" y="285233"/>
                </a:lnTo>
                <a:lnTo>
                  <a:pt x="0" y="294170"/>
                </a:lnTo>
                <a:lnTo>
                  <a:pt x="767" y="296126"/>
                </a:lnTo>
                <a:lnTo>
                  <a:pt x="2230" y="297430"/>
                </a:lnTo>
                <a:lnTo>
                  <a:pt x="4159" y="298299"/>
                </a:lnTo>
                <a:lnTo>
                  <a:pt x="8840" y="299265"/>
                </a:lnTo>
                <a:lnTo>
                  <a:pt x="16001" y="300647"/>
                </a:lnTo>
                <a:lnTo>
                  <a:pt x="35147" y="305827"/>
                </a:lnTo>
                <a:lnTo>
                  <a:pt x="47378" y="307374"/>
                </a:lnTo>
                <a:lnTo>
                  <a:pt x="64244" y="308061"/>
                </a:lnTo>
                <a:lnTo>
                  <a:pt x="97015" y="308502"/>
                </a:lnTo>
                <a:lnTo>
                  <a:pt x="112340" y="306022"/>
                </a:lnTo>
                <a:lnTo>
                  <a:pt x="128677" y="302697"/>
                </a:lnTo>
                <a:lnTo>
                  <a:pt x="145462" y="301220"/>
                </a:lnTo>
                <a:lnTo>
                  <a:pt x="159907" y="298024"/>
                </a:lnTo>
                <a:lnTo>
                  <a:pt x="214115" y="279918"/>
                </a:lnTo>
                <a:lnTo>
                  <a:pt x="228520" y="271728"/>
                </a:lnTo>
                <a:lnTo>
                  <a:pt x="242224" y="262691"/>
                </a:lnTo>
                <a:lnTo>
                  <a:pt x="257840" y="255500"/>
                </a:lnTo>
                <a:lnTo>
                  <a:pt x="271766" y="246588"/>
                </a:lnTo>
                <a:lnTo>
                  <a:pt x="284305" y="236277"/>
                </a:lnTo>
                <a:lnTo>
                  <a:pt x="296228" y="225345"/>
                </a:lnTo>
                <a:lnTo>
                  <a:pt x="303026" y="216906"/>
                </a:lnTo>
                <a:lnTo>
                  <a:pt x="310417" y="206516"/>
                </a:lnTo>
                <a:lnTo>
                  <a:pt x="318201" y="194828"/>
                </a:lnTo>
                <a:lnTo>
                  <a:pt x="325296" y="185130"/>
                </a:lnTo>
                <a:lnTo>
                  <a:pt x="331930" y="176760"/>
                </a:lnTo>
                <a:lnTo>
                  <a:pt x="338259" y="169275"/>
                </a:lnTo>
                <a:lnTo>
                  <a:pt x="344382" y="159523"/>
                </a:lnTo>
                <a:lnTo>
                  <a:pt x="350370" y="148259"/>
                </a:lnTo>
                <a:lnTo>
                  <a:pt x="356266" y="135987"/>
                </a:lnTo>
                <a:lnTo>
                  <a:pt x="361150" y="123996"/>
                </a:lnTo>
                <a:lnTo>
                  <a:pt x="365358" y="112192"/>
                </a:lnTo>
                <a:lnTo>
                  <a:pt x="369116" y="100512"/>
                </a:lnTo>
                <a:lnTo>
                  <a:pt x="371621" y="90821"/>
                </a:lnTo>
                <a:lnTo>
                  <a:pt x="373292" y="82455"/>
                </a:lnTo>
                <a:lnTo>
                  <a:pt x="374405" y="74973"/>
                </a:lnTo>
                <a:lnTo>
                  <a:pt x="374195" y="69032"/>
                </a:lnTo>
                <a:lnTo>
                  <a:pt x="373102" y="64119"/>
                </a:lnTo>
                <a:lnTo>
                  <a:pt x="369348" y="56120"/>
                </a:lnTo>
                <a:lnTo>
                  <a:pt x="364506" y="49390"/>
                </a:lnTo>
                <a:lnTo>
                  <a:pt x="361879" y="47215"/>
                </a:lnTo>
                <a:lnTo>
                  <a:pt x="359177" y="45764"/>
                </a:lnTo>
                <a:lnTo>
                  <a:pt x="356423" y="44797"/>
                </a:lnTo>
                <a:lnTo>
                  <a:pt x="352682" y="45105"/>
                </a:lnTo>
                <a:lnTo>
                  <a:pt x="343446" y="47987"/>
                </a:lnTo>
                <a:lnTo>
                  <a:pt x="335530" y="52443"/>
                </a:lnTo>
                <a:lnTo>
                  <a:pt x="332086" y="54965"/>
                </a:lnTo>
                <a:lnTo>
                  <a:pt x="325719" y="62847"/>
                </a:lnTo>
                <a:lnTo>
                  <a:pt x="318761" y="72699"/>
                </a:lnTo>
                <a:lnTo>
                  <a:pt x="309320" y="83429"/>
                </a:lnTo>
                <a:lnTo>
                  <a:pt x="305087" y="89909"/>
                </a:lnTo>
                <a:lnTo>
                  <a:pt x="301313" y="97088"/>
                </a:lnTo>
                <a:lnTo>
                  <a:pt x="297845" y="104730"/>
                </a:lnTo>
                <a:lnTo>
                  <a:pt x="294580" y="116493"/>
                </a:lnTo>
                <a:lnTo>
                  <a:pt x="291450" y="131002"/>
                </a:lnTo>
                <a:lnTo>
                  <a:pt x="288412" y="147343"/>
                </a:lnTo>
                <a:lnTo>
                  <a:pt x="286386" y="164904"/>
                </a:lnTo>
                <a:lnTo>
                  <a:pt x="285035" y="183279"/>
                </a:lnTo>
                <a:lnTo>
                  <a:pt x="284135" y="202196"/>
                </a:lnTo>
                <a:lnTo>
                  <a:pt x="284487" y="217665"/>
                </a:lnTo>
                <a:lnTo>
                  <a:pt x="285675" y="230835"/>
                </a:lnTo>
                <a:lnTo>
                  <a:pt x="287419" y="242473"/>
                </a:lnTo>
                <a:lnTo>
                  <a:pt x="289534" y="254042"/>
                </a:lnTo>
                <a:lnTo>
                  <a:pt x="291897" y="265563"/>
                </a:lnTo>
                <a:lnTo>
                  <a:pt x="294424" y="277055"/>
                </a:lnTo>
                <a:lnTo>
                  <a:pt x="297062" y="287573"/>
                </a:lnTo>
                <a:lnTo>
                  <a:pt x="299773" y="297444"/>
                </a:lnTo>
                <a:lnTo>
                  <a:pt x="302533" y="306881"/>
                </a:lnTo>
                <a:lnTo>
                  <a:pt x="306277" y="315078"/>
                </a:lnTo>
                <a:lnTo>
                  <a:pt x="310679" y="322447"/>
                </a:lnTo>
                <a:lnTo>
                  <a:pt x="315519" y="329265"/>
                </a:lnTo>
                <a:lnTo>
                  <a:pt x="325975" y="339380"/>
                </a:lnTo>
                <a:lnTo>
                  <a:pt x="342573" y="350430"/>
                </a:lnTo>
                <a:lnTo>
                  <a:pt x="359556" y="359736"/>
                </a:lnTo>
                <a:lnTo>
                  <a:pt x="365247" y="362697"/>
                </a:lnTo>
                <a:lnTo>
                  <a:pt x="379192" y="365986"/>
                </a:lnTo>
                <a:lnTo>
                  <a:pt x="386912" y="366864"/>
                </a:lnTo>
                <a:lnTo>
                  <a:pt x="403108" y="365298"/>
                </a:lnTo>
                <a:lnTo>
                  <a:pt x="419832" y="362380"/>
                </a:lnTo>
                <a:lnTo>
                  <a:pt x="436790" y="361083"/>
                </a:lnTo>
                <a:lnTo>
                  <a:pt x="453851" y="355426"/>
                </a:lnTo>
                <a:lnTo>
                  <a:pt x="462401" y="351251"/>
                </a:lnTo>
                <a:lnTo>
                  <a:pt x="473817" y="346563"/>
                </a:lnTo>
                <a:lnTo>
                  <a:pt x="487142" y="341532"/>
                </a:lnTo>
                <a:lnTo>
                  <a:pt x="501740" y="336273"/>
                </a:lnTo>
                <a:lnTo>
                  <a:pt x="514330" y="330862"/>
                </a:lnTo>
                <a:lnTo>
                  <a:pt x="525581" y="325350"/>
                </a:lnTo>
                <a:lnTo>
                  <a:pt x="535939" y="319770"/>
                </a:lnTo>
                <a:lnTo>
                  <a:pt x="555068" y="308490"/>
                </a:lnTo>
                <a:lnTo>
                  <a:pt x="573094" y="297127"/>
                </a:lnTo>
                <a:lnTo>
                  <a:pt x="633807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3"/>
          <p:cNvSpPr/>
          <p:nvPr/>
        </p:nvSpPr>
        <p:spPr>
          <a:xfrm>
            <a:off x="6603682" y="4200525"/>
            <a:ext cx="68581" cy="540068"/>
          </a:xfrm>
          <a:custGeom>
            <a:avLst/>
            <a:gdLst/>
            <a:ahLst/>
            <a:cxnLst/>
            <a:rect l="0" t="0" r="0" b="0"/>
            <a:pathLst>
              <a:path w="68581" h="540068">
                <a:moveTo>
                  <a:pt x="0" y="0"/>
                </a:moveTo>
                <a:lnTo>
                  <a:pt x="4551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5574" y="45594"/>
                </a:lnTo>
                <a:lnTo>
                  <a:pt x="19908" y="65639"/>
                </a:lnTo>
                <a:lnTo>
                  <a:pt x="24702" y="89479"/>
                </a:lnTo>
                <a:lnTo>
                  <a:pt x="27898" y="108230"/>
                </a:lnTo>
                <a:lnTo>
                  <a:pt x="30029" y="123588"/>
                </a:lnTo>
                <a:lnTo>
                  <a:pt x="31450" y="136685"/>
                </a:lnTo>
                <a:lnTo>
                  <a:pt x="33349" y="150178"/>
                </a:lnTo>
                <a:lnTo>
                  <a:pt x="37999" y="177870"/>
                </a:lnTo>
                <a:lnTo>
                  <a:pt x="39621" y="190018"/>
                </a:lnTo>
                <a:lnTo>
                  <a:pt x="40701" y="200974"/>
                </a:lnTo>
                <a:lnTo>
                  <a:pt x="41421" y="211135"/>
                </a:lnTo>
                <a:lnTo>
                  <a:pt x="42854" y="220766"/>
                </a:lnTo>
                <a:lnTo>
                  <a:pt x="44762" y="230045"/>
                </a:lnTo>
                <a:lnTo>
                  <a:pt x="46987" y="239088"/>
                </a:lnTo>
                <a:lnTo>
                  <a:pt x="49422" y="260357"/>
                </a:lnTo>
                <a:lnTo>
                  <a:pt x="54668" y="324629"/>
                </a:lnTo>
                <a:lnTo>
                  <a:pt x="56447" y="355484"/>
                </a:lnTo>
                <a:lnTo>
                  <a:pt x="58426" y="410088"/>
                </a:lnTo>
                <a:lnTo>
                  <a:pt x="59539" y="460915"/>
                </a:lnTo>
                <a:lnTo>
                  <a:pt x="59966" y="527654"/>
                </a:lnTo>
                <a:lnTo>
                  <a:pt x="60932" y="531792"/>
                </a:lnTo>
                <a:lnTo>
                  <a:pt x="62529" y="534550"/>
                </a:lnTo>
                <a:lnTo>
                  <a:pt x="68580" y="540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4"/>
          <p:cNvSpPr/>
          <p:nvPr/>
        </p:nvSpPr>
        <p:spPr>
          <a:xfrm>
            <a:off x="7426824" y="4295237"/>
            <a:ext cx="256994" cy="358921"/>
          </a:xfrm>
          <a:custGeom>
            <a:avLst/>
            <a:gdLst/>
            <a:ahLst/>
            <a:cxnLst/>
            <a:rect l="0" t="0" r="0" b="0"/>
            <a:pathLst>
              <a:path w="256994" h="358921">
                <a:moveTo>
                  <a:pt x="154123" y="25303"/>
                </a:moveTo>
                <a:lnTo>
                  <a:pt x="149572" y="16201"/>
                </a:lnTo>
                <a:lnTo>
                  <a:pt x="146326" y="13520"/>
                </a:lnTo>
                <a:lnTo>
                  <a:pt x="142258" y="11733"/>
                </a:lnTo>
                <a:lnTo>
                  <a:pt x="137640" y="10541"/>
                </a:lnTo>
                <a:lnTo>
                  <a:pt x="131705" y="8794"/>
                </a:lnTo>
                <a:lnTo>
                  <a:pt x="117489" y="4313"/>
                </a:lnTo>
                <a:lnTo>
                  <a:pt x="110651" y="2737"/>
                </a:lnTo>
                <a:lnTo>
                  <a:pt x="104186" y="1686"/>
                </a:lnTo>
                <a:lnTo>
                  <a:pt x="97972" y="986"/>
                </a:lnTo>
                <a:lnTo>
                  <a:pt x="91924" y="519"/>
                </a:lnTo>
                <a:lnTo>
                  <a:pt x="85987" y="208"/>
                </a:lnTo>
                <a:lnTo>
                  <a:pt x="80124" y="0"/>
                </a:lnTo>
                <a:lnTo>
                  <a:pt x="75263" y="814"/>
                </a:lnTo>
                <a:lnTo>
                  <a:pt x="67322" y="4259"/>
                </a:lnTo>
                <a:lnTo>
                  <a:pt x="60617" y="11505"/>
                </a:lnTo>
                <a:lnTo>
                  <a:pt x="44002" y="36230"/>
                </a:lnTo>
                <a:lnTo>
                  <a:pt x="39751" y="44017"/>
                </a:lnTo>
                <a:lnTo>
                  <a:pt x="35965" y="52067"/>
                </a:lnTo>
                <a:lnTo>
                  <a:pt x="32489" y="60290"/>
                </a:lnTo>
                <a:lnTo>
                  <a:pt x="28266" y="69583"/>
                </a:lnTo>
                <a:lnTo>
                  <a:pt x="18494" y="90068"/>
                </a:lnTo>
                <a:lnTo>
                  <a:pt x="14174" y="101817"/>
                </a:lnTo>
                <a:lnTo>
                  <a:pt x="10341" y="114412"/>
                </a:lnTo>
                <a:lnTo>
                  <a:pt x="6833" y="127571"/>
                </a:lnTo>
                <a:lnTo>
                  <a:pt x="4495" y="141107"/>
                </a:lnTo>
                <a:lnTo>
                  <a:pt x="2936" y="154893"/>
                </a:lnTo>
                <a:lnTo>
                  <a:pt x="1896" y="168846"/>
                </a:lnTo>
                <a:lnTo>
                  <a:pt x="1204" y="181959"/>
                </a:lnTo>
                <a:lnTo>
                  <a:pt x="434" y="206688"/>
                </a:lnTo>
                <a:lnTo>
                  <a:pt x="0" y="246581"/>
                </a:lnTo>
                <a:lnTo>
                  <a:pt x="892" y="259499"/>
                </a:lnTo>
                <a:lnTo>
                  <a:pt x="2439" y="271921"/>
                </a:lnTo>
                <a:lnTo>
                  <a:pt x="4423" y="284012"/>
                </a:lnTo>
                <a:lnTo>
                  <a:pt x="6698" y="294931"/>
                </a:lnTo>
                <a:lnTo>
                  <a:pt x="9167" y="305067"/>
                </a:lnTo>
                <a:lnTo>
                  <a:pt x="11766" y="314683"/>
                </a:lnTo>
                <a:lnTo>
                  <a:pt x="14451" y="322998"/>
                </a:lnTo>
                <a:lnTo>
                  <a:pt x="17193" y="330446"/>
                </a:lnTo>
                <a:lnTo>
                  <a:pt x="19974" y="337317"/>
                </a:lnTo>
                <a:lnTo>
                  <a:pt x="23732" y="342849"/>
                </a:lnTo>
                <a:lnTo>
                  <a:pt x="28144" y="347490"/>
                </a:lnTo>
                <a:lnTo>
                  <a:pt x="32989" y="351537"/>
                </a:lnTo>
                <a:lnTo>
                  <a:pt x="40913" y="356034"/>
                </a:lnTo>
                <a:lnTo>
                  <a:pt x="48563" y="358032"/>
                </a:lnTo>
                <a:lnTo>
                  <a:pt x="53269" y="358564"/>
                </a:lnTo>
                <a:lnTo>
                  <a:pt x="58312" y="358920"/>
                </a:lnTo>
                <a:lnTo>
                  <a:pt x="62627" y="358204"/>
                </a:lnTo>
                <a:lnTo>
                  <a:pt x="69961" y="354869"/>
                </a:lnTo>
                <a:lnTo>
                  <a:pt x="74202" y="351693"/>
                </a:lnTo>
                <a:lnTo>
                  <a:pt x="78935" y="347671"/>
                </a:lnTo>
                <a:lnTo>
                  <a:pt x="83995" y="343085"/>
                </a:lnTo>
                <a:lnTo>
                  <a:pt x="88321" y="338122"/>
                </a:lnTo>
                <a:lnTo>
                  <a:pt x="95668" y="327529"/>
                </a:lnTo>
                <a:lnTo>
                  <a:pt x="114261" y="297202"/>
                </a:lnTo>
                <a:lnTo>
                  <a:pt x="119928" y="287531"/>
                </a:lnTo>
                <a:lnTo>
                  <a:pt x="128765" y="271706"/>
                </a:lnTo>
                <a:lnTo>
                  <a:pt x="132455" y="262914"/>
                </a:lnTo>
                <a:lnTo>
                  <a:pt x="135867" y="253243"/>
                </a:lnTo>
                <a:lnTo>
                  <a:pt x="139096" y="242985"/>
                </a:lnTo>
                <a:lnTo>
                  <a:pt x="141248" y="233289"/>
                </a:lnTo>
                <a:lnTo>
                  <a:pt x="142682" y="223968"/>
                </a:lnTo>
                <a:lnTo>
                  <a:pt x="143638" y="214897"/>
                </a:lnTo>
                <a:lnTo>
                  <a:pt x="144275" y="201228"/>
                </a:lnTo>
                <a:lnTo>
                  <a:pt x="144984" y="165722"/>
                </a:lnTo>
                <a:lnTo>
                  <a:pt x="146125" y="149395"/>
                </a:lnTo>
                <a:lnTo>
                  <a:pt x="147839" y="134701"/>
                </a:lnTo>
                <a:lnTo>
                  <a:pt x="149934" y="121095"/>
                </a:lnTo>
                <a:lnTo>
                  <a:pt x="151330" y="109167"/>
                </a:lnTo>
                <a:lnTo>
                  <a:pt x="152262" y="98357"/>
                </a:lnTo>
                <a:lnTo>
                  <a:pt x="152881" y="88293"/>
                </a:lnTo>
                <a:lnTo>
                  <a:pt x="152343" y="78727"/>
                </a:lnTo>
                <a:lnTo>
                  <a:pt x="151032" y="69491"/>
                </a:lnTo>
                <a:lnTo>
                  <a:pt x="149205" y="60476"/>
                </a:lnTo>
                <a:lnTo>
                  <a:pt x="147987" y="52562"/>
                </a:lnTo>
                <a:lnTo>
                  <a:pt x="147174" y="45380"/>
                </a:lnTo>
                <a:lnTo>
                  <a:pt x="146633" y="38688"/>
                </a:lnTo>
                <a:lnTo>
                  <a:pt x="146032" y="28712"/>
                </a:lnTo>
                <a:lnTo>
                  <a:pt x="145871" y="24718"/>
                </a:lnTo>
                <a:lnTo>
                  <a:pt x="143153" y="15200"/>
                </a:lnTo>
                <a:lnTo>
                  <a:pt x="139723" y="7478"/>
                </a:lnTo>
                <a:lnTo>
                  <a:pt x="138808" y="6752"/>
                </a:lnTo>
                <a:lnTo>
                  <a:pt x="138197" y="7220"/>
                </a:lnTo>
                <a:lnTo>
                  <a:pt x="140060" y="12821"/>
                </a:lnTo>
                <a:lnTo>
                  <a:pt x="141890" y="16981"/>
                </a:lnTo>
                <a:lnTo>
                  <a:pt x="143923" y="26684"/>
                </a:lnTo>
                <a:lnTo>
                  <a:pt x="144466" y="31939"/>
                </a:lnTo>
                <a:lnTo>
                  <a:pt x="146733" y="39252"/>
                </a:lnTo>
                <a:lnTo>
                  <a:pt x="150149" y="47937"/>
                </a:lnTo>
                <a:lnTo>
                  <a:pt x="154331" y="57538"/>
                </a:lnTo>
                <a:lnTo>
                  <a:pt x="158071" y="67747"/>
                </a:lnTo>
                <a:lnTo>
                  <a:pt x="161518" y="78364"/>
                </a:lnTo>
                <a:lnTo>
                  <a:pt x="164768" y="89252"/>
                </a:lnTo>
                <a:lnTo>
                  <a:pt x="169792" y="102225"/>
                </a:lnTo>
                <a:lnTo>
                  <a:pt x="175999" y="116589"/>
                </a:lnTo>
                <a:lnTo>
                  <a:pt x="190516" y="148742"/>
                </a:lnTo>
                <a:lnTo>
                  <a:pt x="206493" y="185257"/>
                </a:lnTo>
                <a:lnTo>
                  <a:pt x="212849" y="200519"/>
                </a:lnTo>
                <a:lnTo>
                  <a:pt x="222450" y="225097"/>
                </a:lnTo>
                <a:lnTo>
                  <a:pt x="227297" y="234699"/>
                </a:lnTo>
                <a:lnTo>
                  <a:pt x="232434" y="243005"/>
                </a:lnTo>
                <a:lnTo>
                  <a:pt x="256993" y="2739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5"/>
          <p:cNvSpPr/>
          <p:nvPr/>
        </p:nvSpPr>
        <p:spPr>
          <a:xfrm>
            <a:off x="7760969" y="4286250"/>
            <a:ext cx="394337" cy="333814"/>
          </a:xfrm>
          <a:custGeom>
            <a:avLst/>
            <a:gdLst/>
            <a:ahLst/>
            <a:cxnLst/>
            <a:rect l="0" t="0" r="0" b="0"/>
            <a:pathLst>
              <a:path w="394337" h="333814">
                <a:moveTo>
                  <a:pt x="0" y="25717"/>
                </a:moveTo>
                <a:lnTo>
                  <a:pt x="0" y="37649"/>
                </a:lnTo>
                <a:lnTo>
                  <a:pt x="954" y="44149"/>
                </a:lnTo>
                <a:lnTo>
                  <a:pt x="4552" y="64072"/>
                </a:lnTo>
                <a:lnTo>
                  <a:pt x="5892" y="75099"/>
                </a:lnTo>
                <a:lnTo>
                  <a:pt x="6786" y="86261"/>
                </a:lnTo>
                <a:lnTo>
                  <a:pt x="7382" y="97512"/>
                </a:lnTo>
                <a:lnTo>
                  <a:pt x="8731" y="107870"/>
                </a:lnTo>
                <a:lnTo>
                  <a:pt x="10584" y="117634"/>
                </a:lnTo>
                <a:lnTo>
                  <a:pt x="12772" y="127000"/>
                </a:lnTo>
                <a:lnTo>
                  <a:pt x="18039" y="144674"/>
                </a:lnTo>
                <a:lnTo>
                  <a:pt x="34053" y="194791"/>
                </a:lnTo>
                <a:lnTo>
                  <a:pt x="41752" y="215586"/>
                </a:lnTo>
                <a:lnTo>
                  <a:pt x="48790" y="232306"/>
                </a:lnTo>
                <a:lnTo>
                  <a:pt x="69222" y="275122"/>
                </a:lnTo>
                <a:lnTo>
                  <a:pt x="74724" y="284379"/>
                </a:lnTo>
                <a:lnTo>
                  <a:pt x="81248" y="294362"/>
                </a:lnTo>
                <a:lnTo>
                  <a:pt x="88456" y="304826"/>
                </a:lnTo>
                <a:lnTo>
                  <a:pt x="94213" y="311802"/>
                </a:lnTo>
                <a:lnTo>
                  <a:pt x="103150" y="319553"/>
                </a:lnTo>
                <a:lnTo>
                  <a:pt x="113537" y="328468"/>
                </a:lnTo>
                <a:lnTo>
                  <a:pt x="117602" y="330421"/>
                </a:lnTo>
                <a:lnTo>
                  <a:pt x="127197" y="332591"/>
                </a:lnTo>
                <a:lnTo>
                  <a:pt x="134208" y="333813"/>
                </a:lnTo>
                <a:lnTo>
                  <a:pt x="136145" y="333031"/>
                </a:lnTo>
                <a:lnTo>
                  <a:pt x="144283" y="326901"/>
                </a:lnTo>
                <a:lnTo>
                  <a:pt x="143814" y="321757"/>
                </a:lnTo>
                <a:lnTo>
                  <a:pt x="142549" y="313564"/>
                </a:lnTo>
                <a:lnTo>
                  <a:pt x="140752" y="303340"/>
                </a:lnTo>
                <a:lnTo>
                  <a:pt x="139554" y="293667"/>
                </a:lnTo>
                <a:lnTo>
                  <a:pt x="138758" y="284360"/>
                </a:lnTo>
                <a:lnTo>
                  <a:pt x="138225" y="275299"/>
                </a:lnTo>
                <a:lnTo>
                  <a:pt x="135093" y="244910"/>
                </a:lnTo>
                <a:lnTo>
                  <a:pt x="132925" y="226138"/>
                </a:lnTo>
                <a:lnTo>
                  <a:pt x="131479" y="208861"/>
                </a:lnTo>
                <a:lnTo>
                  <a:pt x="130515" y="192580"/>
                </a:lnTo>
                <a:lnTo>
                  <a:pt x="129873" y="176964"/>
                </a:lnTo>
                <a:lnTo>
                  <a:pt x="130398" y="159886"/>
                </a:lnTo>
                <a:lnTo>
                  <a:pt x="131699" y="141833"/>
                </a:lnTo>
                <a:lnTo>
                  <a:pt x="133520" y="123130"/>
                </a:lnTo>
                <a:lnTo>
                  <a:pt x="135686" y="108757"/>
                </a:lnTo>
                <a:lnTo>
                  <a:pt x="138082" y="97270"/>
                </a:lnTo>
                <a:lnTo>
                  <a:pt x="140633" y="87706"/>
                </a:lnTo>
                <a:lnTo>
                  <a:pt x="143285" y="80378"/>
                </a:lnTo>
                <a:lnTo>
                  <a:pt x="146006" y="74540"/>
                </a:lnTo>
                <a:lnTo>
                  <a:pt x="151570" y="65514"/>
                </a:lnTo>
                <a:lnTo>
                  <a:pt x="157217" y="58327"/>
                </a:lnTo>
                <a:lnTo>
                  <a:pt x="160057" y="56029"/>
                </a:lnTo>
                <a:lnTo>
                  <a:pt x="162902" y="54498"/>
                </a:lnTo>
                <a:lnTo>
                  <a:pt x="165751" y="53477"/>
                </a:lnTo>
                <a:lnTo>
                  <a:pt x="167651" y="53749"/>
                </a:lnTo>
                <a:lnTo>
                  <a:pt x="168918" y="54882"/>
                </a:lnTo>
                <a:lnTo>
                  <a:pt x="169762" y="56591"/>
                </a:lnTo>
                <a:lnTo>
                  <a:pt x="175501" y="63546"/>
                </a:lnTo>
                <a:lnTo>
                  <a:pt x="178914" y="69986"/>
                </a:lnTo>
                <a:lnTo>
                  <a:pt x="183094" y="79042"/>
                </a:lnTo>
                <a:lnTo>
                  <a:pt x="187786" y="89842"/>
                </a:lnTo>
                <a:lnTo>
                  <a:pt x="192818" y="103710"/>
                </a:lnTo>
                <a:lnTo>
                  <a:pt x="198079" y="119622"/>
                </a:lnTo>
                <a:lnTo>
                  <a:pt x="224910" y="202831"/>
                </a:lnTo>
                <a:lnTo>
                  <a:pt x="232675" y="226354"/>
                </a:lnTo>
                <a:lnTo>
                  <a:pt x="239889" y="241390"/>
                </a:lnTo>
                <a:lnTo>
                  <a:pt x="249462" y="259034"/>
                </a:lnTo>
                <a:lnTo>
                  <a:pt x="260606" y="278417"/>
                </a:lnTo>
                <a:lnTo>
                  <a:pt x="268987" y="291338"/>
                </a:lnTo>
                <a:lnTo>
                  <a:pt x="275527" y="299953"/>
                </a:lnTo>
                <a:lnTo>
                  <a:pt x="285335" y="310477"/>
                </a:lnTo>
                <a:lnTo>
                  <a:pt x="292869" y="318330"/>
                </a:lnTo>
                <a:lnTo>
                  <a:pt x="295258" y="319852"/>
                </a:lnTo>
                <a:lnTo>
                  <a:pt x="296852" y="319915"/>
                </a:lnTo>
                <a:lnTo>
                  <a:pt x="297914" y="319004"/>
                </a:lnTo>
                <a:lnTo>
                  <a:pt x="299574" y="318396"/>
                </a:lnTo>
                <a:lnTo>
                  <a:pt x="303960" y="317722"/>
                </a:lnTo>
                <a:lnTo>
                  <a:pt x="305510" y="316589"/>
                </a:lnTo>
                <a:lnTo>
                  <a:pt x="306543" y="314882"/>
                </a:lnTo>
                <a:lnTo>
                  <a:pt x="307233" y="312791"/>
                </a:lnTo>
                <a:lnTo>
                  <a:pt x="307998" y="305388"/>
                </a:lnTo>
                <a:lnTo>
                  <a:pt x="308202" y="300747"/>
                </a:lnTo>
                <a:lnTo>
                  <a:pt x="309291" y="291938"/>
                </a:lnTo>
                <a:lnTo>
                  <a:pt x="313042" y="266910"/>
                </a:lnTo>
                <a:lnTo>
                  <a:pt x="314421" y="250330"/>
                </a:lnTo>
                <a:lnTo>
                  <a:pt x="315342" y="231656"/>
                </a:lnTo>
                <a:lnTo>
                  <a:pt x="315955" y="211588"/>
                </a:lnTo>
                <a:lnTo>
                  <a:pt x="317317" y="193446"/>
                </a:lnTo>
                <a:lnTo>
                  <a:pt x="319178" y="176589"/>
                </a:lnTo>
                <a:lnTo>
                  <a:pt x="321370" y="160589"/>
                </a:lnTo>
                <a:lnTo>
                  <a:pt x="323784" y="146112"/>
                </a:lnTo>
                <a:lnTo>
                  <a:pt x="326347" y="132650"/>
                </a:lnTo>
                <a:lnTo>
                  <a:pt x="329006" y="119865"/>
                </a:lnTo>
                <a:lnTo>
                  <a:pt x="332685" y="104675"/>
                </a:lnTo>
                <a:lnTo>
                  <a:pt x="341853" y="70017"/>
                </a:lnTo>
                <a:lnTo>
                  <a:pt x="346012" y="56203"/>
                </a:lnTo>
                <a:lnTo>
                  <a:pt x="349738" y="45088"/>
                </a:lnTo>
                <a:lnTo>
                  <a:pt x="353173" y="35774"/>
                </a:lnTo>
                <a:lnTo>
                  <a:pt x="357369" y="27659"/>
                </a:lnTo>
                <a:lnTo>
                  <a:pt x="362071" y="20344"/>
                </a:lnTo>
                <a:lnTo>
                  <a:pt x="367111" y="13563"/>
                </a:lnTo>
                <a:lnTo>
                  <a:pt x="375250" y="6028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6"/>
          <p:cNvSpPr/>
          <p:nvPr/>
        </p:nvSpPr>
        <p:spPr>
          <a:xfrm>
            <a:off x="8173461" y="4206364"/>
            <a:ext cx="580344" cy="851412"/>
          </a:xfrm>
          <a:custGeom>
            <a:avLst/>
            <a:gdLst/>
            <a:ahLst/>
            <a:cxnLst/>
            <a:rect l="0" t="0" r="0" b="0"/>
            <a:pathLst>
              <a:path w="580344" h="851412">
                <a:moveTo>
                  <a:pt x="153294" y="97031"/>
                </a:moveTo>
                <a:lnTo>
                  <a:pt x="144193" y="97031"/>
                </a:lnTo>
                <a:lnTo>
                  <a:pt x="140558" y="97983"/>
                </a:lnTo>
                <a:lnTo>
                  <a:pt x="122803" y="106356"/>
                </a:lnTo>
                <a:lnTo>
                  <a:pt x="115821" y="108962"/>
                </a:lnTo>
                <a:lnTo>
                  <a:pt x="97904" y="122019"/>
                </a:lnTo>
                <a:lnTo>
                  <a:pt x="87792" y="130834"/>
                </a:lnTo>
                <a:lnTo>
                  <a:pt x="76288" y="142426"/>
                </a:lnTo>
                <a:lnTo>
                  <a:pt x="63857" y="155870"/>
                </a:lnTo>
                <a:lnTo>
                  <a:pt x="50806" y="170546"/>
                </a:lnTo>
                <a:lnTo>
                  <a:pt x="33766" y="194474"/>
                </a:lnTo>
                <a:lnTo>
                  <a:pt x="22066" y="218444"/>
                </a:lnTo>
                <a:lnTo>
                  <a:pt x="16278" y="234170"/>
                </a:lnTo>
                <a:lnTo>
                  <a:pt x="10515" y="251322"/>
                </a:lnTo>
                <a:lnTo>
                  <a:pt x="6673" y="265614"/>
                </a:lnTo>
                <a:lnTo>
                  <a:pt x="2404" y="289114"/>
                </a:lnTo>
                <a:lnTo>
                  <a:pt x="1266" y="302239"/>
                </a:lnTo>
                <a:lnTo>
                  <a:pt x="507" y="316704"/>
                </a:lnTo>
                <a:lnTo>
                  <a:pt x="0" y="332062"/>
                </a:lnTo>
                <a:lnTo>
                  <a:pt x="1978" y="354207"/>
                </a:lnTo>
                <a:lnTo>
                  <a:pt x="3839" y="362779"/>
                </a:lnTo>
                <a:lnTo>
                  <a:pt x="6984" y="369446"/>
                </a:lnTo>
                <a:lnTo>
                  <a:pt x="10987" y="374843"/>
                </a:lnTo>
                <a:lnTo>
                  <a:pt x="26547" y="390350"/>
                </a:lnTo>
                <a:lnTo>
                  <a:pt x="29744" y="392589"/>
                </a:lnTo>
                <a:lnTo>
                  <a:pt x="35835" y="395078"/>
                </a:lnTo>
                <a:lnTo>
                  <a:pt x="39746" y="394788"/>
                </a:lnTo>
                <a:lnTo>
                  <a:pt x="54351" y="389831"/>
                </a:lnTo>
                <a:lnTo>
                  <a:pt x="65187" y="384962"/>
                </a:lnTo>
                <a:lnTo>
                  <a:pt x="69791" y="381377"/>
                </a:lnTo>
                <a:lnTo>
                  <a:pt x="77446" y="372315"/>
                </a:lnTo>
                <a:lnTo>
                  <a:pt x="87111" y="356502"/>
                </a:lnTo>
                <a:lnTo>
                  <a:pt x="96007" y="335201"/>
                </a:lnTo>
                <a:lnTo>
                  <a:pt x="104676" y="310792"/>
                </a:lnTo>
                <a:lnTo>
                  <a:pt x="113276" y="285462"/>
                </a:lnTo>
                <a:lnTo>
                  <a:pt x="116139" y="273134"/>
                </a:lnTo>
                <a:lnTo>
                  <a:pt x="118998" y="258248"/>
                </a:lnTo>
                <a:lnTo>
                  <a:pt x="121857" y="241657"/>
                </a:lnTo>
                <a:lnTo>
                  <a:pt x="127575" y="215602"/>
                </a:lnTo>
                <a:lnTo>
                  <a:pt x="130433" y="204653"/>
                </a:lnTo>
                <a:lnTo>
                  <a:pt x="131068" y="184868"/>
                </a:lnTo>
                <a:lnTo>
                  <a:pt x="129128" y="166549"/>
                </a:lnTo>
                <a:lnTo>
                  <a:pt x="128036" y="141124"/>
                </a:lnTo>
                <a:lnTo>
                  <a:pt x="127594" y="107957"/>
                </a:lnTo>
                <a:lnTo>
                  <a:pt x="127581" y="115403"/>
                </a:lnTo>
                <a:lnTo>
                  <a:pt x="130119" y="124563"/>
                </a:lnTo>
                <a:lnTo>
                  <a:pt x="143151" y="155372"/>
                </a:lnTo>
                <a:lnTo>
                  <a:pt x="152278" y="181063"/>
                </a:lnTo>
                <a:lnTo>
                  <a:pt x="172678" y="241309"/>
                </a:lnTo>
                <a:lnTo>
                  <a:pt x="180505" y="259891"/>
                </a:lnTo>
                <a:lnTo>
                  <a:pt x="188578" y="276089"/>
                </a:lnTo>
                <a:lnTo>
                  <a:pt x="203266" y="302342"/>
                </a:lnTo>
                <a:lnTo>
                  <a:pt x="217842" y="327832"/>
                </a:lnTo>
                <a:lnTo>
                  <a:pt x="228337" y="341214"/>
                </a:lnTo>
                <a:lnTo>
                  <a:pt x="233803" y="345544"/>
                </a:lnTo>
                <a:lnTo>
                  <a:pt x="239351" y="348432"/>
                </a:lnTo>
                <a:lnTo>
                  <a:pt x="252844" y="353065"/>
                </a:lnTo>
                <a:lnTo>
                  <a:pt x="259731" y="353868"/>
                </a:lnTo>
                <a:lnTo>
                  <a:pt x="262351" y="353028"/>
                </a:lnTo>
                <a:lnTo>
                  <a:pt x="267804" y="349555"/>
                </a:lnTo>
                <a:lnTo>
                  <a:pt x="284758" y="334046"/>
                </a:lnTo>
                <a:lnTo>
                  <a:pt x="290462" y="318258"/>
                </a:lnTo>
                <a:lnTo>
                  <a:pt x="296173" y="298224"/>
                </a:lnTo>
                <a:lnTo>
                  <a:pt x="310456" y="259121"/>
                </a:lnTo>
                <a:lnTo>
                  <a:pt x="313314" y="246048"/>
                </a:lnTo>
                <a:lnTo>
                  <a:pt x="316171" y="229713"/>
                </a:lnTo>
                <a:lnTo>
                  <a:pt x="319029" y="211203"/>
                </a:lnTo>
                <a:lnTo>
                  <a:pt x="321886" y="184576"/>
                </a:lnTo>
                <a:lnTo>
                  <a:pt x="329506" y="92172"/>
                </a:lnTo>
                <a:lnTo>
                  <a:pt x="331623" y="62169"/>
                </a:lnTo>
                <a:lnTo>
                  <a:pt x="330024" y="45659"/>
                </a:lnTo>
                <a:lnTo>
                  <a:pt x="325787" y="31850"/>
                </a:lnTo>
                <a:lnTo>
                  <a:pt x="331794" y="55545"/>
                </a:lnTo>
                <a:lnTo>
                  <a:pt x="338474" y="81246"/>
                </a:lnTo>
                <a:lnTo>
                  <a:pt x="340372" y="101762"/>
                </a:lnTo>
                <a:lnTo>
                  <a:pt x="341215" y="121041"/>
                </a:lnTo>
                <a:lnTo>
                  <a:pt x="341589" y="143897"/>
                </a:lnTo>
                <a:lnTo>
                  <a:pt x="341849" y="215010"/>
                </a:lnTo>
                <a:lnTo>
                  <a:pt x="344412" y="233286"/>
                </a:lnTo>
                <a:lnTo>
                  <a:pt x="351208" y="257100"/>
                </a:lnTo>
                <a:lnTo>
                  <a:pt x="353817" y="263751"/>
                </a:lnTo>
                <a:lnTo>
                  <a:pt x="357460" y="269138"/>
                </a:lnTo>
                <a:lnTo>
                  <a:pt x="374457" y="284627"/>
                </a:lnTo>
                <a:lnTo>
                  <a:pt x="377889" y="287817"/>
                </a:lnTo>
                <a:lnTo>
                  <a:pt x="381128" y="289944"/>
                </a:lnTo>
                <a:lnTo>
                  <a:pt x="387269" y="292307"/>
                </a:lnTo>
                <a:lnTo>
                  <a:pt x="404863" y="293824"/>
                </a:lnTo>
                <a:lnTo>
                  <a:pt x="412104" y="294032"/>
                </a:lnTo>
                <a:lnTo>
                  <a:pt x="415369" y="293135"/>
                </a:lnTo>
                <a:lnTo>
                  <a:pt x="421537" y="289598"/>
                </a:lnTo>
                <a:lnTo>
                  <a:pt x="434915" y="277701"/>
                </a:lnTo>
                <a:lnTo>
                  <a:pt x="448004" y="262419"/>
                </a:lnTo>
                <a:lnTo>
                  <a:pt x="462394" y="243879"/>
                </a:lnTo>
                <a:lnTo>
                  <a:pt x="475139" y="226114"/>
                </a:lnTo>
                <a:lnTo>
                  <a:pt x="493024" y="200048"/>
                </a:lnTo>
                <a:lnTo>
                  <a:pt x="499795" y="187617"/>
                </a:lnTo>
                <a:lnTo>
                  <a:pt x="507168" y="172661"/>
                </a:lnTo>
                <a:lnTo>
                  <a:pt x="514940" y="156023"/>
                </a:lnTo>
                <a:lnTo>
                  <a:pt x="526116" y="129917"/>
                </a:lnTo>
                <a:lnTo>
                  <a:pt x="534257" y="105932"/>
                </a:lnTo>
                <a:lnTo>
                  <a:pt x="537762" y="91535"/>
                </a:lnTo>
                <a:lnTo>
                  <a:pt x="544196" y="62203"/>
                </a:lnTo>
                <a:lnTo>
                  <a:pt x="550231" y="36466"/>
                </a:lnTo>
                <a:lnTo>
                  <a:pt x="554431" y="14210"/>
                </a:lnTo>
                <a:lnTo>
                  <a:pt x="555851" y="61"/>
                </a:lnTo>
                <a:lnTo>
                  <a:pt x="555968" y="0"/>
                </a:lnTo>
                <a:lnTo>
                  <a:pt x="556188" y="19056"/>
                </a:lnTo>
                <a:lnTo>
                  <a:pt x="556198" y="57523"/>
                </a:lnTo>
                <a:lnTo>
                  <a:pt x="557151" y="71645"/>
                </a:lnTo>
                <a:lnTo>
                  <a:pt x="562091" y="109723"/>
                </a:lnTo>
                <a:lnTo>
                  <a:pt x="563582" y="133469"/>
                </a:lnTo>
                <a:lnTo>
                  <a:pt x="564931" y="147041"/>
                </a:lnTo>
                <a:lnTo>
                  <a:pt x="566784" y="161803"/>
                </a:lnTo>
                <a:lnTo>
                  <a:pt x="568971" y="177359"/>
                </a:lnTo>
                <a:lnTo>
                  <a:pt x="573942" y="225125"/>
                </a:lnTo>
                <a:lnTo>
                  <a:pt x="576601" y="253864"/>
                </a:lnTo>
                <a:lnTo>
                  <a:pt x="578373" y="285406"/>
                </a:lnTo>
                <a:lnTo>
                  <a:pt x="580343" y="353473"/>
                </a:lnTo>
                <a:lnTo>
                  <a:pt x="579916" y="382292"/>
                </a:lnTo>
                <a:lnTo>
                  <a:pt x="578679" y="407220"/>
                </a:lnTo>
                <a:lnTo>
                  <a:pt x="576901" y="429553"/>
                </a:lnTo>
                <a:lnTo>
                  <a:pt x="573812" y="456825"/>
                </a:lnTo>
                <a:lnTo>
                  <a:pt x="565298" y="520147"/>
                </a:lnTo>
                <a:lnTo>
                  <a:pt x="560360" y="547701"/>
                </a:lnTo>
                <a:lnTo>
                  <a:pt x="555164" y="571785"/>
                </a:lnTo>
                <a:lnTo>
                  <a:pt x="549794" y="593556"/>
                </a:lnTo>
                <a:lnTo>
                  <a:pt x="543358" y="613785"/>
                </a:lnTo>
                <a:lnTo>
                  <a:pt x="536208" y="632986"/>
                </a:lnTo>
                <a:lnTo>
                  <a:pt x="528586" y="651502"/>
                </a:lnTo>
                <a:lnTo>
                  <a:pt x="520646" y="667655"/>
                </a:lnTo>
                <a:lnTo>
                  <a:pt x="512495" y="682235"/>
                </a:lnTo>
                <a:lnTo>
                  <a:pt x="504204" y="695765"/>
                </a:lnTo>
                <a:lnTo>
                  <a:pt x="496771" y="709546"/>
                </a:lnTo>
                <a:lnTo>
                  <a:pt x="489912" y="723497"/>
                </a:lnTo>
                <a:lnTo>
                  <a:pt x="483433" y="737560"/>
                </a:lnTo>
                <a:lnTo>
                  <a:pt x="466075" y="760806"/>
                </a:lnTo>
                <a:lnTo>
                  <a:pt x="456112" y="771005"/>
                </a:lnTo>
                <a:lnTo>
                  <a:pt x="446613" y="779709"/>
                </a:lnTo>
                <a:lnTo>
                  <a:pt x="437422" y="787417"/>
                </a:lnTo>
                <a:lnTo>
                  <a:pt x="419591" y="801062"/>
                </a:lnTo>
                <a:lnTo>
                  <a:pt x="402141" y="813476"/>
                </a:lnTo>
                <a:lnTo>
                  <a:pt x="376251" y="831175"/>
                </a:lnTo>
                <a:lnTo>
                  <a:pt x="361606" y="840195"/>
                </a:lnTo>
                <a:lnTo>
                  <a:pt x="333316" y="8514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"/>
          <p:cNvSpPr/>
          <p:nvPr/>
        </p:nvSpPr>
        <p:spPr>
          <a:xfrm>
            <a:off x="6132195" y="5032226"/>
            <a:ext cx="265703" cy="488465"/>
          </a:xfrm>
          <a:custGeom>
            <a:avLst/>
            <a:gdLst/>
            <a:ahLst/>
            <a:cxnLst/>
            <a:rect l="0" t="0" r="0" b="0"/>
            <a:pathLst>
              <a:path w="265703" h="488465">
                <a:moveTo>
                  <a:pt x="0" y="34121"/>
                </a:moveTo>
                <a:lnTo>
                  <a:pt x="0" y="74423"/>
                </a:lnTo>
                <a:lnTo>
                  <a:pt x="952" y="83849"/>
                </a:lnTo>
                <a:lnTo>
                  <a:pt x="4550" y="109563"/>
                </a:lnTo>
                <a:lnTo>
                  <a:pt x="6843" y="132040"/>
                </a:lnTo>
                <a:lnTo>
                  <a:pt x="11931" y="192576"/>
                </a:lnTo>
                <a:lnTo>
                  <a:pt x="14622" y="217863"/>
                </a:lnTo>
                <a:lnTo>
                  <a:pt x="17368" y="238530"/>
                </a:lnTo>
                <a:lnTo>
                  <a:pt x="20151" y="256119"/>
                </a:lnTo>
                <a:lnTo>
                  <a:pt x="22959" y="278322"/>
                </a:lnTo>
                <a:lnTo>
                  <a:pt x="28619" y="330933"/>
                </a:lnTo>
                <a:lnTo>
                  <a:pt x="31462" y="352010"/>
                </a:lnTo>
                <a:lnTo>
                  <a:pt x="34309" y="368920"/>
                </a:lnTo>
                <a:lnTo>
                  <a:pt x="37160" y="383050"/>
                </a:lnTo>
                <a:lnTo>
                  <a:pt x="39061" y="395328"/>
                </a:lnTo>
                <a:lnTo>
                  <a:pt x="40328" y="406371"/>
                </a:lnTo>
                <a:lnTo>
                  <a:pt x="41173" y="416591"/>
                </a:lnTo>
                <a:lnTo>
                  <a:pt x="42688" y="427213"/>
                </a:lnTo>
                <a:lnTo>
                  <a:pt x="44652" y="438105"/>
                </a:lnTo>
                <a:lnTo>
                  <a:pt x="46912" y="449176"/>
                </a:lnTo>
                <a:lnTo>
                  <a:pt x="49425" y="464017"/>
                </a:lnTo>
                <a:lnTo>
                  <a:pt x="50541" y="471884"/>
                </a:lnTo>
                <a:lnTo>
                  <a:pt x="50839" y="472648"/>
                </a:lnTo>
                <a:lnTo>
                  <a:pt x="51038" y="472205"/>
                </a:lnTo>
                <a:lnTo>
                  <a:pt x="48718" y="469172"/>
                </a:lnTo>
                <a:lnTo>
                  <a:pt x="46766" y="467031"/>
                </a:lnTo>
                <a:lnTo>
                  <a:pt x="44512" y="458935"/>
                </a:lnTo>
                <a:lnTo>
                  <a:pt x="42057" y="446870"/>
                </a:lnTo>
                <a:lnTo>
                  <a:pt x="39468" y="432160"/>
                </a:lnTo>
                <a:lnTo>
                  <a:pt x="34051" y="395495"/>
                </a:lnTo>
                <a:lnTo>
                  <a:pt x="31273" y="375050"/>
                </a:lnTo>
                <a:lnTo>
                  <a:pt x="29421" y="352847"/>
                </a:lnTo>
                <a:lnTo>
                  <a:pt x="28187" y="329473"/>
                </a:lnTo>
                <a:lnTo>
                  <a:pt x="26449" y="268318"/>
                </a:lnTo>
                <a:lnTo>
                  <a:pt x="26205" y="253117"/>
                </a:lnTo>
                <a:lnTo>
                  <a:pt x="26995" y="238221"/>
                </a:lnTo>
                <a:lnTo>
                  <a:pt x="28474" y="223528"/>
                </a:lnTo>
                <a:lnTo>
                  <a:pt x="30412" y="208969"/>
                </a:lnTo>
                <a:lnTo>
                  <a:pt x="33610" y="191645"/>
                </a:lnTo>
                <a:lnTo>
                  <a:pt x="42242" y="152074"/>
                </a:lnTo>
                <a:lnTo>
                  <a:pt x="47211" y="132759"/>
                </a:lnTo>
                <a:lnTo>
                  <a:pt x="52429" y="114167"/>
                </a:lnTo>
                <a:lnTo>
                  <a:pt x="66334" y="68316"/>
                </a:lnTo>
                <a:lnTo>
                  <a:pt x="69940" y="56918"/>
                </a:lnTo>
                <a:lnTo>
                  <a:pt x="74249" y="47413"/>
                </a:lnTo>
                <a:lnTo>
                  <a:pt x="79027" y="39173"/>
                </a:lnTo>
                <a:lnTo>
                  <a:pt x="84117" y="31774"/>
                </a:lnTo>
                <a:lnTo>
                  <a:pt x="92313" y="21013"/>
                </a:lnTo>
                <a:lnTo>
                  <a:pt x="95832" y="16810"/>
                </a:lnTo>
                <a:lnTo>
                  <a:pt x="100082" y="13055"/>
                </a:lnTo>
                <a:lnTo>
                  <a:pt x="104821" y="9600"/>
                </a:lnTo>
                <a:lnTo>
                  <a:pt x="109886" y="6343"/>
                </a:lnTo>
                <a:lnTo>
                  <a:pt x="118053" y="2725"/>
                </a:lnTo>
                <a:lnTo>
                  <a:pt x="125810" y="1118"/>
                </a:lnTo>
                <a:lnTo>
                  <a:pt x="130546" y="689"/>
                </a:lnTo>
                <a:lnTo>
                  <a:pt x="135608" y="403"/>
                </a:lnTo>
                <a:lnTo>
                  <a:pt x="146313" y="85"/>
                </a:lnTo>
                <a:lnTo>
                  <a:pt x="151834" y="0"/>
                </a:lnTo>
                <a:lnTo>
                  <a:pt x="157420" y="897"/>
                </a:lnTo>
                <a:lnTo>
                  <a:pt x="163049" y="2446"/>
                </a:lnTo>
                <a:lnTo>
                  <a:pt x="168707" y="4432"/>
                </a:lnTo>
                <a:lnTo>
                  <a:pt x="174384" y="7661"/>
                </a:lnTo>
                <a:lnTo>
                  <a:pt x="180073" y="11719"/>
                </a:lnTo>
                <a:lnTo>
                  <a:pt x="185771" y="16329"/>
                </a:lnTo>
                <a:lnTo>
                  <a:pt x="191475" y="20355"/>
                </a:lnTo>
                <a:lnTo>
                  <a:pt x="197182" y="23991"/>
                </a:lnTo>
                <a:lnTo>
                  <a:pt x="202892" y="27367"/>
                </a:lnTo>
                <a:lnTo>
                  <a:pt x="207651" y="32476"/>
                </a:lnTo>
                <a:lnTo>
                  <a:pt x="215479" y="45773"/>
                </a:lnTo>
                <a:lnTo>
                  <a:pt x="219853" y="53319"/>
                </a:lnTo>
                <a:lnTo>
                  <a:pt x="229792" y="69323"/>
                </a:lnTo>
                <a:lnTo>
                  <a:pt x="234157" y="78544"/>
                </a:lnTo>
                <a:lnTo>
                  <a:pt x="238020" y="88502"/>
                </a:lnTo>
                <a:lnTo>
                  <a:pt x="241547" y="98949"/>
                </a:lnTo>
                <a:lnTo>
                  <a:pt x="244851" y="113535"/>
                </a:lnTo>
                <a:lnTo>
                  <a:pt x="248007" y="130879"/>
                </a:lnTo>
                <a:lnTo>
                  <a:pt x="251063" y="150061"/>
                </a:lnTo>
                <a:lnTo>
                  <a:pt x="254052" y="166659"/>
                </a:lnTo>
                <a:lnTo>
                  <a:pt x="259915" y="195262"/>
                </a:lnTo>
                <a:lnTo>
                  <a:pt x="261859" y="208223"/>
                </a:lnTo>
                <a:lnTo>
                  <a:pt x="263155" y="220675"/>
                </a:lnTo>
                <a:lnTo>
                  <a:pt x="264019" y="232785"/>
                </a:lnTo>
                <a:lnTo>
                  <a:pt x="264595" y="245621"/>
                </a:lnTo>
                <a:lnTo>
                  <a:pt x="265235" y="272584"/>
                </a:lnTo>
                <a:lnTo>
                  <a:pt x="265702" y="340649"/>
                </a:lnTo>
                <a:lnTo>
                  <a:pt x="264764" y="349916"/>
                </a:lnTo>
                <a:lnTo>
                  <a:pt x="263187" y="358951"/>
                </a:lnTo>
                <a:lnTo>
                  <a:pt x="261183" y="367832"/>
                </a:lnTo>
                <a:lnTo>
                  <a:pt x="259847" y="376610"/>
                </a:lnTo>
                <a:lnTo>
                  <a:pt x="258956" y="385320"/>
                </a:lnTo>
                <a:lnTo>
                  <a:pt x="258362" y="393983"/>
                </a:lnTo>
                <a:lnTo>
                  <a:pt x="257702" y="421390"/>
                </a:lnTo>
                <a:lnTo>
                  <a:pt x="257175" y="4884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"/>
          <p:cNvSpPr/>
          <p:nvPr/>
        </p:nvSpPr>
        <p:spPr>
          <a:xfrm>
            <a:off x="6517957" y="5019060"/>
            <a:ext cx="282894" cy="330050"/>
          </a:xfrm>
          <a:custGeom>
            <a:avLst/>
            <a:gdLst/>
            <a:ahLst/>
            <a:cxnLst/>
            <a:rect l="0" t="0" r="0" b="0"/>
            <a:pathLst>
              <a:path w="282894" h="330050">
                <a:moveTo>
                  <a:pt x="0" y="218737"/>
                </a:moveTo>
                <a:lnTo>
                  <a:pt x="9102" y="227839"/>
                </a:lnTo>
                <a:lnTo>
                  <a:pt x="13688" y="231473"/>
                </a:lnTo>
                <a:lnTo>
                  <a:pt x="18650" y="234847"/>
                </a:lnTo>
                <a:lnTo>
                  <a:pt x="23863" y="238050"/>
                </a:lnTo>
                <a:lnTo>
                  <a:pt x="32196" y="241608"/>
                </a:lnTo>
                <a:lnTo>
                  <a:pt x="40027" y="243190"/>
                </a:lnTo>
                <a:lnTo>
                  <a:pt x="44782" y="243611"/>
                </a:lnTo>
                <a:lnTo>
                  <a:pt x="49857" y="243892"/>
                </a:lnTo>
                <a:lnTo>
                  <a:pt x="55146" y="243127"/>
                </a:lnTo>
                <a:lnTo>
                  <a:pt x="60577" y="241665"/>
                </a:lnTo>
                <a:lnTo>
                  <a:pt x="66102" y="239737"/>
                </a:lnTo>
                <a:lnTo>
                  <a:pt x="71691" y="237499"/>
                </a:lnTo>
                <a:lnTo>
                  <a:pt x="77321" y="235055"/>
                </a:lnTo>
                <a:lnTo>
                  <a:pt x="82980" y="232474"/>
                </a:lnTo>
                <a:lnTo>
                  <a:pt x="87705" y="228847"/>
                </a:lnTo>
                <a:lnTo>
                  <a:pt x="95495" y="219738"/>
                </a:lnTo>
                <a:lnTo>
                  <a:pt x="101763" y="213689"/>
                </a:lnTo>
                <a:lnTo>
                  <a:pt x="109753" y="206800"/>
                </a:lnTo>
                <a:lnTo>
                  <a:pt x="118889" y="199349"/>
                </a:lnTo>
                <a:lnTo>
                  <a:pt x="126884" y="192476"/>
                </a:lnTo>
                <a:lnTo>
                  <a:pt x="134119" y="185990"/>
                </a:lnTo>
                <a:lnTo>
                  <a:pt x="140848" y="179761"/>
                </a:lnTo>
                <a:lnTo>
                  <a:pt x="146286" y="173703"/>
                </a:lnTo>
                <a:lnTo>
                  <a:pt x="150864" y="167759"/>
                </a:lnTo>
                <a:lnTo>
                  <a:pt x="154869" y="161892"/>
                </a:lnTo>
                <a:lnTo>
                  <a:pt x="159443" y="154170"/>
                </a:lnTo>
                <a:lnTo>
                  <a:pt x="164398" y="145213"/>
                </a:lnTo>
                <a:lnTo>
                  <a:pt x="169606" y="135431"/>
                </a:lnTo>
                <a:lnTo>
                  <a:pt x="174031" y="125100"/>
                </a:lnTo>
                <a:lnTo>
                  <a:pt x="177933" y="114402"/>
                </a:lnTo>
                <a:lnTo>
                  <a:pt x="191040" y="74408"/>
                </a:lnTo>
                <a:lnTo>
                  <a:pt x="192130" y="66321"/>
                </a:lnTo>
                <a:lnTo>
                  <a:pt x="191904" y="59023"/>
                </a:lnTo>
                <a:lnTo>
                  <a:pt x="190801" y="52254"/>
                </a:lnTo>
                <a:lnTo>
                  <a:pt x="188161" y="44884"/>
                </a:lnTo>
                <a:lnTo>
                  <a:pt x="184495" y="37112"/>
                </a:lnTo>
                <a:lnTo>
                  <a:pt x="180147" y="29074"/>
                </a:lnTo>
                <a:lnTo>
                  <a:pt x="176296" y="22762"/>
                </a:lnTo>
                <a:lnTo>
                  <a:pt x="169476" y="13210"/>
                </a:lnTo>
                <a:lnTo>
                  <a:pt x="166324" y="10282"/>
                </a:lnTo>
                <a:lnTo>
                  <a:pt x="163270" y="8330"/>
                </a:lnTo>
                <a:lnTo>
                  <a:pt x="156385" y="5207"/>
                </a:lnTo>
                <a:lnTo>
                  <a:pt x="146974" y="645"/>
                </a:lnTo>
                <a:lnTo>
                  <a:pt x="141798" y="0"/>
                </a:lnTo>
                <a:lnTo>
                  <a:pt x="136443" y="522"/>
                </a:lnTo>
                <a:lnTo>
                  <a:pt x="130966" y="1823"/>
                </a:lnTo>
                <a:lnTo>
                  <a:pt x="122343" y="5808"/>
                </a:lnTo>
                <a:lnTo>
                  <a:pt x="114382" y="10755"/>
                </a:lnTo>
                <a:lnTo>
                  <a:pt x="109592" y="13407"/>
                </a:lnTo>
                <a:lnTo>
                  <a:pt x="104494" y="16128"/>
                </a:lnTo>
                <a:lnTo>
                  <a:pt x="99191" y="19847"/>
                </a:lnTo>
                <a:lnTo>
                  <a:pt x="93749" y="24231"/>
                </a:lnTo>
                <a:lnTo>
                  <a:pt x="88217" y="29059"/>
                </a:lnTo>
                <a:lnTo>
                  <a:pt x="82624" y="34183"/>
                </a:lnTo>
                <a:lnTo>
                  <a:pt x="71329" y="44956"/>
                </a:lnTo>
                <a:lnTo>
                  <a:pt x="65651" y="51448"/>
                </a:lnTo>
                <a:lnTo>
                  <a:pt x="59960" y="58633"/>
                </a:lnTo>
                <a:lnTo>
                  <a:pt x="54261" y="66281"/>
                </a:lnTo>
                <a:lnTo>
                  <a:pt x="47604" y="77095"/>
                </a:lnTo>
                <a:lnTo>
                  <a:pt x="40309" y="90019"/>
                </a:lnTo>
                <a:lnTo>
                  <a:pt x="32588" y="104350"/>
                </a:lnTo>
                <a:lnTo>
                  <a:pt x="26487" y="116762"/>
                </a:lnTo>
                <a:lnTo>
                  <a:pt x="21468" y="127894"/>
                </a:lnTo>
                <a:lnTo>
                  <a:pt x="17170" y="138172"/>
                </a:lnTo>
                <a:lnTo>
                  <a:pt x="14304" y="147882"/>
                </a:lnTo>
                <a:lnTo>
                  <a:pt x="12394" y="157213"/>
                </a:lnTo>
                <a:lnTo>
                  <a:pt x="11120" y="166291"/>
                </a:lnTo>
                <a:lnTo>
                  <a:pt x="10271" y="175201"/>
                </a:lnTo>
                <a:lnTo>
                  <a:pt x="9705" y="183997"/>
                </a:lnTo>
                <a:lnTo>
                  <a:pt x="9327" y="192720"/>
                </a:lnTo>
                <a:lnTo>
                  <a:pt x="8908" y="210032"/>
                </a:lnTo>
                <a:lnTo>
                  <a:pt x="8796" y="218648"/>
                </a:lnTo>
                <a:lnTo>
                  <a:pt x="9674" y="226298"/>
                </a:lnTo>
                <a:lnTo>
                  <a:pt x="11212" y="233303"/>
                </a:lnTo>
                <a:lnTo>
                  <a:pt x="13190" y="239877"/>
                </a:lnTo>
                <a:lnTo>
                  <a:pt x="16413" y="249023"/>
                </a:lnTo>
                <a:lnTo>
                  <a:pt x="25075" y="271885"/>
                </a:lnTo>
                <a:lnTo>
                  <a:pt x="29099" y="280839"/>
                </a:lnTo>
                <a:lnTo>
                  <a:pt x="32734" y="287761"/>
                </a:lnTo>
                <a:lnTo>
                  <a:pt x="36111" y="293328"/>
                </a:lnTo>
                <a:lnTo>
                  <a:pt x="40266" y="298944"/>
                </a:lnTo>
                <a:lnTo>
                  <a:pt x="44942" y="304593"/>
                </a:lnTo>
                <a:lnTo>
                  <a:pt x="49964" y="310265"/>
                </a:lnTo>
                <a:lnTo>
                  <a:pt x="58084" y="316567"/>
                </a:lnTo>
                <a:lnTo>
                  <a:pt x="75608" y="325163"/>
                </a:lnTo>
                <a:lnTo>
                  <a:pt x="80885" y="326835"/>
                </a:lnTo>
                <a:lnTo>
                  <a:pt x="86309" y="327950"/>
                </a:lnTo>
                <a:lnTo>
                  <a:pt x="91829" y="328693"/>
                </a:lnTo>
                <a:lnTo>
                  <a:pt x="100503" y="329519"/>
                </a:lnTo>
                <a:lnTo>
                  <a:pt x="104150" y="329739"/>
                </a:lnTo>
                <a:lnTo>
                  <a:pt x="115821" y="329984"/>
                </a:lnTo>
                <a:lnTo>
                  <a:pt x="122934" y="330049"/>
                </a:lnTo>
                <a:lnTo>
                  <a:pt x="129581" y="329140"/>
                </a:lnTo>
                <a:lnTo>
                  <a:pt x="135917" y="327582"/>
                </a:lnTo>
                <a:lnTo>
                  <a:pt x="142046" y="325590"/>
                </a:lnTo>
                <a:lnTo>
                  <a:pt x="148038" y="324263"/>
                </a:lnTo>
                <a:lnTo>
                  <a:pt x="153937" y="323377"/>
                </a:lnTo>
                <a:lnTo>
                  <a:pt x="159774" y="322787"/>
                </a:lnTo>
                <a:lnTo>
                  <a:pt x="166524" y="320489"/>
                </a:lnTo>
                <a:lnTo>
                  <a:pt x="173881" y="317052"/>
                </a:lnTo>
                <a:lnTo>
                  <a:pt x="181644" y="312855"/>
                </a:lnTo>
                <a:lnTo>
                  <a:pt x="202968" y="300573"/>
                </a:lnTo>
                <a:lnTo>
                  <a:pt x="215322" y="293297"/>
                </a:lnTo>
                <a:lnTo>
                  <a:pt x="225463" y="286541"/>
                </a:lnTo>
                <a:lnTo>
                  <a:pt x="234129" y="280132"/>
                </a:lnTo>
                <a:lnTo>
                  <a:pt x="241811" y="273954"/>
                </a:lnTo>
                <a:lnTo>
                  <a:pt x="248837" y="267931"/>
                </a:lnTo>
                <a:lnTo>
                  <a:pt x="255427" y="262011"/>
                </a:lnTo>
                <a:lnTo>
                  <a:pt x="271262" y="247116"/>
                </a:lnTo>
                <a:lnTo>
                  <a:pt x="282893" y="235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9"/>
          <p:cNvSpPr/>
          <p:nvPr/>
        </p:nvSpPr>
        <p:spPr>
          <a:xfrm>
            <a:off x="6836378" y="4982791"/>
            <a:ext cx="255148" cy="699042"/>
          </a:xfrm>
          <a:custGeom>
            <a:avLst/>
            <a:gdLst/>
            <a:ahLst/>
            <a:cxnLst/>
            <a:rect l="0" t="0" r="0" b="0"/>
            <a:pathLst>
              <a:path w="255148" h="699042">
                <a:moveTo>
                  <a:pt x="170212" y="57838"/>
                </a:moveTo>
                <a:lnTo>
                  <a:pt x="170212" y="48737"/>
                </a:lnTo>
                <a:lnTo>
                  <a:pt x="167672" y="39188"/>
                </a:lnTo>
                <a:lnTo>
                  <a:pt x="160887" y="23103"/>
                </a:lnTo>
                <a:lnTo>
                  <a:pt x="158280" y="17536"/>
                </a:lnTo>
                <a:lnTo>
                  <a:pt x="154637" y="12873"/>
                </a:lnTo>
                <a:lnTo>
                  <a:pt x="150304" y="8812"/>
                </a:lnTo>
                <a:lnTo>
                  <a:pt x="145509" y="5151"/>
                </a:lnTo>
                <a:lnTo>
                  <a:pt x="137643" y="1085"/>
                </a:lnTo>
                <a:lnTo>
                  <a:pt x="134212" y="0"/>
                </a:lnTo>
                <a:lnTo>
                  <a:pt x="130972" y="230"/>
                </a:lnTo>
                <a:lnTo>
                  <a:pt x="127859" y="1335"/>
                </a:lnTo>
                <a:lnTo>
                  <a:pt x="121861" y="5103"/>
                </a:lnTo>
                <a:lnTo>
                  <a:pt x="116020" y="9953"/>
                </a:lnTo>
                <a:lnTo>
                  <a:pt x="112176" y="12580"/>
                </a:lnTo>
                <a:lnTo>
                  <a:pt x="107709" y="15284"/>
                </a:lnTo>
                <a:lnTo>
                  <a:pt x="102826" y="18039"/>
                </a:lnTo>
                <a:lnTo>
                  <a:pt x="97666" y="21780"/>
                </a:lnTo>
                <a:lnTo>
                  <a:pt x="92320" y="26180"/>
                </a:lnTo>
                <a:lnTo>
                  <a:pt x="86851" y="31018"/>
                </a:lnTo>
                <a:lnTo>
                  <a:pt x="82253" y="37101"/>
                </a:lnTo>
                <a:lnTo>
                  <a:pt x="74604" y="51480"/>
                </a:lnTo>
                <a:lnTo>
                  <a:pt x="70278" y="59314"/>
                </a:lnTo>
                <a:lnTo>
                  <a:pt x="65489" y="67395"/>
                </a:lnTo>
                <a:lnTo>
                  <a:pt x="60392" y="75639"/>
                </a:lnTo>
                <a:lnTo>
                  <a:pt x="56041" y="83993"/>
                </a:lnTo>
                <a:lnTo>
                  <a:pt x="48666" y="100896"/>
                </a:lnTo>
                <a:lnTo>
                  <a:pt x="25507" y="162883"/>
                </a:lnTo>
                <a:lnTo>
                  <a:pt x="8168" y="211200"/>
                </a:lnTo>
                <a:lnTo>
                  <a:pt x="5033" y="222945"/>
                </a:lnTo>
                <a:lnTo>
                  <a:pt x="1549" y="243614"/>
                </a:lnTo>
                <a:lnTo>
                  <a:pt x="0" y="262326"/>
                </a:lnTo>
                <a:lnTo>
                  <a:pt x="265" y="280167"/>
                </a:lnTo>
                <a:lnTo>
                  <a:pt x="3557" y="297621"/>
                </a:lnTo>
                <a:lnTo>
                  <a:pt x="8196" y="309824"/>
                </a:lnTo>
                <a:lnTo>
                  <a:pt x="10766" y="314412"/>
                </a:lnTo>
                <a:lnTo>
                  <a:pt x="13431" y="317469"/>
                </a:lnTo>
                <a:lnTo>
                  <a:pt x="16162" y="319508"/>
                </a:lnTo>
                <a:lnTo>
                  <a:pt x="21735" y="321773"/>
                </a:lnTo>
                <a:lnTo>
                  <a:pt x="27387" y="322781"/>
                </a:lnTo>
                <a:lnTo>
                  <a:pt x="31181" y="323049"/>
                </a:lnTo>
                <a:lnTo>
                  <a:pt x="35614" y="323228"/>
                </a:lnTo>
                <a:lnTo>
                  <a:pt x="40475" y="323347"/>
                </a:lnTo>
                <a:lnTo>
                  <a:pt x="44668" y="322474"/>
                </a:lnTo>
                <a:lnTo>
                  <a:pt x="51867" y="318964"/>
                </a:lnTo>
                <a:lnTo>
                  <a:pt x="60781" y="314230"/>
                </a:lnTo>
                <a:lnTo>
                  <a:pt x="65825" y="311633"/>
                </a:lnTo>
                <a:lnTo>
                  <a:pt x="70141" y="307998"/>
                </a:lnTo>
                <a:lnTo>
                  <a:pt x="77475" y="298878"/>
                </a:lnTo>
                <a:lnTo>
                  <a:pt x="83911" y="285935"/>
                </a:lnTo>
                <a:lnTo>
                  <a:pt x="91851" y="267800"/>
                </a:lnTo>
                <a:lnTo>
                  <a:pt x="104905" y="240690"/>
                </a:lnTo>
                <a:lnTo>
                  <a:pt x="110480" y="228317"/>
                </a:lnTo>
                <a:lnTo>
                  <a:pt x="115151" y="217211"/>
                </a:lnTo>
                <a:lnTo>
                  <a:pt x="119218" y="206949"/>
                </a:lnTo>
                <a:lnTo>
                  <a:pt x="122880" y="193441"/>
                </a:lnTo>
                <a:lnTo>
                  <a:pt x="126275" y="177768"/>
                </a:lnTo>
                <a:lnTo>
                  <a:pt x="129491" y="160651"/>
                </a:lnTo>
                <a:lnTo>
                  <a:pt x="155430" y="40180"/>
                </a:lnTo>
                <a:lnTo>
                  <a:pt x="157500" y="28922"/>
                </a:lnTo>
                <a:lnTo>
                  <a:pt x="158880" y="26178"/>
                </a:lnTo>
                <a:lnTo>
                  <a:pt x="159799" y="29111"/>
                </a:lnTo>
                <a:lnTo>
                  <a:pt x="161094" y="50914"/>
                </a:lnTo>
                <a:lnTo>
                  <a:pt x="162349" y="70002"/>
                </a:lnTo>
                <a:lnTo>
                  <a:pt x="164017" y="83092"/>
                </a:lnTo>
                <a:lnTo>
                  <a:pt x="166082" y="97534"/>
                </a:lnTo>
                <a:lnTo>
                  <a:pt x="170316" y="117640"/>
                </a:lnTo>
                <a:lnTo>
                  <a:pt x="230558" y="368364"/>
                </a:lnTo>
                <a:lnTo>
                  <a:pt x="237112" y="401063"/>
                </a:lnTo>
                <a:lnTo>
                  <a:pt x="242434" y="430482"/>
                </a:lnTo>
                <a:lnTo>
                  <a:pt x="246936" y="457715"/>
                </a:lnTo>
                <a:lnTo>
                  <a:pt x="249935" y="483491"/>
                </a:lnTo>
                <a:lnTo>
                  <a:pt x="251936" y="508294"/>
                </a:lnTo>
                <a:lnTo>
                  <a:pt x="254158" y="553316"/>
                </a:lnTo>
                <a:lnTo>
                  <a:pt x="255147" y="589201"/>
                </a:lnTo>
                <a:lnTo>
                  <a:pt x="253505" y="603533"/>
                </a:lnTo>
                <a:lnTo>
                  <a:pt x="250505" y="615945"/>
                </a:lnTo>
                <a:lnTo>
                  <a:pt x="243045" y="635450"/>
                </a:lnTo>
                <a:lnTo>
                  <a:pt x="236555" y="647295"/>
                </a:lnTo>
                <a:lnTo>
                  <a:pt x="230496" y="658274"/>
                </a:lnTo>
                <a:lnTo>
                  <a:pt x="224627" y="668551"/>
                </a:lnTo>
                <a:lnTo>
                  <a:pt x="218844" y="676294"/>
                </a:lnTo>
                <a:lnTo>
                  <a:pt x="215016" y="679692"/>
                </a:lnTo>
                <a:lnTo>
                  <a:pt x="210558" y="682910"/>
                </a:lnTo>
                <a:lnTo>
                  <a:pt x="205682" y="686008"/>
                </a:lnTo>
                <a:lnTo>
                  <a:pt x="197724" y="691990"/>
                </a:lnTo>
                <a:lnTo>
                  <a:pt x="194268" y="694919"/>
                </a:lnTo>
                <a:lnTo>
                  <a:pt x="190059" y="696871"/>
                </a:lnTo>
                <a:lnTo>
                  <a:pt x="185349" y="698173"/>
                </a:lnTo>
                <a:lnTo>
                  <a:pt x="180303" y="699041"/>
                </a:lnTo>
                <a:lnTo>
                  <a:pt x="175986" y="698666"/>
                </a:lnTo>
                <a:lnTo>
                  <a:pt x="172156" y="697465"/>
                </a:lnTo>
                <a:lnTo>
                  <a:pt x="154615" y="688692"/>
                </a:lnTo>
                <a:lnTo>
                  <a:pt x="149336" y="687005"/>
                </a:lnTo>
                <a:lnTo>
                  <a:pt x="143912" y="685880"/>
                </a:lnTo>
                <a:lnTo>
                  <a:pt x="138392" y="685131"/>
                </a:lnTo>
                <a:lnTo>
                  <a:pt x="132805" y="682726"/>
                </a:lnTo>
                <a:lnTo>
                  <a:pt x="127177" y="679218"/>
                </a:lnTo>
                <a:lnTo>
                  <a:pt x="121519" y="674974"/>
                </a:lnTo>
                <a:lnTo>
                  <a:pt x="116795" y="671192"/>
                </a:lnTo>
                <a:lnTo>
                  <a:pt x="109006" y="664450"/>
                </a:lnTo>
                <a:lnTo>
                  <a:pt x="102369" y="655739"/>
                </a:lnTo>
                <a:lnTo>
                  <a:pt x="96244" y="645517"/>
                </a:lnTo>
                <a:lnTo>
                  <a:pt x="90347" y="634625"/>
                </a:lnTo>
                <a:lnTo>
                  <a:pt x="84552" y="620893"/>
                </a:lnTo>
                <a:lnTo>
                  <a:pt x="81673" y="613230"/>
                </a:lnTo>
                <a:lnTo>
                  <a:pt x="78474" y="594557"/>
                </a:lnTo>
                <a:lnTo>
                  <a:pt x="77051" y="574510"/>
                </a:lnTo>
                <a:lnTo>
                  <a:pt x="76420" y="556075"/>
                </a:lnTo>
                <a:lnTo>
                  <a:pt x="76064" y="525081"/>
                </a:lnTo>
                <a:lnTo>
                  <a:pt x="76967" y="514114"/>
                </a:lnTo>
                <a:lnTo>
                  <a:pt x="78520" y="502992"/>
                </a:lnTo>
                <a:lnTo>
                  <a:pt x="85259" y="466596"/>
                </a:lnTo>
                <a:lnTo>
                  <a:pt x="96069" y="411631"/>
                </a:lnTo>
                <a:lnTo>
                  <a:pt x="101733" y="394665"/>
                </a:lnTo>
                <a:lnTo>
                  <a:pt x="109319" y="375735"/>
                </a:lnTo>
                <a:lnTo>
                  <a:pt x="126004" y="338191"/>
                </a:lnTo>
                <a:lnTo>
                  <a:pt x="139769" y="308804"/>
                </a:lnTo>
                <a:lnTo>
                  <a:pt x="146107" y="297539"/>
                </a:lnTo>
                <a:lnTo>
                  <a:pt x="152237" y="288124"/>
                </a:lnTo>
                <a:lnTo>
                  <a:pt x="158229" y="279942"/>
                </a:lnTo>
                <a:lnTo>
                  <a:pt x="165080" y="271630"/>
                </a:lnTo>
                <a:lnTo>
                  <a:pt x="172506" y="263231"/>
                </a:lnTo>
                <a:lnTo>
                  <a:pt x="188376" y="246279"/>
                </a:lnTo>
                <a:lnTo>
                  <a:pt x="221647" y="2121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0"/>
          <p:cNvSpPr/>
          <p:nvPr/>
        </p:nvSpPr>
        <p:spPr>
          <a:xfrm>
            <a:off x="7165706" y="5040664"/>
            <a:ext cx="329517" cy="272537"/>
          </a:xfrm>
          <a:custGeom>
            <a:avLst/>
            <a:gdLst/>
            <a:ahLst/>
            <a:cxnLst/>
            <a:rect l="0" t="0" r="0" b="0"/>
            <a:pathLst>
              <a:path w="329517" h="272537">
                <a:moveTo>
                  <a:pt x="158066" y="42828"/>
                </a:moveTo>
                <a:lnTo>
                  <a:pt x="150686" y="20686"/>
                </a:lnTo>
                <a:lnTo>
                  <a:pt x="147484" y="16159"/>
                </a:lnTo>
                <a:lnTo>
                  <a:pt x="145296" y="13619"/>
                </a:lnTo>
                <a:lnTo>
                  <a:pt x="142885" y="11926"/>
                </a:lnTo>
                <a:lnTo>
                  <a:pt x="134942" y="8589"/>
                </a:lnTo>
                <a:lnTo>
                  <a:pt x="126555" y="2944"/>
                </a:lnTo>
                <a:lnTo>
                  <a:pt x="120884" y="1289"/>
                </a:lnTo>
                <a:lnTo>
                  <a:pt x="112336" y="358"/>
                </a:lnTo>
                <a:lnTo>
                  <a:pt x="101546" y="140"/>
                </a:lnTo>
                <a:lnTo>
                  <a:pt x="80439" y="0"/>
                </a:lnTo>
                <a:lnTo>
                  <a:pt x="75834" y="1894"/>
                </a:lnTo>
                <a:lnTo>
                  <a:pt x="65639" y="9078"/>
                </a:lnTo>
                <a:lnTo>
                  <a:pt x="59301" y="14613"/>
                </a:lnTo>
                <a:lnTo>
                  <a:pt x="52217" y="21160"/>
                </a:lnTo>
                <a:lnTo>
                  <a:pt x="44638" y="28383"/>
                </a:lnTo>
                <a:lnTo>
                  <a:pt x="38632" y="36055"/>
                </a:lnTo>
                <a:lnTo>
                  <a:pt x="33677" y="44028"/>
                </a:lnTo>
                <a:lnTo>
                  <a:pt x="29420" y="52201"/>
                </a:lnTo>
                <a:lnTo>
                  <a:pt x="25629" y="60506"/>
                </a:lnTo>
                <a:lnTo>
                  <a:pt x="22149" y="68902"/>
                </a:lnTo>
                <a:lnTo>
                  <a:pt x="18877" y="77355"/>
                </a:lnTo>
                <a:lnTo>
                  <a:pt x="15744" y="84896"/>
                </a:lnTo>
                <a:lnTo>
                  <a:pt x="12702" y="91828"/>
                </a:lnTo>
                <a:lnTo>
                  <a:pt x="9721" y="98355"/>
                </a:lnTo>
                <a:lnTo>
                  <a:pt x="6782" y="109373"/>
                </a:lnTo>
                <a:lnTo>
                  <a:pt x="3871" y="123387"/>
                </a:lnTo>
                <a:lnTo>
                  <a:pt x="976" y="139396"/>
                </a:lnTo>
                <a:lnTo>
                  <a:pt x="0" y="154832"/>
                </a:lnTo>
                <a:lnTo>
                  <a:pt x="301" y="169885"/>
                </a:lnTo>
                <a:lnTo>
                  <a:pt x="2223" y="196453"/>
                </a:lnTo>
                <a:lnTo>
                  <a:pt x="3078" y="214611"/>
                </a:lnTo>
                <a:lnTo>
                  <a:pt x="4258" y="222120"/>
                </a:lnTo>
                <a:lnTo>
                  <a:pt x="5998" y="229031"/>
                </a:lnTo>
                <a:lnTo>
                  <a:pt x="8110" y="235543"/>
                </a:lnTo>
                <a:lnTo>
                  <a:pt x="10469" y="240838"/>
                </a:lnTo>
                <a:lnTo>
                  <a:pt x="15633" y="249260"/>
                </a:lnTo>
                <a:lnTo>
                  <a:pt x="21102" y="256178"/>
                </a:lnTo>
                <a:lnTo>
                  <a:pt x="23895" y="259357"/>
                </a:lnTo>
                <a:lnTo>
                  <a:pt x="32077" y="265428"/>
                </a:lnTo>
                <a:lnTo>
                  <a:pt x="41111" y="270349"/>
                </a:lnTo>
                <a:lnTo>
                  <a:pt x="48301" y="272536"/>
                </a:lnTo>
                <a:lnTo>
                  <a:pt x="51551" y="272167"/>
                </a:lnTo>
                <a:lnTo>
                  <a:pt x="54671" y="270968"/>
                </a:lnTo>
                <a:lnTo>
                  <a:pt x="57704" y="269216"/>
                </a:lnTo>
                <a:lnTo>
                  <a:pt x="63613" y="267270"/>
                </a:lnTo>
                <a:lnTo>
                  <a:pt x="66523" y="266751"/>
                </a:lnTo>
                <a:lnTo>
                  <a:pt x="69415" y="264500"/>
                </a:lnTo>
                <a:lnTo>
                  <a:pt x="75168" y="256919"/>
                </a:lnTo>
                <a:lnTo>
                  <a:pt x="80900" y="249740"/>
                </a:lnTo>
                <a:lnTo>
                  <a:pt x="86623" y="242421"/>
                </a:lnTo>
                <a:lnTo>
                  <a:pt x="89482" y="237803"/>
                </a:lnTo>
                <a:lnTo>
                  <a:pt x="92341" y="232819"/>
                </a:lnTo>
                <a:lnTo>
                  <a:pt x="98057" y="222201"/>
                </a:lnTo>
                <a:lnTo>
                  <a:pt x="100915" y="216703"/>
                </a:lnTo>
                <a:lnTo>
                  <a:pt x="103773" y="208275"/>
                </a:lnTo>
                <a:lnTo>
                  <a:pt x="106631" y="197893"/>
                </a:lnTo>
                <a:lnTo>
                  <a:pt x="109488" y="186210"/>
                </a:lnTo>
                <a:lnTo>
                  <a:pt x="112346" y="175563"/>
                </a:lnTo>
                <a:lnTo>
                  <a:pt x="118061" y="156114"/>
                </a:lnTo>
                <a:lnTo>
                  <a:pt x="121871" y="136450"/>
                </a:lnTo>
                <a:lnTo>
                  <a:pt x="131185" y="79040"/>
                </a:lnTo>
                <a:lnTo>
                  <a:pt x="136594" y="42095"/>
                </a:lnTo>
                <a:lnTo>
                  <a:pt x="138037" y="30909"/>
                </a:lnTo>
                <a:lnTo>
                  <a:pt x="138998" y="24405"/>
                </a:lnTo>
                <a:lnTo>
                  <a:pt x="140067" y="19717"/>
                </a:lnTo>
                <a:lnTo>
                  <a:pt x="141304" y="19801"/>
                </a:lnTo>
                <a:lnTo>
                  <a:pt x="145219" y="22434"/>
                </a:lnTo>
                <a:lnTo>
                  <a:pt x="146643" y="25422"/>
                </a:lnTo>
                <a:lnTo>
                  <a:pt x="148227" y="33822"/>
                </a:lnTo>
                <a:lnTo>
                  <a:pt x="148649" y="39682"/>
                </a:lnTo>
                <a:lnTo>
                  <a:pt x="148931" y="46446"/>
                </a:lnTo>
                <a:lnTo>
                  <a:pt x="149118" y="53812"/>
                </a:lnTo>
                <a:lnTo>
                  <a:pt x="150197" y="64438"/>
                </a:lnTo>
                <a:lnTo>
                  <a:pt x="151867" y="77237"/>
                </a:lnTo>
                <a:lnTo>
                  <a:pt x="153933" y="91485"/>
                </a:lnTo>
                <a:lnTo>
                  <a:pt x="156263" y="104794"/>
                </a:lnTo>
                <a:lnTo>
                  <a:pt x="158769" y="117476"/>
                </a:lnTo>
                <a:lnTo>
                  <a:pt x="164093" y="141727"/>
                </a:lnTo>
                <a:lnTo>
                  <a:pt x="169635" y="165206"/>
                </a:lnTo>
                <a:lnTo>
                  <a:pt x="173398" y="176801"/>
                </a:lnTo>
                <a:lnTo>
                  <a:pt x="177813" y="188341"/>
                </a:lnTo>
                <a:lnTo>
                  <a:pt x="182660" y="199844"/>
                </a:lnTo>
                <a:lnTo>
                  <a:pt x="187797" y="211323"/>
                </a:lnTo>
                <a:lnTo>
                  <a:pt x="198585" y="234237"/>
                </a:lnTo>
                <a:lnTo>
                  <a:pt x="203176" y="242824"/>
                </a:lnTo>
                <a:lnTo>
                  <a:pt x="207189" y="249501"/>
                </a:lnTo>
                <a:lnTo>
                  <a:pt x="210818" y="254905"/>
                </a:lnTo>
                <a:lnTo>
                  <a:pt x="215141" y="258508"/>
                </a:lnTo>
                <a:lnTo>
                  <a:pt x="219929" y="260910"/>
                </a:lnTo>
                <a:lnTo>
                  <a:pt x="229375" y="263578"/>
                </a:lnTo>
                <a:lnTo>
                  <a:pt x="236749" y="264764"/>
                </a:lnTo>
                <a:lnTo>
                  <a:pt x="240049" y="264128"/>
                </a:lnTo>
                <a:lnTo>
                  <a:pt x="246255" y="260881"/>
                </a:lnTo>
                <a:lnTo>
                  <a:pt x="255105" y="253698"/>
                </a:lnTo>
                <a:lnTo>
                  <a:pt x="260884" y="245768"/>
                </a:lnTo>
                <a:lnTo>
                  <a:pt x="263759" y="240987"/>
                </a:lnTo>
                <a:lnTo>
                  <a:pt x="267580" y="233036"/>
                </a:lnTo>
                <a:lnTo>
                  <a:pt x="272033" y="222974"/>
                </a:lnTo>
                <a:lnTo>
                  <a:pt x="297419" y="163502"/>
                </a:lnTo>
                <a:lnTo>
                  <a:pt x="303355" y="145185"/>
                </a:lnTo>
                <a:lnTo>
                  <a:pt x="308265" y="126307"/>
                </a:lnTo>
                <a:lnTo>
                  <a:pt x="312491" y="107053"/>
                </a:lnTo>
                <a:lnTo>
                  <a:pt x="316261" y="92312"/>
                </a:lnTo>
                <a:lnTo>
                  <a:pt x="319727" y="80580"/>
                </a:lnTo>
                <a:lnTo>
                  <a:pt x="329516" y="514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1"/>
          <p:cNvSpPr/>
          <p:nvPr/>
        </p:nvSpPr>
        <p:spPr>
          <a:xfrm>
            <a:off x="7546657" y="4829951"/>
            <a:ext cx="162878" cy="458752"/>
          </a:xfrm>
          <a:custGeom>
            <a:avLst/>
            <a:gdLst/>
            <a:ahLst/>
            <a:cxnLst/>
            <a:rect l="0" t="0" r="0" b="0"/>
            <a:pathLst>
              <a:path w="162878" h="458752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3" y="4005"/>
                </a:lnTo>
                <a:lnTo>
                  <a:pt x="5892" y="11224"/>
                </a:lnTo>
                <a:lnTo>
                  <a:pt x="7381" y="16622"/>
                </a:lnTo>
                <a:lnTo>
                  <a:pt x="8220" y="29567"/>
                </a:lnTo>
                <a:lnTo>
                  <a:pt x="8468" y="59120"/>
                </a:lnTo>
                <a:lnTo>
                  <a:pt x="9455" y="69635"/>
                </a:lnTo>
                <a:lnTo>
                  <a:pt x="11066" y="79502"/>
                </a:lnTo>
                <a:lnTo>
                  <a:pt x="13093" y="88937"/>
                </a:lnTo>
                <a:lnTo>
                  <a:pt x="16348" y="112373"/>
                </a:lnTo>
                <a:lnTo>
                  <a:pt x="29080" y="213936"/>
                </a:lnTo>
                <a:lnTo>
                  <a:pt x="32722" y="237615"/>
                </a:lnTo>
                <a:lnTo>
                  <a:pt x="36102" y="257212"/>
                </a:lnTo>
                <a:lnTo>
                  <a:pt x="39308" y="274085"/>
                </a:lnTo>
                <a:lnTo>
                  <a:pt x="48372" y="317943"/>
                </a:lnTo>
                <a:lnTo>
                  <a:pt x="54201" y="349791"/>
                </a:lnTo>
                <a:lnTo>
                  <a:pt x="57089" y="363428"/>
                </a:lnTo>
                <a:lnTo>
                  <a:pt x="59967" y="375377"/>
                </a:lnTo>
                <a:lnTo>
                  <a:pt x="62838" y="386200"/>
                </a:lnTo>
                <a:lnTo>
                  <a:pt x="65704" y="395320"/>
                </a:lnTo>
                <a:lnTo>
                  <a:pt x="68568" y="403305"/>
                </a:lnTo>
                <a:lnTo>
                  <a:pt x="71429" y="410534"/>
                </a:lnTo>
                <a:lnTo>
                  <a:pt x="76194" y="419163"/>
                </a:lnTo>
                <a:lnTo>
                  <a:pt x="82229" y="428726"/>
                </a:lnTo>
                <a:lnTo>
                  <a:pt x="89110" y="438911"/>
                </a:lnTo>
                <a:lnTo>
                  <a:pt x="94649" y="445701"/>
                </a:lnTo>
                <a:lnTo>
                  <a:pt x="99294" y="450228"/>
                </a:lnTo>
                <a:lnTo>
                  <a:pt x="103344" y="453246"/>
                </a:lnTo>
                <a:lnTo>
                  <a:pt x="106996" y="455258"/>
                </a:lnTo>
                <a:lnTo>
                  <a:pt x="110383" y="456599"/>
                </a:lnTo>
                <a:lnTo>
                  <a:pt x="113594" y="457493"/>
                </a:lnTo>
                <a:lnTo>
                  <a:pt x="116687" y="458089"/>
                </a:lnTo>
                <a:lnTo>
                  <a:pt x="119701" y="458486"/>
                </a:lnTo>
                <a:lnTo>
                  <a:pt x="122664" y="458751"/>
                </a:lnTo>
                <a:lnTo>
                  <a:pt x="125591" y="457975"/>
                </a:lnTo>
                <a:lnTo>
                  <a:pt x="128495" y="456506"/>
                </a:lnTo>
                <a:lnTo>
                  <a:pt x="131383" y="454573"/>
                </a:lnTo>
                <a:lnTo>
                  <a:pt x="134261" y="452333"/>
                </a:lnTo>
                <a:lnTo>
                  <a:pt x="137133" y="449886"/>
                </a:lnTo>
                <a:lnTo>
                  <a:pt x="139999" y="447303"/>
                </a:lnTo>
                <a:lnTo>
                  <a:pt x="141910" y="443675"/>
                </a:lnTo>
                <a:lnTo>
                  <a:pt x="144034" y="434566"/>
                </a:lnTo>
                <a:lnTo>
                  <a:pt x="146505" y="425659"/>
                </a:lnTo>
                <a:lnTo>
                  <a:pt x="154331" y="400523"/>
                </a:lnTo>
                <a:lnTo>
                  <a:pt x="157180" y="389629"/>
                </a:lnTo>
                <a:lnTo>
                  <a:pt x="159079" y="380461"/>
                </a:lnTo>
                <a:lnTo>
                  <a:pt x="160346" y="372445"/>
                </a:lnTo>
                <a:lnTo>
                  <a:pt x="161753" y="358457"/>
                </a:lnTo>
                <a:lnTo>
                  <a:pt x="162877" y="3392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2"/>
          <p:cNvSpPr/>
          <p:nvPr/>
        </p:nvSpPr>
        <p:spPr>
          <a:xfrm>
            <a:off x="7409497" y="4895038"/>
            <a:ext cx="437198" cy="351663"/>
          </a:xfrm>
          <a:custGeom>
            <a:avLst/>
            <a:gdLst/>
            <a:ahLst/>
            <a:cxnLst/>
            <a:rect l="0" t="0" r="0" b="0"/>
            <a:pathLst>
              <a:path w="437198" h="351663">
                <a:moveTo>
                  <a:pt x="0" y="145591"/>
                </a:moveTo>
                <a:lnTo>
                  <a:pt x="13653" y="136490"/>
                </a:lnTo>
                <a:lnTo>
                  <a:pt x="25436" y="129482"/>
                </a:lnTo>
                <a:lnTo>
                  <a:pt x="38928" y="122239"/>
                </a:lnTo>
                <a:lnTo>
                  <a:pt x="57623" y="112670"/>
                </a:lnTo>
                <a:lnTo>
                  <a:pt x="68896" y="107452"/>
                </a:lnTo>
                <a:lnTo>
                  <a:pt x="94120" y="96573"/>
                </a:lnTo>
                <a:lnTo>
                  <a:pt x="105609" y="91957"/>
                </a:lnTo>
                <a:lnTo>
                  <a:pt x="125995" y="84289"/>
                </a:lnTo>
                <a:lnTo>
                  <a:pt x="153537" y="74617"/>
                </a:lnTo>
                <a:lnTo>
                  <a:pt x="162365" y="70653"/>
                </a:lnTo>
                <a:lnTo>
                  <a:pt x="171109" y="66105"/>
                </a:lnTo>
                <a:lnTo>
                  <a:pt x="179795" y="61168"/>
                </a:lnTo>
                <a:lnTo>
                  <a:pt x="188443" y="56924"/>
                </a:lnTo>
                <a:lnTo>
                  <a:pt x="197067" y="53143"/>
                </a:lnTo>
                <a:lnTo>
                  <a:pt x="205673" y="49669"/>
                </a:lnTo>
                <a:lnTo>
                  <a:pt x="230475" y="40729"/>
                </a:lnTo>
                <a:lnTo>
                  <a:pt x="245090" y="35678"/>
                </a:lnTo>
                <a:lnTo>
                  <a:pt x="256738" y="31359"/>
                </a:lnTo>
                <a:lnTo>
                  <a:pt x="266409" y="27526"/>
                </a:lnTo>
                <a:lnTo>
                  <a:pt x="274761" y="24019"/>
                </a:lnTo>
                <a:lnTo>
                  <a:pt x="282234" y="21681"/>
                </a:lnTo>
                <a:lnTo>
                  <a:pt x="295617" y="19082"/>
                </a:lnTo>
                <a:lnTo>
                  <a:pt x="307916" y="15388"/>
                </a:lnTo>
                <a:lnTo>
                  <a:pt x="318779" y="10571"/>
                </a:lnTo>
                <a:lnTo>
                  <a:pt x="326782" y="5255"/>
                </a:lnTo>
                <a:lnTo>
                  <a:pt x="336055" y="2257"/>
                </a:lnTo>
                <a:lnTo>
                  <a:pt x="346525" y="925"/>
                </a:lnTo>
                <a:lnTo>
                  <a:pt x="357529" y="333"/>
                </a:lnTo>
                <a:lnTo>
                  <a:pt x="369883" y="0"/>
                </a:lnTo>
                <a:lnTo>
                  <a:pt x="372318" y="905"/>
                </a:lnTo>
                <a:lnTo>
                  <a:pt x="373942" y="2462"/>
                </a:lnTo>
                <a:lnTo>
                  <a:pt x="376699" y="6731"/>
                </a:lnTo>
                <a:lnTo>
                  <a:pt x="381100" y="11803"/>
                </a:lnTo>
                <a:lnTo>
                  <a:pt x="382653" y="14489"/>
                </a:lnTo>
                <a:lnTo>
                  <a:pt x="384381" y="20014"/>
                </a:lnTo>
                <a:lnTo>
                  <a:pt x="386747" y="26630"/>
                </a:lnTo>
                <a:lnTo>
                  <a:pt x="394455" y="46682"/>
                </a:lnTo>
                <a:lnTo>
                  <a:pt x="397272" y="62507"/>
                </a:lnTo>
                <a:lnTo>
                  <a:pt x="399151" y="81629"/>
                </a:lnTo>
                <a:lnTo>
                  <a:pt x="400403" y="102950"/>
                </a:lnTo>
                <a:lnTo>
                  <a:pt x="402190" y="120022"/>
                </a:lnTo>
                <a:lnTo>
                  <a:pt x="404334" y="134260"/>
                </a:lnTo>
                <a:lnTo>
                  <a:pt x="406717" y="146610"/>
                </a:lnTo>
                <a:lnTo>
                  <a:pt x="409257" y="163415"/>
                </a:lnTo>
                <a:lnTo>
                  <a:pt x="414620" y="204948"/>
                </a:lnTo>
                <a:lnTo>
                  <a:pt x="416431" y="222310"/>
                </a:lnTo>
                <a:lnTo>
                  <a:pt x="417638" y="236742"/>
                </a:lnTo>
                <a:lnTo>
                  <a:pt x="418443" y="249221"/>
                </a:lnTo>
                <a:lnTo>
                  <a:pt x="419337" y="270707"/>
                </a:lnTo>
                <a:lnTo>
                  <a:pt x="419576" y="280437"/>
                </a:lnTo>
                <a:lnTo>
                  <a:pt x="420687" y="288828"/>
                </a:lnTo>
                <a:lnTo>
                  <a:pt x="422381" y="296328"/>
                </a:lnTo>
                <a:lnTo>
                  <a:pt x="424462" y="303233"/>
                </a:lnTo>
                <a:lnTo>
                  <a:pt x="425850" y="310693"/>
                </a:lnTo>
                <a:lnTo>
                  <a:pt x="426775" y="318524"/>
                </a:lnTo>
                <a:lnTo>
                  <a:pt x="427392" y="326602"/>
                </a:lnTo>
                <a:lnTo>
                  <a:pt x="428755" y="333893"/>
                </a:lnTo>
                <a:lnTo>
                  <a:pt x="430617" y="340658"/>
                </a:lnTo>
                <a:lnTo>
                  <a:pt x="434273" y="350398"/>
                </a:lnTo>
                <a:lnTo>
                  <a:pt x="435248" y="351662"/>
                </a:lnTo>
                <a:lnTo>
                  <a:pt x="437197" y="3513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3"/>
          <p:cNvSpPr/>
          <p:nvPr/>
        </p:nvSpPr>
        <p:spPr>
          <a:xfrm>
            <a:off x="7726680" y="4749165"/>
            <a:ext cx="25718" cy="34290"/>
          </a:xfrm>
          <a:custGeom>
            <a:avLst/>
            <a:gdLst/>
            <a:ahLst/>
            <a:cxnLst/>
            <a:rect l="0" t="0" r="0" b="0"/>
            <a:pathLst>
              <a:path w="25718" h="34290">
                <a:moveTo>
                  <a:pt x="25717" y="34289"/>
                </a:moveTo>
                <a:lnTo>
                  <a:pt x="16616" y="29739"/>
                </a:lnTo>
                <a:lnTo>
                  <a:pt x="13935" y="27446"/>
                </a:lnTo>
                <a:lnTo>
                  <a:pt x="12147" y="2496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4"/>
          <p:cNvSpPr/>
          <p:nvPr/>
        </p:nvSpPr>
        <p:spPr>
          <a:xfrm>
            <a:off x="7898130" y="4843462"/>
            <a:ext cx="214313" cy="423353"/>
          </a:xfrm>
          <a:custGeom>
            <a:avLst/>
            <a:gdLst/>
            <a:ahLst/>
            <a:cxnLst/>
            <a:rect l="0" t="0" r="0" b="0"/>
            <a:pathLst>
              <a:path w="214313" h="423353">
                <a:moveTo>
                  <a:pt x="0" y="0"/>
                </a:moveTo>
                <a:lnTo>
                  <a:pt x="4551" y="13653"/>
                </a:lnTo>
                <a:lnTo>
                  <a:pt x="46845" y="147915"/>
                </a:lnTo>
                <a:lnTo>
                  <a:pt x="52185" y="168143"/>
                </a:lnTo>
                <a:lnTo>
                  <a:pt x="56697" y="188295"/>
                </a:lnTo>
                <a:lnTo>
                  <a:pt x="60658" y="208397"/>
                </a:lnTo>
                <a:lnTo>
                  <a:pt x="65204" y="224657"/>
                </a:lnTo>
                <a:lnTo>
                  <a:pt x="70139" y="238354"/>
                </a:lnTo>
                <a:lnTo>
                  <a:pt x="75334" y="250343"/>
                </a:lnTo>
                <a:lnTo>
                  <a:pt x="83561" y="272623"/>
                </a:lnTo>
                <a:lnTo>
                  <a:pt x="114082" y="359860"/>
                </a:lnTo>
                <a:lnTo>
                  <a:pt x="120823" y="378019"/>
                </a:lnTo>
                <a:lnTo>
                  <a:pt x="133932" y="411750"/>
                </a:lnTo>
                <a:lnTo>
                  <a:pt x="138266" y="418903"/>
                </a:lnTo>
                <a:lnTo>
                  <a:pt x="140754" y="422143"/>
                </a:lnTo>
                <a:lnTo>
                  <a:pt x="142414" y="423352"/>
                </a:lnTo>
                <a:lnTo>
                  <a:pt x="143520" y="423204"/>
                </a:lnTo>
                <a:lnTo>
                  <a:pt x="144258" y="422154"/>
                </a:lnTo>
                <a:lnTo>
                  <a:pt x="145077" y="418447"/>
                </a:lnTo>
                <a:lnTo>
                  <a:pt x="145441" y="410766"/>
                </a:lnTo>
                <a:lnTo>
                  <a:pt x="145720" y="338377"/>
                </a:lnTo>
                <a:lnTo>
                  <a:pt x="146677" y="328455"/>
                </a:lnTo>
                <a:lnTo>
                  <a:pt x="148268" y="318982"/>
                </a:lnTo>
                <a:lnTo>
                  <a:pt x="150280" y="309810"/>
                </a:lnTo>
                <a:lnTo>
                  <a:pt x="157596" y="264059"/>
                </a:lnTo>
                <a:lnTo>
                  <a:pt x="162214" y="233189"/>
                </a:lnTo>
                <a:lnTo>
                  <a:pt x="167197" y="204989"/>
                </a:lnTo>
                <a:lnTo>
                  <a:pt x="172425" y="178570"/>
                </a:lnTo>
                <a:lnTo>
                  <a:pt x="177814" y="153337"/>
                </a:lnTo>
                <a:lnTo>
                  <a:pt x="182361" y="134609"/>
                </a:lnTo>
                <a:lnTo>
                  <a:pt x="186343" y="120220"/>
                </a:lnTo>
                <a:lnTo>
                  <a:pt x="189952" y="108721"/>
                </a:lnTo>
                <a:lnTo>
                  <a:pt x="193309" y="99151"/>
                </a:lnTo>
                <a:lnTo>
                  <a:pt x="196500" y="90866"/>
                </a:lnTo>
                <a:lnTo>
                  <a:pt x="199580" y="83437"/>
                </a:lnTo>
                <a:lnTo>
                  <a:pt x="202586" y="76580"/>
                </a:lnTo>
                <a:lnTo>
                  <a:pt x="214312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5"/>
          <p:cNvSpPr/>
          <p:nvPr/>
        </p:nvSpPr>
        <p:spPr>
          <a:xfrm>
            <a:off x="8206740" y="4869719"/>
            <a:ext cx="325755" cy="393234"/>
          </a:xfrm>
          <a:custGeom>
            <a:avLst/>
            <a:gdLst/>
            <a:ahLst/>
            <a:cxnLst/>
            <a:rect l="0" t="0" r="0" b="0"/>
            <a:pathLst>
              <a:path w="325755" h="393234">
                <a:moveTo>
                  <a:pt x="0" y="145193"/>
                </a:moveTo>
                <a:lnTo>
                  <a:pt x="9101" y="149744"/>
                </a:lnTo>
                <a:lnTo>
                  <a:pt x="16110" y="154518"/>
                </a:lnTo>
                <a:lnTo>
                  <a:pt x="23352" y="159815"/>
                </a:lnTo>
                <a:lnTo>
                  <a:pt x="32921" y="165344"/>
                </a:lnTo>
                <a:lnTo>
                  <a:pt x="39092" y="167200"/>
                </a:lnTo>
                <a:lnTo>
                  <a:pt x="46064" y="168437"/>
                </a:lnTo>
                <a:lnTo>
                  <a:pt x="53569" y="169261"/>
                </a:lnTo>
                <a:lnTo>
                  <a:pt x="61430" y="169811"/>
                </a:lnTo>
                <a:lnTo>
                  <a:pt x="69529" y="170178"/>
                </a:lnTo>
                <a:lnTo>
                  <a:pt x="77785" y="170422"/>
                </a:lnTo>
                <a:lnTo>
                  <a:pt x="84242" y="169632"/>
                </a:lnTo>
                <a:lnTo>
                  <a:pt x="93956" y="166215"/>
                </a:lnTo>
                <a:lnTo>
                  <a:pt x="103988" y="161521"/>
                </a:lnTo>
                <a:lnTo>
                  <a:pt x="113844" y="156260"/>
                </a:lnTo>
                <a:lnTo>
                  <a:pt x="121400" y="150747"/>
                </a:lnTo>
                <a:lnTo>
                  <a:pt x="130473" y="140041"/>
                </a:lnTo>
                <a:lnTo>
                  <a:pt x="135560" y="133186"/>
                </a:lnTo>
                <a:lnTo>
                  <a:pt x="143751" y="123029"/>
                </a:lnTo>
                <a:lnTo>
                  <a:pt x="147269" y="118987"/>
                </a:lnTo>
                <a:lnTo>
                  <a:pt x="150566" y="112483"/>
                </a:lnTo>
                <a:lnTo>
                  <a:pt x="153717" y="104336"/>
                </a:lnTo>
                <a:lnTo>
                  <a:pt x="156771" y="95095"/>
                </a:lnTo>
                <a:lnTo>
                  <a:pt x="158806" y="87982"/>
                </a:lnTo>
                <a:lnTo>
                  <a:pt x="161068" y="77538"/>
                </a:lnTo>
                <a:lnTo>
                  <a:pt x="160719" y="71515"/>
                </a:lnTo>
                <a:lnTo>
                  <a:pt x="159533" y="64642"/>
                </a:lnTo>
                <a:lnTo>
                  <a:pt x="157790" y="57202"/>
                </a:lnTo>
                <a:lnTo>
                  <a:pt x="155854" y="46396"/>
                </a:lnTo>
                <a:lnTo>
                  <a:pt x="155337" y="42181"/>
                </a:lnTo>
                <a:lnTo>
                  <a:pt x="153089" y="37466"/>
                </a:lnTo>
                <a:lnTo>
                  <a:pt x="145509" y="27146"/>
                </a:lnTo>
                <a:lnTo>
                  <a:pt x="138331" y="18751"/>
                </a:lnTo>
                <a:lnTo>
                  <a:pt x="128934" y="8669"/>
                </a:lnTo>
                <a:lnTo>
                  <a:pt x="125960" y="5600"/>
                </a:lnTo>
                <a:lnTo>
                  <a:pt x="123026" y="3553"/>
                </a:lnTo>
                <a:lnTo>
                  <a:pt x="117226" y="1279"/>
                </a:lnTo>
                <a:lnTo>
                  <a:pt x="108605" y="0"/>
                </a:lnTo>
                <a:lnTo>
                  <a:pt x="105741" y="772"/>
                </a:lnTo>
                <a:lnTo>
                  <a:pt x="100018" y="4171"/>
                </a:lnTo>
                <a:lnTo>
                  <a:pt x="91441" y="11440"/>
                </a:lnTo>
                <a:lnTo>
                  <a:pt x="85725" y="19390"/>
                </a:lnTo>
                <a:lnTo>
                  <a:pt x="65193" y="53668"/>
                </a:lnTo>
                <a:lnTo>
                  <a:pt x="60607" y="64174"/>
                </a:lnTo>
                <a:lnTo>
                  <a:pt x="57550" y="74035"/>
                </a:lnTo>
                <a:lnTo>
                  <a:pt x="43541" y="142250"/>
                </a:lnTo>
                <a:lnTo>
                  <a:pt x="41410" y="161328"/>
                </a:lnTo>
                <a:lnTo>
                  <a:pt x="40942" y="177857"/>
                </a:lnTo>
                <a:lnTo>
                  <a:pt x="41581" y="192687"/>
                </a:lnTo>
                <a:lnTo>
                  <a:pt x="42961" y="210193"/>
                </a:lnTo>
                <a:lnTo>
                  <a:pt x="47033" y="249965"/>
                </a:lnTo>
                <a:lnTo>
                  <a:pt x="51358" y="269333"/>
                </a:lnTo>
                <a:lnTo>
                  <a:pt x="57099" y="287961"/>
                </a:lnTo>
                <a:lnTo>
                  <a:pt x="63783" y="306094"/>
                </a:lnTo>
                <a:lnTo>
                  <a:pt x="70144" y="320088"/>
                </a:lnTo>
                <a:lnTo>
                  <a:pt x="76291" y="331322"/>
                </a:lnTo>
                <a:lnTo>
                  <a:pt x="82293" y="340717"/>
                </a:lnTo>
                <a:lnTo>
                  <a:pt x="87247" y="348885"/>
                </a:lnTo>
                <a:lnTo>
                  <a:pt x="91502" y="356235"/>
                </a:lnTo>
                <a:lnTo>
                  <a:pt x="95292" y="363041"/>
                </a:lnTo>
                <a:lnTo>
                  <a:pt x="104582" y="373142"/>
                </a:lnTo>
                <a:lnTo>
                  <a:pt x="109726" y="377169"/>
                </a:lnTo>
                <a:lnTo>
                  <a:pt x="115061" y="380806"/>
                </a:lnTo>
                <a:lnTo>
                  <a:pt x="120522" y="384183"/>
                </a:lnTo>
                <a:lnTo>
                  <a:pt x="126067" y="387388"/>
                </a:lnTo>
                <a:lnTo>
                  <a:pt x="131670" y="389523"/>
                </a:lnTo>
                <a:lnTo>
                  <a:pt x="137310" y="390948"/>
                </a:lnTo>
                <a:lnTo>
                  <a:pt x="142975" y="391897"/>
                </a:lnTo>
                <a:lnTo>
                  <a:pt x="148656" y="392530"/>
                </a:lnTo>
                <a:lnTo>
                  <a:pt x="154349" y="392952"/>
                </a:lnTo>
                <a:lnTo>
                  <a:pt x="160050" y="393233"/>
                </a:lnTo>
                <a:lnTo>
                  <a:pt x="165755" y="392468"/>
                </a:lnTo>
                <a:lnTo>
                  <a:pt x="171463" y="391006"/>
                </a:lnTo>
                <a:lnTo>
                  <a:pt x="177173" y="389078"/>
                </a:lnTo>
                <a:lnTo>
                  <a:pt x="182885" y="386840"/>
                </a:lnTo>
                <a:lnTo>
                  <a:pt x="188599" y="384396"/>
                </a:lnTo>
                <a:lnTo>
                  <a:pt x="200026" y="379141"/>
                </a:lnTo>
                <a:lnTo>
                  <a:pt x="211455" y="373630"/>
                </a:lnTo>
                <a:lnTo>
                  <a:pt x="219075" y="368922"/>
                </a:lnTo>
                <a:lnTo>
                  <a:pt x="227965" y="362926"/>
                </a:lnTo>
                <a:lnTo>
                  <a:pt x="248002" y="348643"/>
                </a:lnTo>
                <a:lnTo>
                  <a:pt x="279751" y="325490"/>
                </a:lnTo>
                <a:lnTo>
                  <a:pt x="298641" y="312320"/>
                </a:lnTo>
                <a:lnTo>
                  <a:pt x="305774" y="307094"/>
                </a:lnTo>
                <a:lnTo>
                  <a:pt x="311482" y="302657"/>
                </a:lnTo>
                <a:lnTo>
                  <a:pt x="325754" y="2909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6"/>
          <p:cNvSpPr/>
          <p:nvPr/>
        </p:nvSpPr>
        <p:spPr>
          <a:xfrm>
            <a:off x="1665922" y="1860764"/>
            <a:ext cx="462916" cy="530802"/>
          </a:xfrm>
          <a:custGeom>
            <a:avLst/>
            <a:gdLst/>
            <a:ahLst/>
            <a:cxnLst/>
            <a:rect l="0" t="0" r="0" b="0"/>
            <a:pathLst>
              <a:path w="462916" h="530802">
                <a:moveTo>
                  <a:pt x="462915" y="85193"/>
                </a:moveTo>
                <a:lnTo>
                  <a:pt x="450983" y="61330"/>
                </a:lnTo>
                <a:lnTo>
                  <a:pt x="446388" y="53092"/>
                </a:lnTo>
                <a:lnTo>
                  <a:pt x="433662" y="31238"/>
                </a:lnTo>
                <a:lnTo>
                  <a:pt x="423561" y="18351"/>
                </a:lnTo>
                <a:lnTo>
                  <a:pt x="409316" y="5526"/>
                </a:lnTo>
                <a:lnTo>
                  <a:pt x="406227" y="3507"/>
                </a:lnTo>
                <a:lnTo>
                  <a:pt x="400255" y="1263"/>
                </a:lnTo>
                <a:lnTo>
                  <a:pt x="386987" y="0"/>
                </a:lnTo>
                <a:lnTo>
                  <a:pt x="376464" y="2244"/>
                </a:lnTo>
                <a:lnTo>
                  <a:pt x="364485" y="5464"/>
                </a:lnTo>
                <a:lnTo>
                  <a:pt x="357290" y="6323"/>
                </a:lnTo>
                <a:lnTo>
                  <a:pt x="349636" y="6896"/>
                </a:lnTo>
                <a:lnTo>
                  <a:pt x="339771" y="9182"/>
                </a:lnTo>
                <a:lnTo>
                  <a:pt x="328431" y="12612"/>
                </a:lnTo>
                <a:lnTo>
                  <a:pt x="316109" y="16803"/>
                </a:lnTo>
                <a:lnTo>
                  <a:pt x="304085" y="21502"/>
                </a:lnTo>
                <a:lnTo>
                  <a:pt x="292258" y="26540"/>
                </a:lnTo>
                <a:lnTo>
                  <a:pt x="268957" y="37218"/>
                </a:lnTo>
                <a:lnTo>
                  <a:pt x="245902" y="48313"/>
                </a:lnTo>
                <a:lnTo>
                  <a:pt x="235372" y="54891"/>
                </a:lnTo>
                <a:lnTo>
                  <a:pt x="225494" y="62134"/>
                </a:lnTo>
                <a:lnTo>
                  <a:pt x="216052" y="69821"/>
                </a:lnTo>
                <a:lnTo>
                  <a:pt x="205947" y="76850"/>
                </a:lnTo>
                <a:lnTo>
                  <a:pt x="195401" y="83441"/>
                </a:lnTo>
                <a:lnTo>
                  <a:pt x="184560" y="89740"/>
                </a:lnTo>
                <a:lnTo>
                  <a:pt x="164894" y="101819"/>
                </a:lnTo>
                <a:lnTo>
                  <a:pt x="155649" y="107707"/>
                </a:lnTo>
                <a:lnTo>
                  <a:pt x="143771" y="114490"/>
                </a:lnTo>
                <a:lnTo>
                  <a:pt x="115333" y="129646"/>
                </a:lnTo>
                <a:lnTo>
                  <a:pt x="103559" y="136736"/>
                </a:lnTo>
                <a:lnTo>
                  <a:pt x="93804" y="143368"/>
                </a:lnTo>
                <a:lnTo>
                  <a:pt x="79791" y="154863"/>
                </a:lnTo>
                <a:lnTo>
                  <a:pt x="73563" y="163148"/>
                </a:lnTo>
                <a:lnTo>
                  <a:pt x="70795" y="172545"/>
                </a:lnTo>
                <a:lnTo>
                  <a:pt x="70056" y="177717"/>
                </a:lnTo>
                <a:lnTo>
                  <a:pt x="70517" y="182118"/>
                </a:lnTo>
                <a:lnTo>
                  <a:pt x="71776" y="186005"/>
                </a:lnTo>
                <a:lnTo>
                  <a:pt x="75715" y="192863"/>
                </a:lnTo>
                <a:lnTo>
                  <a:pt x="88770" y="207945"/>
                </a:lnTo>
                <a:lnTo>
                  <a:pt x="101761" y="216602"/>
                </a:lnTo>
                <a:lnTo>
                  <a:pt x="122380" y="227417"/>
                </a:lnTo>
                <a:lnTo>
                  <a:pt x="135879" y="234302"/>
                </a:lnTo>
                <a:lnTo>
                  <a:pt x="147736" y="239844"/>
                </a:lnTo>
                <a:lnTo>
                  <a:pt x="158498" y="244491"/>
                </a:lnTo>
                <a:lnTo>
                  <a:pt x="168530" y="248542"/>
                </a:lnTo>
                <a:lnTo>
                  <a:pt x="194917" y="258122"/>
                </a:lnTo>
                <a:lnTo>
                  <a:pt x="209955" y="263344"/>
                </a:lnTo>
                <a:lnTo>
                  <a:pt x="222837" y="268731"/>
                </a:lnTo>
                <a:lnTo>
                  <a:pt x="234283" y="274226"/>
                </a:lnTo>
                <a:lnTo>
                  <a:pt x="244771" y="279795"/>
                </a:lnTo>
                <a:lnTo>
                  <a:pt x="255573" y="286365"/>
                </a:lnTo>
                <a:lnTo>
                  <a:pt x="266585" y="293603"/>
                </a:lnTo>
                <a:lnTo>
                  <a:pt x="288980" y="309265"/>
                </a:lnTo>
                <a:lnTo>
                  <a:pt x="311633" y="325750"/>
                </a:lnTo>
                <a:lnTo>
                  <a:pt x="321103" y="335100"/>
                </a:lnTo>
                <a:lnTo>
                  <a:pt x="329321" y="345143"/>
                </a:lnTo>
                <a:lnTo>
                  <a:pt x="336705" y="355648"/>
                </a:lnTo>
                <a:lnTo>
                  <a:pt x="347449" y="369860"/>
                </a:lnTo>
                <a:lnTo>
                  <a:pt x="351648" y="374984"/>
                </a:lnTo>
                <a:lnTo>
                  <a:pt x="354447" y="380304"/>
                </a:lnTo>
                <a:lnTo>
                  <a:pt x="357557" y="391296"/>
                </a:lnTo>
                <a:lnTo>
                  <a:pt x="357434" y="396894"/>
                </a:lnTo>
                <a:lnTo>
                  <a:pt x="354757" y="408194"/>
                </a:lnTo>
                <a:lnTo>
                  <a:pt x="350392" y="417027"/>
                </a:lnTo>
                <a:lnTo>
                  <a:pt x="342580" y="429894"/>
                </a:lnTo>
                <a:lnTo>
                  <a:pt x="339829" y="435009"/>
                </a:lnTo>
                <a:lnTo>
                  <a:pt x="329153" y="445772"/>
                </a:lnTo>
                <a:lnTo>
                  <a:pt x="314883" y="456905"/>
                </a:lnTo>
                <a:lnTo>
                  <a:pt x="299015" y="468203"/>
                </a:lnTo>
                <a:lnTo>
                  <a:pt x="289831" y="473883"/>
                </a:lnTo>
                <a:lnTo>
                  <a:pt x="279898" y="479575"/>
                </a:lnTo>
                <a:lnTo>
                  <a:pt x="269466" y="485274"/>
                </a:lnTo>
                <a:lnTo>
                  <a:pt x="257749" y="490979"/>
                </a:lnTo>
                <a:lnTo>
                  <a:pt x="245175" y="496687"/>
                </a:lnTo>
                <a:lnTo>
                  <a:pt x="232030" y="502397"/>
                </a:lnTo>
                <a:lnTo>
                  <a:pt x="219457" y="507157"/>
                </a:lnTo>
                <a:lnTo>
                  <a:pt x="207265" y="511282"/>
                </a:lnTo>
                <a:lnTo>
                  <a:pt x="195326" y="514985"/>
                </a:lnTo>
                <a:lnTo>
                  <a:pt x="171902" y="521639"/>
                </a:lnTo>
                <a:lnTo>
                  <a:pt x="160321" y="524747"/>
                </a:lnTo>
                <a:lnTo>
                  <a:pt x="148791" y="526819"/>
                </a:lnTo>
                <a:lnTo>
                  <a:pt x="137294" y="528200"/>
                </a:lnTo>
                <a:lnTo>
                  <a:pt x="125819" y="529121"/>
                </a:lnTo>
                <a:lnTo>
                  <a:pt x="115312" y="529735"/>
                </a:lnTo>
                <a:lnTo>
                  <a:pt x="96017" y="530417"/>
                </a:lnTo>
                <a:lnTo>
                  <a:pt x="69090" y="530801"/>
                </a:lnTo>
                <a:lnTo>
                  <a:pt x="60347" y="529903"/>
                </a:lnTo>
                <a:lnTo>
                  <a:pt x="51661" y="528351"/>
                </a:lnTo>
                <a:lnTo>
                  <a:pt x="43013" y="526364"/>
                </a:lnTo>
                <a:lnTo>
                  <a:pt x="30865" y="521617"/>
                </a:lnTo>
                <a:lnTo>
                  <a:pt x="18670" y="513589"/>
                </a:lnTo>
                <a:lnTo>
                  <a:pt x="6016" y="502343"/>
                </a:lnTo>
                <a:lnTo>
                  <a:pt x="4011" y="498548"/>
                </a:lnTo>
                <a:lnTo>
                  <a:pt x="1782" y="489251"/>
                </a:lnTo>
                <a:lnTo>
                  <a:pt x="792" y="478770"/>
                </a:lnTo>
                <a:lnTo>
                  <a:pt x="0" y="4623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7"/>
          <p:cNvSpPr/>
          <p:nvPr/>
        </p:nvSpPr>
        <p:spPr>
          <a:xfrm>
            <a:off x="2154554" y="1945957"/>
            <a:ext cx="394336" cy="427998"/>
          </a:xfrm>
          <a:custGeom>
            <a:avLst/>
            <a:gdLst/>
            <a:ahLst/>
            <a:cxnLst/>
            <a:rect l="0" t="0" r="0" b="0"/>
            <a:pathLst>
              <a:path w="394336" h="427998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4552" y="26694"/>
                </a:lnTo>
                <a:lnTo>
                  <a:pt x="7797" y="33988"/>
                </a:lnTo>
                <a:lnTo>
                  <a:pt x="16483" y="54793"/>
                </a:lnTo>
                <a:lnTo>
                  <a:pt x="21466" y="73677"/>
                </a:lnTo>
                <a:lnTo>
                  <a:pt x="26694" y="97695"/>
                </a:lnTo>
                <a:lnTo>
                  <a:pt x="32083" y="125138"/>
                </a:lnTo>
                <a:lnTo>
                  <a:pt x="36629" y="152958"/>
                </a:lnTo>
                <a:lnTo>
                  <a:pt x="44220" y="209269"/>
                </a:lnTo>
                <a:lnTo>
                  <a:pt x="46625" y="232857"/>
                </a:lnTo>
                <a:lnTo>
                  <a:pt x="48229" y="253346"/>
                </a:lnTo>
                <a:lnTo>
                  <a:pt x="49298" y="271767"/>
                </a:lnTo>
                <a:lnTo>
                  <a:pt x="53025" y="315095"/>
                </a:lnTo>
                <a:lnTo>
                  <a:pt x="55353" y="338651"/>
                </a:lnTo>
                <a:lnTo>
                  <a:pt x="58809" y="357213"/>
                </a:lnTo>
                <a:lnTo>
                  <a:pt x="63019" y="372444"/>
                </a:lnTo>
                <a:lnTo>
                  <a:pt x="67730" y="385456"/>
                </a:lnTo>
                <a:lnTo>
                  <a:pt x="72776" y="396036"/>
                </a:lnTo>
                <a:lnTo>
                  <a:pt x="78045" y="404994"/>
                </a:lnTo>
                <a:lnTo>
                  <a:pt x="83463" y="412871"/>
                </a:lnTo>
                <a:lnTo>
                  <a:pt x="88027" y="417170"/>
                </a:lnTo>
                <a:lnTo>
                  <a:pt x="92023" y="419083"/>
                </a:lnTo>
                <a:lnTo>
                  <a:pt x="95638" y="419406"/>
                </a:lnTo>
                <a:lnTo>
                  <a:pt x="98049" y="418669"/>
                </a:lnTo>
                <a:lnTo>
                  <a:pt x="99656" y="417225"/>
                </a:lnTo>
                <a:lnTo>
                  <a:pt x="100728" y="415310"/>
                </a:lnTo>
                <a:lnTo>
                  <a:pt x="101918" y="408102"/>
                </a:lnTo>
                <a:lnTo>
                  <a:pt x="103400" y="397596"/>
                </a:lnTo>
                <a:lnTo>
                  <a:pt x="105128" y="390794"/>
                </a:lnTo>
                <a:lnTo>
                  <a:pt x="107233" y="383402"/>
                </a:lnTo>
                <a:lnTo>
                  <a:pt x="112112" y="367569"/>
                </a:lnTo>
                <a:lnTo>
                  <a:pt x="114747" y="359346"/>
                </a:lnTo>
                <a:lnTo>
                  <a:pt x="122754" y="329889"/>
                </a:lnTo>
                <a:lnTo>
                  <a:pt x="138865" y="267093"/>
                </a:lnTo>
                <a:lnTo>
                  <a:pt x="167942" y="141236"/>
                </a:lnTo>
                <a:lnTo>
                  <a:pt x="171969" y="126542"/>
                </a:lnTo>
                <a:lnTo>
                  <a:pt x="174654" y="118652"/>
                </a:lnTo>
                <a:lnTo>
                  <a:pt x="177396" y="114343"/>
                </a:lnTo>
                <a:lnTo>
                  <a:pt x="180177" y="112424"/>
                </a:lnTo>
                <a:lnTo>
                  <a:pt x="182983" y="112097"/>
                </a:lnTo>
                <a:lnTo>
                  <a:pt x="184854" y="114736"/>
                </a:lnTo>
                <a:lnTo>
                  <a:pt x="186932" y="125289"/>
                </a:lnTo>
                <a:lnTo>
                  <a:pt x="187487" y="138771"/>
                </a:lnTo>
                <a:lnTo>
                  <a:pt x="188103" y="179151"/>
                </a:lnTo>
                <a:lnTo>
                  <a:pt x="189219" y="201349"/>
                </a:lnTo>
                <a:lnTo>
                  <a:pt x="190916" y="223768"/>
                </a:lnTo>
                <a:lnTo>
                  <a:pt x="193000" y="246333"/>
                </a:lnTo>
                <a:lnTo>
                  <a:pt x="195342" y="266140"/>
                </a:lnTo>
                <a:lnTo>
                  <a:pt x="197856" y="284107"/>
                </a:lnTo>
                <a:lnTo>
                  <a:pt x="200484" y="300847"/>
                </a:lnTo>
                <a:lnTo>
                  <a:pt x="204141" y="317722"/>
                </a:lnTo>
                <a:lnTo>
                  <a:pt x="208484" y="334687"/>
                </a:lnTo>
                <a:lnTo>
                  <a:pt x="217437" y="365920"/>
                </a:lnTo>
                <a:lnTo>
                  <a:pt x="224592" y="389326"/>
                </a:lnTo>
                <a:lnTo>
                  <a:pt x="227833" y="397663"/>
                </a:lnTo>
                <a:lnTo>
                  <a:pt x="233974" y="409467"/>
                </a:lnTo>
                <a:lnTo>
                  <a:pt x="242419" y="417888"/>
                </a:lnTo>
                <a:lnTo>
                  <a:pt x="251570" y="423853"/>
                </a:lnTo>
                <a:lnTo>
                  <a:pt x="258812" y="426504"/>
                </a:lnTo>
                <a:lnTo>
                  <a:pt x="267745" y="427682"/>
                </a:lnTo>
                <a:lnTo>
                  <a:pt x="272794" y="427997"/>
                </a:lnTo>
                <a:lnTo>
                  <a:pt x="277113" y="426301"/>
                </a:lnTo>
                <a:lnTo>
                  <a:pt x="280945" y="423266"/>
                </a:lnTo>
                <a:lnTo>
                  <a:pt x="288694" y="414813"/>
                </a:lnTo>
                <a:lnTo>
                  <a:pt x="298489" y="404707"/>
                </a:lnTo>
                <a:lnTo>
                  <a:pt x="302815" y="398392"/>
                </a:lnTo>
                <a:lnTo>
                  <a:pt x="306652" y="391325"/>
                </a:lnTo>
                <a:lnTo>
                  <a:pt x="354002" y="288352"/>
                </a:lnTo>
                <a:lnTo>
                  <a:pt x="394335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8"/>
          <p:cNvSpPr/>
          <p:nvPr/>
        </p:nvSpPr>
        <p:spPr>
          <a:xfrm>
            <a:off x="2601516" y="1800225"/>
            <a:ext cx="238324" cy="553338"/>
          </a:xfrm>
          <a:custGeom>
            <a:avLst/>
            <a:gdLst/>
            <a:ahLst/>
            <a:cxnLst/>
            <a:rect l="0" t="0" r="0" b="0"/>
            <a:pathLst>
              <a:path w="238324" h="553338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6" y="2539"/>
                </a:lnTo>
                <a:lnTo>
                  <a:pt x="0" y="4550"/>
                </a:lnTo>
                <a:lnTo>
                  <a:pt x="1878" y="16945"/>
                </a:lnTo>
                <a:lnTo>
                  <a:pt x="3712" y="25584"/>
                </a:lnTo>
                <a:lnTo>
                  <a:pt x="4935" y="37058"/>
                </a:lnTo>
                <a:lnTo>
                  <a:pt x="5751" y="50423"/>
                </a:lnTo>
                <a:lnTo>
                  <a:pt x="6656" y="78607"/>
                </a:lnTo>
                <a:lnTo>
                  <a:pt x="7059" y="103834"/>
                </a:lnTo>
                <a:lnTo>
                  <a:pt x="9778" y="153146"/>
                </a:lnTo>
                <a:lnTo>
                  <a:pt x="13209" y="210940"/>
                </a:lnTo>
                <a:lnTo>
                  <a:pt x="14733" y="252501"/>
                </a:lnTo>
                <a:lnTo>
                  <a:pt x="20491" y="330027"/>
                </a:lnTo>
                <a:lnTo>
                  <a:pt x="27495" y="418141"/>
                </a:lnTo>
                <a:lnTo>
                  <a:pt x="30608" y="473178"/>
                </a:lnTo>
                <a:lnTo>
                  <a:pt x="32361" y="517285"/>
                </a:lnTo>
                <a:lnTo>
                  <a:pt x="33034" y="552829"/>
                </a:lnTo>
                <a:lnTo>
                  <a:pt x="33055" y="553337"/>
                </a:lnTo>
                <a:lnTo>
                  <a:pt x="33093" y="540345"/>
                </a:lnTo>
                <a:lnTo>
                  <a:pt x="33098" y="474334"/>
                </a:lnTo>
                <a:lnTo>
                  <a:pt x="34051" y="463860"/>
                </a:lnTo>
                <a:lnTo>
                  <a:pt x="35638" y="453067"/>
                </a:lnTo>
                <a:lnTo>
                  <a:pt x="37649" y="442062"/>
                </a:lnTo>
                <a:lnTo>
                  <a:pt x="40895" y="431868"/>
                </a:lnTo>
                <a:lnTo>
                  <a:pt x="44964" y="422214"/>
                </a:lnTo>
                <a:lnTo>
                  <a:pt x="65181" y="381638"/>
                </a:lnTo>
                <a:lnTo>
                  <a:pt x="70680" y="372535"/>
                </a:lnTo>
                <a:lnTo>
                  <a:pt x="76250" y="364562"/>
                </a:lnTo>
                <a:lnTo>
                  <a:pt x="81869" y="357341"/>
                </a:lnTo>
                <a:lnTo>
                  <a:pt x="88472" y="349670"/>
                </a:lnTo>
                <a:lnTo>
                  <a:pt x="95732" y="341698"/>
                </a:lnTo>
                <a:lnTo>
                  <a:pt x="103429" y="333526"/>
                </a:lnTo>
                <a:lnTo>
                  <a:pt x="110465" y="327125"/>
                </a:lnTo>
                <a:lnTo>
                  <a:pt x="117062" y="321906"/>
                </a:lnTo>
                <a:lnTo>
                  <a:pt x="123364" y="317474"/>
                </a:lnTo>
                <a:lnTo>
                  <a:pt x="129470" y="312614"/>
                </a:lnTo>
                <a:lnTo>
                  <a:pt x="135446" y="307469"/>
                </a:lnTo>
                <a:lnTo>
                  <a:pt x="141335" y="302134"/>
                </a:lnTo>
                <a:lnTo>
                  <a:pt x="148119" y="298578"/>
                </a:lnTo>
                <a:lnTo>
                  <a:pt x="155499" y="296207"/>
                </a:lnTo>
                <a:lnTo>
                  <a:pt x="163276" y="294626"/>
                </a:lnTo>
                <a:lnTo>
                  <a:pt x="170366" y="293572"/>
                </a:lnTo>
                <a:lnTo>
                  <a:pt x="176998" y="292870"/>
                </a:lnTo>
                <a:lnTo>
                  <a:pt x="183324" y="292401"/>
                </a:lnTo>
                <a:lnTo>
                  <a:pt x="189446" y="292089"/>
                </a:lnTo>
                <a:lnTo>
                  <a:pt x="201329" y="291742"/>
                </a:lnTo>
                <a:lnTo>
                  <a:pt x="206212" y="292602"/>
                </a:lnTo>
                <a:lnTo>
                  <a:pt x="210420" y="294128"/>
                </a:lnTo>
                <a:lnTo>
                  <a:pt x="214178" y="296098"/>
                </a:lnTo>
                <a:lnTo>
                  <a:pt x="220893" y="303366"/>
                </a:lnTo>
                <a:lnTo>
                  <a:pt x="227053" y="313899"/>
                </a:lnTo>
                <a:lnTo>
                  <a:pt x="232966" y="328105"/>
                </a:lnTo>
                <a:lnTo>
                  <a:pt x="236228" y="343944"/>
                </a:lnTo>
                <a:lnTo>
                  <a:pt x="237678" y="360509"/>
                </a:lnTo>
                <a:lnTo>
                  <a:pt x="238323" y="377396"/>
                </a:lnTo>
                <a:lnTo>
                  <a:pt x="236069" y="394426"/>
                </a:lnTo>
                <a:lnTo>
                  <a:pt x="231893" y="411520"/>
                </a:lnTo>
                <a:lnTo>
                  <a:pt x="226862" y="428643"/>
                </a:lnTo>
                <a:lnTo>
                  <a:pt x="223234" y="437209"/>
                </a:lnTo>
                <a:lnTo>
                  <a:pt x="218910" y="445778"/>
                </a:lnTo>
                <a:lnTo>
                  <a:pt x="214123" y="454348"/>
                </a:lnTo>
                <a:lnTo>
                  <a:pt x="209026" y="461966"/>
                </a:lnTo>
                <a:lnTo>
                  <a:pt x="203724" y="468949"/>
                </a:lnTo>
                <a:lnTo>
                  <a:pt x="198284" y="475510"/>
                </a:lnTo>
                <a:lnTo>
                  <a:pt x="192752" y="481789"/>
                </a:lnTo>
                <a:lnTo>
                  <a:pt x="181525" y="493846"/>
                </a:lnTo>
                <a:lnTo>
                  <a:pt x="175865" y="498775"/>
                </a:lnTo>
                <a:lnTo>
                  <a:pt x="170186" y="503014"/>
                </a:lnTo>
                <a:lnTo>
                  <a:pt x="164495" y="506793"/>
                </a:lnTo>
                <a:lnTo>
                  <a:pt x="158796" y="510264"/>
                </a:lnTo>
                <a:lnTo>
                  <a:pt x="153092" y="513531"/>
                </a:lnTo>
                <a:lnTo>
                  <a:pt x="147384" y="516661"/>
                </a:lnTo>
                <a:lnTo>
                  <a:pt x="141674" y="518748"/>
                </a:lnTo>
                <a:lnTo>
                  <a:pt x="135962" y="520139"/>
                </a:lnTo>
                <a:lnTo>
                  <a:pt x="130249" y="521067"/>
                </a:lnTo>
                <a:lnTo>
                  <a:pt x="125488" y="521685"/>
                </a:lnTo>
                <a:lnTo>
                  <a:pt x="121362" y="522098"/>
                </a:lnTo>
                <a:lnTo>
                  <a:pt x="117658" y="522372"/>
                </a:lnTo>
                <a:lnTo>
                  <a:pt x="113284" y="521603"/>
                </a:lnTo>
                <a:lnTo>
                  <a:pt x="108463" y="520138"/>
                </a:lnTo>
                <a:lnTo>
                  <a:pt x="103344" y="518208"/>
                </a:lnTo>
                <a:lnTo>
                  <a:pt x="98979" y="516922"/>
                </a:lnTo>
                <a:lnTo>
                  <a:pt x="91588" y="515493"/>
                </a:lnTo>
                <a:lnTo>
                  <a:pt x="85129" y="512318"/>
                </a:lnTo>
                <a:lnTo>
                  <a:pt x="82073" y="510138"/>
                </a:lnTo>
                <a:lnTo>
                  <a:pt x="80036" y="506779"/>
                </a:lnTo>
                <a:lnTo>
                  <a:pt x="77772" y="497967"/>
                </a:lnTo>
                <a:lnTo>
                  <a:pt x="76766" y="490241"/>
                </a:lnTo>
                <a:lnTo>
                  <a:pt x="84534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9"/>
          <p:cNvSpPr/>
          <p:nvPr/>
        </p:nvSpPr>
        <p:spPr>
          <a:xfrm>
            <a:off x="3011804" y="1791652"/>
            <a:ext cx="85726" cy="651511"/>
          </a:xfrm>
          <a:custGeom>
            <a:avLst/>
            <a:gdLst/>
            <a:ahLst/>
            <a:cxnLst/>
            <a:rect l="0" t="0" r="0" b="0"/>
            <a:pathLst>
              <a:path w="85726" h="651511">
                <a:moveTo>
                  <a:pt x="0" y="0"/>
                </a:moveTo>
                <a:lnTo>
                  <a:pt x="11932" y="23863"/>
                </a:lnTo>
                <a:lnTo>
                  <a:pt x="13670" y="29244"/>
                </a:lnTo>
                <a:lnTo>
                  <a:pt x="15601" y="40302"/>
                </a:lnTo>
                <a:lnTo>
                  <a:pt x="17068" y="47823"/>
                </a:lnTo>
                <a:lnTo>
                  <a:pt x="21239" y="66340"/>
                </a:lnTo>
                <a:lnTo>
                  <a:pt x="23684" y="80421"/>
                </a:lnTo>
                <a:lnTo>
                  <a:pt x="28941" y="116388"/>
                </a:lnTo>
                <a:lnTo>
                  <a:pt x="31677" y="147125"/>
                </a:lnTo>
                <a:lnTo>
                  <a:pt x="47991" y="359509"/>
                </a:lnTo>
                <a:lnTo>
                  <a:pt x="62480" y="530384"/>
                </a:lnTo>
                <a:lnTo>
                  <a:pt x="64513" y="559329"/>
                </a:lnTo>
                <a:lnTo>
                  <a:pt x="66822" y="580531"/>
                </a:lnTo>
                <a:lnTo>
                  <a:pt x="69313" y="596571"/>
                </a:lnTo>
                <a:lnTo>
                  <a:pt x="71926" y="609169"/>
                </a:lnTo>
                <a:lnTo>
                  <a:pt x="73669" y="618520"/>
                </a:lnTo>
                <a:lnTo>
                  <a:pt x="75604" y="631450"/>
                </a:lnTo>
                <a:lnTo>
                  <a:pt x="77073" y="636232"/>
                </a:lnTo>
                <a:lnTo>
                  <a:pt x="79005" y="640372"/>
                </a:lnTo>
                <a:lnTo>
                  <a:pt x="85725" y="6515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0"/>
          <p:cNvSpPr/>
          <p:nvPr/>
        </p:nvSpPr>
        <p:spPr>
          <a:xfrm>
            <a:off x="2946560" y="2042477"/>
            <a:ext cx="493870" cy="417937"/>
          </a:xfrm>
          <a:custGeom>
            <a:avLst/>
            <a:gdLst/>
            <a:ahLst/>
            <a:cxnLst/>
            <a:rect l="0" t="0" r="0" b="0"/>
            <a:pathLst>
              <a:path w="493870" h="417937">
                <a:moveTo>
                  <a:pt x="22382" y="109220"/>
                </a:moveTo>
                <a:lnTo>
                  <a:pt x="239" y="101839"/>
                </a:lnTo>
                <a:lnTo>
                  <a:pt x="0" y="100489"/>
                </a:lnTo>
                <a:lnTo>
                  <a:pt x="793" y="98637"/>
                </a:lnTo>
                <a:lnTo>
                  <a:pt x="2274" y="96450"/>
                </a:lnTo>
                <a:lnTo>
                  <a:pt x="9000" y="91479"/>
                </a:lnTo>
                <a:lnTo>
                  <a:pt x="18340" y="85143"/>
                </a:lnTo>
                <a:lnTo>
                  <a:pt x="28840" y="75977"/>
                </a:lnTo>
                <a:lnTo>
                  <a:pt x="37165" y="69913"/>
                </a:lnTo>
                <a:lnTo>
                  <a:pt x="47477" y="63013"/>
                </a:lnTo>
                <a:lnTo>
                  <a:pt x="59115" y="55555"/>
                </a:lnTo>
                <a:lnTo>
                  <a:pt x="71635" y="48678"/>
                </a:lnTo>
                <a:lnTo>
                  <a:pt x="84745" y="42189"/>
                </a:lnTo>
                <a:lnTo>
                  <a:pt x="98247" y="35958"/>
                </a:lnTo>
                <a:lnTo>
                  <a:pt x="112964" y="29899"/>
                </a:lnTo>
                <a:lnTo>
                  <a:pt x="128490" y="23954"/>
                </a:lnTo>
                <a:lnTo>
                  <a:pt x="144555" y="18086"/>
                </a:lnTo>
                <a:lnTo>
                  <a:pt x="157171" y="13221"/>
                </a:lnTo>
                <a:lnTo>
                  <a:pt x="167486" y="9026"/>
                </a:lnTo>
                <a:lnTo>
                  <a:pt x="176268" y="5277"/>
                </a:lnTo>
                <a:lnTo>
                  <a:pt x="191106" y="1111"/>
                </a:lnTo>
                <a:lnTo>
                  <a:pt x="197730" y="0"/>
                </a:lnTo>
                <a:lnTo>
                  <a:pt x="203098" y="211"/>
                </a:lnTo>
                <a:lnTo>
                  <a:pt x="207629" y="1305"/>
                </a:lnTo>
                <a:lnTo>
                  <a:pt x="221098" y="7395"/>
                </a:lnTo>
                <a:lnTo>
                  <a:pt x="226297" y="9904"/>
                </a:lnTo>
                <a:lnTo>
                  <a:pt x="229762" y="12530"/>
                </a:lnTo>
                <a:lnTo>
                  <a:pt x="232073" y="15232"/>
                </a:lnTo>
                <a:lnTo>
                  <a:pt x="236546" y="22680"/>
                </a:lnTo>
                <a:lnTo>
                  <a:pt x="244883" y="35515"/>
                </a:lnTo>
                <a:lnTo>
                  <a:pt x="249774" y="46749"/>
                </a:lnTo>
                <a:lnTo>
                  <a:pt x="254939" y="60905"/>
                </a:lnTo>
                <a:lnTo>
                  <a:pt x="272366" y="113329"/>
                </a:lnTo>
                <a:lnTo>
                  <a:pt x="275715" y="124342"/>
                </a:lnTo>
                <a:lnTo>
                  <a:pt x="284980" y="157092"/>
                </a:lnTo>
                <a:lnTo>
                  <a:pt x="330264" y="310286"/>
                </a:lnTo>
                <a:lnTo>
                  <a:pt x="336221" y="326131"/>
                </a:lnTo>
                <a:lnTo>
                  <a:pt x="343051" y="342410"/>
                </a:lnTo>
                <a:lnTo>
                  <a:pt x="361235" y="382466"/>
                </a:lnTo>
                <a:lnTo>
                  <a:pt x="365441" y="391396"/>
                </a:lnTo>
                <a:lnTo>
                  <a:pt x="368246" y="399255"/>
                </a:lnTo>
                <a:lnTo>
                  <a:pt x="370115" y="406399"/>
                </a:lnTo>
                <a:lnTo>
                  <a:pt x="371361" y="413067"/>
                </a:lnTo>
                <a:lnTo>
                  <a:pt x="371240" y="416560"/>
                </a:lnTo>
                <a:lnTo>
                  <a:pt x="370206" y="417936"/>
                </a:lnTo>
                <a:lnTo>
                  <a:pt x="368565" y="417900"/>
                </a:lnTo>
                <a:lnTo>
                  <a:pt x="361661" y="412782"/>
                </a:lnTo>
                <a:lnTo>
                  <a:pt x="357153" y="408749"/>
                </a:lnTo>
                <a:lnTo>
                  <a:pt x="352243" y="401299"/>
                </a:lnTo>
                <a:lnTo>
                  <a:pt x="347064" y="391569"/>
                </a:lnTo>
                <a:lnTo>
                  <a:pt x="341707" y="380320"/>
                </a:lnTo>
                <a:lnTo>
                  <a:pt x="320514" y="332633"/>
                </a:lnTo>
                <a:lnTo>
                  <a:pt x="315434" y="316264"/>
                </a:lnTo>
                <a:lnTo>
                  <a:pt x="312048" y="300590"/>
                </a:lnTo>
                <a:lnTo>
                  <a:pt x="309790" y="285377"/>
                </a:lnTo>
                <a:lnTo>
                  <a:pt x="308285" y="271426"/>
                </a:lnTo>
                <a:lnTo>
                  <a:pt x="307281" y="258314"/>
                </a:lnTo>
                <a:lnTo>
                  <a:pt x="306612" y="245764"/>
                </a:lnTo>
                <a:lnTo>
                  <a:pt x="307119" y="233587"/>
                </a:lnTo>
                <a:lnTo>
                  <a:pt x="308409" y="221659"/>
                </a:lnTo>
                <a:lnTo>
                  <a:pt x="310222" y="209897"/>
                </a:lnTo>
                <a:lnTo>
                  <a:pt x="312383" y="199198"/>
                </a:lnTo>
                <a:lnTo>
                  <a:pt x="314776" y="189208"/>
                </a:lnTo>
                <a:lnTo>
                  <a:pt x="317324" y="179690"/>
                </a:lnTo>
                <a:lnTo>
                  <a:pt x="320927" y="170488"/>
                </a:lnTo>
                <a:lnTo>
                  <a:pt x="325235" y="161495"/>
                </a:lnTo>
                <a:lnTo>
                  <a:pt x="330011" y="152643"/>
                </a:lnTo>
                <a:lnTo>
                  <a:pt x="335100" y="143883"/>
                </a:lnTo>
                <a:lnTo>
                  <a:pt x="345836" y="126531"/>
                </a:lnTo>
                <a:lnTo>
                  <a:pt x="362589" y="100697"/>
                </a:lnTo>
                <a:lnTo>
                  <a:pt x="368250" y="93060"/>
                </a:lnTo>
                <a:lnTo>
                  <a:pt x="373928" y="86064"/>
                </a:lnTo>
                <a:lnTo>
                  <a:pt x="386270" y="73211"/>
                </a:lnTo>
                <a:lnTo>
                  <a:pt x="401280" y="61149"/>
                </a:lnTo>
                <a:lnTo>
                  <a:pt x="409283" y="55265"/>
                </a:lnTo>
                <a:lnTo>
                  <a:pt x="425795" y="43647"/>
                </a:lnTo>
                <a:lnTo>
                  <a:pt x="434199" y="38835"/>
                </a:lnTo>
                <a:lnTo>
                  <a:pt x="442659" y="34674"/>
                </a:lnTo>
                <a:lnTo>
                  <a:pt x="451157" y="30948"/>
                </a:lnTo>
                <a:lnTo>
                  <a:pt x="465679" y="26807"/>
                </a:lnTo>
                <a:lnTo>
                  <a:pt x="477530" y="24967"/>
                </a:lnTo>
                <a:lnTo>
                  <a:pt x="482024" y="24477"/>
                </a:lnTo>
                <a:lnTo>
                  <a:pt x="493869" y="23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1"/>
          <p:cNvSpPr/>
          <p:nvPr/>
        </p:nvSpPr>
        <p:spPr>
          <a:xfrm>
            <a:off x="3424009" y="2049533"/>
            <a:ext cx="282169" cy="402203"/>
          </a:xfrm>
          <a:custGeom>
            <a:avLst/>
            <a:gdLst/>
            <a:ahLst/>
            <a:cxnLst/>
            <a:rect l="0" t="0" r="0" b="0"/>
            <a:pathLst>
              <a:path w="282169" h="402203">
                <a:moveTo>
                  <a:pt x="196443" y="16439"/>
                </a:moveTo>
                <a:lnTo>
                  <a:pt x="182791" y="7337"/>
                </a:lnTo>
                <a:lnTo>
                  <a:pt x="177816" y="4656"/>
                </a:lnTo>
                <a:lnTo>
                  <a:pt x="169750" y="1677"/>
                </a:lnTo>
                <a:lnTo>
                  <a:pt x="165312" y="883"/>
                </a:lnTo>
                <a:lnTo>
                  <a:pt x="160449" y="353"/>
                </a:lnTo>
                <a:lnTo>
                  <a:pt x="155302" y="0"/>
                </a:lnTo>
                <a:lnTo>
                  <a:pt x="149966" y="717"/>
                </a:lnTo>
                <a:lnTo>
                  <a:pt x="144503" y="2148"/>
                </a:lnTo>
                <a:lnTo>
                  <a:pt x="138956" y="4054"/>
                </a:lnTo>
                <a:lnTo>
                  <a:pt x="133354" y="6277"/>
                </a:lnTo>
                <a:lnTo>
                  <a:pt x="127713" y="8712"/>
                </a:lnTo>
                <a:lnTo>
                  <a:pt x="122048" y="11288"/>
                </a:lnTo>
                <a:lnTo>
                  <a:pt x="116367" y="14910"/>
                </a:lnTo>
                <a:lnTo>
                  <a:pt x="110674" y="19230"/>
                </a:lnTo>
                <a:lnTo>
                  <a:pt x="104974" y="24014"/>
                </a:lnTo>
                <a:lnTo>
                  <a:pt x="99268" y="29109"/>
                </a:lnTo>
                <a:lnTo>
                  <a:pt x="87849" y="39850"/>
                </a:lnTo>
                <a:lnTo>
                  <a:pt x="82137" y="46334"/>
                </a:lnTo>
                <a:lnTo>
                  <a:pt x="76424" y="53514"/>
                </a:lnTo>
                <a:lnTo>
                  <a:pt x="70711" y="61158"/>
                </a:lnTo>
                <a:lnTo>
                  <a:pt x="64997" y="70064"/>
                </a:lnTo>
                <a:lnTo>
                  <a:pt x="59282" y="79812"/>
                </a:lnTo>
                <a:lnTo>
                  <a:pt x="53567" y="90120"/>
                </a:lnTo>
                <a:lnTo>
                  <a:pt x="48805" y="99850"/>
                </a:lnTo>
                <a:lnTo>
                  <a:pt x="44678" y="109194"/>
                </a:lnTo>
                <a:lnTo>
                  <a:pt x="40974" y="118280"/>
                </a:lnTo>
                <a:lnTo>
                  <a:pt x="22108" y="167476"/>
                </a:lnTo>
                <a:lnTo>
                  <a:pt x="16402" y="184758"/>
                </a:lnTo>
                <a:lnTo>
                  <a:pt x="11646" y="201042"/>
                </a:lnTo>
                <a:lnTo>
                  <a:pt x="7523" y="216660"/>
                </a:lnTo>
                <a:lnTo>
                  <a:pt x="4773" y="230882"/>
                </a:lnTo>
                <a:lnTo>
                  <a:pt x="2941" y="244174"/>
                </a:lnTo>
                <a:lnTo>
                  <a:pt x="1719" y="256845"/>
                </a:lnTo>
                <a:lnTo>
                  <a:pt x="904" y="269102"/>
                </a:lnTo>
                <a:lnTo>
                  <a:pt x="362" y="281084"/>
                </a:lnTo>
                <a:lnTo>
                  <a:pt x="0" y="292881"/>
                </a:lnTo>
                <a:lnTo>
                  <a:pt x="1663" y="303604"/>
                </a:lnTo>
                <a:lnTo>
                  <a:pt x="4677" y="313610"/>
                </a:lnTo>
                <a:lnTo>
                  <a:pt x="8592" y="323138"/>
                </a:lnTo>
                <a:lnTo>
                  <a:pt x="12154" y="332347"/>
                </a:lnTo>
                <a:lnTo>
                  <a:pt x="18652" y="350200"/>
                </a:lnTo>
                <a:lnTo>
                  <a:pt x="21718" y="358009"/>
                </a:lnTo>
                <a:lnTo>
                  <a:pt x="24714" y="365120"/>
                </a:lnTo>
                <a:lnTo>
                  <a:pt x="30584" y="377148"/>
                </a:lnTo>
                <a:lnTo>
                  <a:pt x="36368" y="385669"/>
                </a:lnTo>
                <a:lnTo>
                  <a:pt x="44654" y="392631"/>
                </a:lnTo>
                <a:lnTo>
                  <a:pt x="49530" y="395822"/>
                </a:lnTo>
                <a:lnTo>
                  <a:pt x="54686" y="397948"/>
                </a:lnTo>
                <a:lnTo>
                  <a:pt x="60029" y="399366"/>
                </a:lnTo>
                <a:lnTo>
                  <a:pt x="65495" y="400311"/>
                </a:lnTo>
                <a:lnTo>
                  <a:pt x="71045" y="400941"/>
                </a:lnTo>
                <a:lnTo>
                  <a:pt x="76649" y="401361"/>
                </a:lnTo>
                <a:lnTo>
                  <a:pt x="82290" y="401641"/>
                </a:lnTo>
                <a:lnTo>
                  <a:pt x="87004" y="400876"/>
                </a:lnTo>
                <a:lnTo>
                  <a:pt x="94780" y="397485"/>
                </a:lnTo>
                <a:lnTo>
                  <a:pt x="109065" y="390221"/>
                </a:lnTo>
                <a:lnTo>
                  <a:pt x="112473" y="386594"/>
                </a:lnTo>
                <a:lnTo>
                  <a:pt x="114746" y="382272"/>
                </a:lnTo>
                <a:lnTo>
                  <a:pt x="122944" y="357096"/>
                </a:lnTo>
                <a:lnTo>
                  <a:pt x="127441" y="346413"/>
                </a:lnTo>
                <a:lnTo>
                  <a:pt x="133297" y="333577"/>
                </a:lnTo>
                <a:lnTo>
                  <a:pt x="140058" y="319304"/>
                </a:lnTo>
                <a:lnTo>
                  <a:pt x="145518" y="303122"/>
                </a:lnTo>
                <a:lnTo>
                  <a:pt x="150110" y="285666"/>
                </a:lnTo>
                <a:lnTo>
                  <a:pt x="154124" y="267361"/>
                </a:lnTo>
                <a:lnTo>
                  <a:pt x="163665" y="216543"/>
                </a:lnTo>
                <a:lnTo>
                  <a:pt x="168876" y="186989"/>
                </a:lnTo>
                <a:lnTo>
                  <a:pt x="171397" y="162524"/>
                </a:lnTo>
                <a:lnTo>
                  <a:pt x="172126" y="141452"/>
                </a:lnTo>
                <a:lnTo>
                  <a:pt x="171659" y="122641"/>
                </a:lnTo>
                <a:lnTo>
                  <a:pt x="170395" y="107243"/>
                </a:lnTo>
                <a:lnTo>
                  <a:pt x="168601" y="94120"/>
                </a:lnTo>
                <a:lnTo>
                  <a:pt x="166451" y="82513"/>
                </a:lnTo>
                <a:lnTo>
                  <a:pt x="165019" y="73824"/>
                </a:lnTo>
                <a:lnTo>
                  <a:pt x="163427" y="61629"/>
                </a:lnTo>
                <a:lnTo>
                  <a:pt x="162530" y="53958"/>
                </a:lnTo>
                <a:lnTo>
                  <a:pt x="162405" y="53834"/>
                </a:lnTo>
                <a:lnTo>
                  <a:pt x="162186" y="62944"/>
                </a:lnTo>
                <a:lnTo>
                  <a:pt x="164708" y="70763"/>
                </a:lnTo>
                <a:lnTo>
                  <a:pt x="168051" y="80588"/>
                </a:lnTo>
                <a:lnTo>
                  <a:pt x="169537" y="91305"/>
                </a:lnTo>
                <a:lnTo>
                  <a:pt x="170885" y="97782"/>
                </a:lnTo>
                <a:lnTo>
                  <a:pt x="172737" y="104958"/>
                </a:lnTo>
                <a:lnTo>
                  <a:pt x="174924" y="112599"/>
                </a:lnTo>
                <a:lnTo>
                  <a:pt x="178287" y="122456"/>
                </a:lnTo>
                <a:lnTo>
                  <a:pt x="187104" y="146107"/>
                </a:lnTo>
                <a:lnTo>
                  <a:pt x="191169" y="160987"/>
                </a:lnTo>
                <a:lnTo>
                  <a:pt x="194832" y="177575"/>
                </a:lnTo>
                <a:lnTo>
                  <a:pt x="198227" y="195300"/>
                </a:lnTo>
                <a:lnTo>
                  <a:pt x="202395" y="210927"/>
                </a:lnTo>
                <a:lnTo>
                  <a:pt x="207079" y="225155"/>
                </a:lnTo>
                <a:lnTo>
                  <a:pt x="212106" y="238451"/>
                </a:lnTo>
                <a:lnTo>
                  <a:pt x="218315" y="256839"/>
                </a:lnTo>
                <a:lnTo>
                  <a:pt x="247971" y="350168"/>
                </a:lnTo>
                <a:lnTo>
                  <a:pt x="252703" y="360845"/>
                </a:lnTo>
                <a:lnTo>
                  <a:pt x="257762" y="369868"/>
                </a:lnTo>
                <a:lnTo>
                  <a:pt x="282168" y="4022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2"/>
          <p:cNvSpPr/>
          <p:nvPr/>
        </p:nvSpPr>
        <p:spPr>
          <a:xfrm>
            <a:off x="3813007" y="1872049"/>
            <a:ext cx="390376" cy="622549"/>
          </a:xfrm>
          <a:custGeom>
            <a:avLst/>
            <a:gdLst/>
            <a:ahLst/>
            <a:cxnLst/>
            <a:rect l="0" t="0" r="0" b="0"/>
            <a:pathLst>
              <a:path w="390376" h="622549">
                <a:moveTo>
                  <a:pt x="56047" y="288221"/>
                </a:moveTo>
                <a:lnTo>
                  <a:pt x="56047" y="256976"/>
                </a:lnTo>
                <a:lnTo>
                  <a:pt x="55095" y="252151"/>
                </a:lnTo>
                <a:lnTo>
                  <a:pt x="51497" y="244250"/>
                </a:lnTo>
                <a:lnTo>
                  <a:pt x="49204" y="241762"/>
                </a:lnTo>
                <a:lnTo>
                  <a:pt x="46722" y="240103"/>
                </a:lnTo>
                <a:lnTo>
                  <a:pt x="44116" y="238997"/>
                </a:lnTo>
                <a:lnTo>
                  <a:pt x="41425" y="239213"/>
                </a:lnTo>
                <a:lnTo>
                  <a:pt x="38679" y="240309"/>
                </a:lnTo>
                <a:lnTo>
                  <a:pt x="35897" y="241992"/>
                </a:lnTo>
                <a:lnTo>
                  <a:pt x="34041" y="244066"/>
                </a:lnTo>
                <a:lnTo>
                  <a:pt x="32804" y="246402"/>
                </a:lnTo>
                <a:lnTo>
                  <a:pt x="31979" y="248912"/>
                </a:lnTo>
                <a:lnTo>
                  <a:pt x="30819" y="266096"/>
                </a:lnTo>
                <a:lnTo>
                  <a:pt x="28007" y="281245"/>
                </a:lnTo>
                <a:lnTo>
                  <a:pt x="23582" y="300360"/>
                </a:lnTo>
                <a:lnTo>
                  <a:pt x="18441" y="327906"/>
                </a:lnTo>
                <a:lnTo>
                  <a:pt x="15737" y="340395"/>
                </a:lnTo>
                <a:lnTo>
                  <a:pt x="12981" y="351579"/>
                </a:lnTo>
                <a:lnTo>
                  <a:pt x="10192" y="361892"/>
                </a:lnTo>
                <a:lnTo>
                  <a:pt x="7092" y="380971"/>
                </a:lnTo>
                <a:lnTo>
                  <a:pt x="552" y="448358"/>
                </a:lnTo>
                <a:lnTo>
                  <a:pt x="0" y="466416"/>
                </a:lnTo>
                <a:lnTo>
                  <a:pt x="585" y="481313"/>
                </a:lnTo>
                <a:lnTo>
                  <a:pt x="1928" y="494101"/>
                </a:lnTo>
                <a:lnTo>
                  <a:pt x="5959" y="513391"/>
                </a:lnTo>
                <a:lnTo>
                  <a:pt x="10926" y="527361"/>
                </a:lnTo>
                <a:lnTo>
                  <a:pt x="19078" y="540581"/>
                </a:lnTo>
                <a:lnTo>
                  <a:pt x="24694" y="547383"/>
                </a:lnTo>
                <a:lnTo>
                  <a:pt x="28478" y="549578"/>
                </a:lnTo>
                <a:lnTo>
                  <a:pt x="37762" y="552017"/>
                </a:lnTo>
                <a:lnTo>
                  <a:pt x="49148" y="553390"/>
                </a:lnTo>
                <a:lnTo>
                  <a:pt x="58061" y="553711"/>
                </a:lnTo>
                <a:lnTo>
                  <a:pt x="63105" y="553797"/>
                </a:lnTo>
                <a:lnTo>
                  <a:pt x="73789" y="551352"/>
                </a:lnTo>
                <a:lnTo>
                  <a:pt x="79305" y="549366"/>
                </a:lnTo>
                <a:lnTo>
                  <a:pt x="90514" y="542080"/>
                </a:lnTo>
                <a:lnTo>
                  <a:pt x="101846" y="532492"/>
                </a:lnTo>
                <a:lnTo>
                  <a:pt x="113233" y="521881"/>
                </a:lnTo>
                <a:lnTo>
                  <a:pt x="134903" y="500646"/>
                </a:lnTo>
                <a:lnTo>
                  <a:pt x="141956" y="492702"/>
                </a:lnTo>
                <a:lnTo>
                  <a:pt x="148562" y="484549"/>
                </a:lnTo>
                <a:lnTo>
                  <a:pt x="154871" y="476256"/>
                </a:lnTo>
                <a:lnTo>
                  <a:pt x="163840" y="463108"/>
                </a:lnTo>
                <a:lnTo>
                  <a:pt x="186505" y="428178"/>
                </a:lnTo>
                <a:lnTo>
                  <a:pt x="197312" y="412958"/>
                </a:lnTo>
                <a:lnTo>
                  <a:pt x="207374" y="399954"/>
                </a:lnTo>
                <a:lnTo>
                  <a:pt x="216939" y="388427"/>
                </a:lnTo>
                <a:lnTo>
                  <a:pt x="225221" y="376932"/>
                </a:lnTo>
                <a:lnTo>
                  <a:pt x="232647" y="365459"/>
                </a:lnTo>
                <a:lnTo>
                  <a:pt x="239503" y="354000"/>
                </a:lnTo>
                <a:lnTo>
                  <a:pt x="245979" y="342551"/>
                </a:lnTo>
                <a:lnTo>
                  <a:pt x="258254" y="319670"/>
                </a:lnTo>
                <a:lnTo>
                  <a:pt x="266099" y="300614"/>
                </a:lnTo>
                <a:lnTo>
                  <a:pt x="275139" y="276481"/>
                </a:lnTo>
                <a:lnTo>
                  <a:pt x="284976" y="248961"/>
                </a:lnTo>
                <a:lnTo>
                  <a:pt x="292486" y="226805"/>
                </a:lnTo>
                <a:lnTo>
                  <a:pt x="298446" y="208224"/>
                </a:lnTo>
                <a:lnTo>
                  <a:pt x="303372" y="192027"/>
                </a:lnTo>
                <a:lnTo>
                  <a:pt x="307608" y="173609"/>
                </a:lnTo>
                <a:lnTo>
                  <a:pt x="311385" y="153711"/>
                </a:lnTo>
                <a:lnTo>
                  <a:pt x="314854" y="132825"/>
                </a:lnTo>
                <a:lnTo>
                  <a:pt x="317168" y="116996"/>
                </a:lnTo>
                <a:lnTo>
                  <a:pt x="318710" y="104538"/>
                </a:lnTo>
                <a:lnTo>
                  <a:pt x="319739" y="94328"/>
                </a:lnTo>
                <a:lnTo>
                  <a:pt x="320881" y="75364"/>
                </a:lnTo>
                <a:lnTo>
                  <a:pt x="321389" y="58363"/>
                </a:lnTo>
                <a:lnTo>
                  <a:pt x="321615" y="44456"/>
                </a:lnTo>
                <a:lnTo>
                  <a:pt x="319175" y="31926"/>
                </a:lnTo>
                <a:lnTo>
                  <a:pt x="315868" y="20007"/>
                </a:lnTo>
                <a:lnTo>
                  <a:pt x="314398" y="8359"/>
                </a:lnTo>
                <a:lnTo>
                  <a:pt x="313054" y="4492"/>
                </a:lnTo>
                <a:lnTo>
                  <a:pt x="311205" y="1913"/>
                </a:lnTo>
                <a:lnTo>
                  <a:pt x="309020" y="194"/>
                </a:lnTo>
                <a:lnTo>
                  <a:pt x="307563" y="0"/>
                </a:lnTo>
                <a:lnTo>
                  <a:pt x="306592" y="824"/>
                </a:lnTo>
                <a:lnTo>
                  <a:pt x="305945" y="2325"/>
                </a:lnTo>
                <a:lnTo>
                  <a:pt x="305226" y="14153"/>
                </a:lnTo>
                <a:lnTo>
                  <a:pt x="305033" y="22642"/>
                </a:lnTo>
                <a:lnTo>
                  <a:pt x="306811" y="37825"/>
                </a:lnTo>
                <a:lnTo>
                  <a:pt x="309901" y="57473"/>
                </a:lnTo>
                <a:lnTo>
                  <a:pt x="313865" y="80096"/>
                </a:lnTo>
                <a:lnTo>
                  <a:pt x="320811" y="125553"/>
                </a:lnTo>
                <a:lnTo>
                  <a:pt x="323996" y="148343"/>
                </a:lnTo>
                <a:lnTo>
                  <a:pt x="326120" y="167347"/>
                </a:lnTo>
                <a:lnTo>
                  <a:pt x="327536" y="183825"/>
                </a:lnTo>
                <a:lnTo>
                  <a:pt x="328480" y="198621"/>
                </a:lnTo>
                <a:lnTo>
                  <a:pt x="329529" y="227761"/>
                </a:lnTo>
                <a:lnTo>
                  <a:pt x="329808" y="242199"/>
                </a:lnTo>
                <a:lnTo>
                  <a:pt x="330947" y="255635"/>
                </a:lnTo>
                <a:lnTo>
                  <a:pt x="332659" y="268402"/>
                </a:lnTo>
                <a:lnTo>
                  <a:pt x="334753" y="280723"/>
                </a:lnTo>
                <a:lnTo>
                  <a:pt x="336149" y="292747"/>
                </a:lnTo>
                <a:lnTo>
                  <a:pt x="337079" y="304573"/>
                </a:lnTo>
                <a:lnTo>
                  <a:pt x="337699" y="316268"/>
                </a:lnTo>
                <a:lnTo>
                  <a:pt x="338388" y="352121"/>
                </a:lnTo>
                <a:lnTo>
                  <a:pt x="338831" y="426785"/>
                </a:lnTo>
                <a:lnTo>
                  <a:pt x="339820" y="440604"/>
                </a:lnTo>
                <a:lnTo>
                  <a:pt x="341432" y="452674"/>
                </a:lnTo>
                <a:lnTo>
                  <a:pt x="343459" y="463579"/>
                </a:lnTo>
                <a:lnTo>
                  <a:pt x="345762" y="479421"/>
                </a:lnTo>
                <a:lnTo>
                  <a:pt x="350862" y="519884"/>
                </a:lnTo>
                <a:lnTo>
                  <a:pt x="353556" y="536960"/>
                </a:lnTo>
                <a:lnTo>
                  <a:pt x="356304" y="551202"/>
                </a:lnTo>
                <a:lnTo>
                  <a:pt x="359088" y="563554"/>
                </a:lnTo>
                <a:lnTo>
                  <a:pt x="362182" y="579818"/>
                </a:lnTo>
                <a:lnTo>
                  <a:pt x="364510" y="591175"/>
                </a:lnTo>
                <a:lnTo>
                  <a:pt x="371176" y="607326"/>
                </a:lnTo>
                <a:lnTo>
                  <a:pt x="376444" y="615148"/>
                </a:lnTo>
                <a:lnTo>
                  <a:pt x="379183" y="617614"/>
                </a:lnTo>
                <a:lnTo>
                  <a:pt x="381961" y="619259"/>
                </a:lnTo>
                <a:lnTo>
                  <a:pt x="390375" y="622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3"/>
          <p:cNvSpPr/>
          <p:nvPr/>
        </p:nvSpPr>
        <p:spPr>
          <a:xfrm>
            <a:off x="4006215" y="2007698"/>
            <a:ext cx="480061" cy="92565"/>
          </a:xfrm>
          <a:custGeom>
            <a:avLst/>
            <a:gdLst/>
            <a:ahLst/>
            <a:cxnLst/>
            <a:rect l="0" t="0" r="0" b="0"/>
            <a:pathLst>
              <a:path w="480061" h="92565">
                <a:moveTo>
                  <a:pt x="0" y="92564"/>
                </a:moveTo>
                <a:lnTo>
                  <a:pt x="9101" y="83462"/>
                </a:lnTo>
                <a:lnTo>
                  <a:pt x="13688" y="80781"/>
                </a:lnTo>
                <a:lnTo>
                  <a:pt x="18650" y="78994"/>
                </a:lnTo>
                <a:lnTo>
                  <a:pt x="32101" y="77008"/>
                </a:lnTo>
                <a:lnTo>
                  <a:pt x="42356" y="76478"/>
                </a:lnTo>
                <a:lnTo>
                  <a:pt x="53955" y="76125"/>
                </a:lnTo>
                <a:lnTo>
                  <a:pt x="65497" y="74937"/>
                </a:lnTo>
                <a:lnTo>
                  <a:pt x="77002" y="73193"/>
                </a:lnTo>
                <a:lnTo>
                  <a:pt x="88482" y="71078"/>
                </a:lnTo>
                <a:lnTo>
                  <a:pt x="107566" y="68715"/>
                </a:lnTo>
                <a:lnTo>
                  <a:pt x="159249" y="63549"/>
                </a:lnTo>
                <a:lnTo>
                  <a:pt x="186176" y="59886"/>
                </a:lnTo>
                <a:lnTo>
                  <a:pt x="212699" y="55539"/>
                </a:lnTo>
                <a:lnTo>
                  <a:pt x="238955" y="50735"/>
                </a:lnTo>
                <a:lnTo>
                  <a:pt x="288447" y="40319"/>
                </a:lnTo>
                <a:lnTo>
                  <a:pt x="312312" y="34874"/>
                </a:lnTo>
                <a:lnTo>
                  <a:pt x="334890" y="30291"/>
                </a:lnTo>
                <a:lnTo>
                  <a:pt x="377758" y="22660"/>
                </a:lnTo>
                <a:lnTo>
                  <a:pt x="393761" y="19291"/>
                </a:lnTo>
                <a:lnTo>
                  <a:pt x="406335" y="16093"/>
                </a:lnTo>
                <a:lnTo>
                  <a:pt x="416622" y="13008"/>
                </a:lnTo>
                <a:lnTo>
                  <a:pt x="438212" y="7041"/>
                </a:lnTo>
                <a:lnTo>
                  <a:pt x="449304" y="4116"/>
                </a:lnTo>
                <a:lnTo>
                  <a:pt x="457651" y="2166"/>
                </a:lnTo>
                <a:lnTo>
                  <a:pt x="469465" y="0"/>
                </a:lnTo>
                <a:lnTo>
                  <a:pt x="472996" y="374"/>
                </a:lnTo>
                <a:lnTo>
                  <a:pt x="475351" y="1577"/>
                </a:lnTo>
                <a:lnTo>
                  <a:pt x="480060" y="6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4"/>
          <p:cNvSpPr/>
          <p:nvPr/>
        </p:nvSpPr>
        <p:spPr>
          <a:xfrm>
            <a:off x="2043505" y="2606039"/>
            <a:ext cx="479668" cy="603826"/>
          </a:xfrm>
          <a:custGeom>
            <a:avLst/>
            <a:gdLst/>
            <a:ahLst/>
            <a:cxnLst/>
            <a:rect l="0" t="0" r="0" b="0"/>
            <a:pathLst>
              <a:path w="479668" h="603826">
                <a:moveTo>
                  <a:pt x="33897" y="0"/>
                </a:moveTo>
                <a:lnTo>
                  <a:pt x="28005" y="18627"/>
                </a:lnTo>
                <a:lnTo>
                  <a:pt x="26119" y="33036"/>
                </a:lnTo>
                <a:lnTo>
                  <a:pt x="25677" y="50243"/>
                </a:lnTo>
                <a:lnTo>
                  <a:pt x="25356" y="107317"/>
                </a:lnTo>
                <a:lnTo>
                  <a:pt x="24393" y="118217"/>
                </a:lnTo>
                <a:lnTo>
                  <a:pt x="22798" y="129294"/>
                </a:lnTo>
                <a:lnTo>
                  <a:pt x="20783" y="140489"/>
                </a:lnTo>
                <a:lnTo>
                  <a:pt x="18487" y="151762"/>
                </a:lnTo>
                <a:lnTo>
                  <a:pt x="13395" y="174448"/>
                </a:lnTo>
                <a:lnTo>
                  <a:pt x="11657" y="185831"/>
                </a:lnTo>
                <a:lnTo>
                  <a:pt x="10498" y="197230"/>
                </a:lnTo>
                <a:lnTo>
                  <a:pt x="9725" y="208639"/>
                </a:lnTo>
                <a:lnTo>
                  <a:pt x="2593" y="290627"/>
                </a:lnTo>
                <a:lnTo>
                  <a:pt x="1598" y="309004"/>
                </a:lnTo>
                <a:lnTo>
                  <a:pt x="492" y="341171"/>
                </a:lnTo>
                <a:lnTo>
                  <a:pt x="0" y="368167"/>
                </a:lnTo>
                <a:lnTo>
                  <a:pt x="822" y="384510"/>
                </a:lnTo>
                <a:lnTo>
                  <a:pt x="2322" y="403025"/>
                </a:lnTo>
                <a:lnTo>
                  <a:pt x="4274" y="422989"/>
                </a:lnTo>
                <a:lnTo>
                  <a:pt x="6528" y="440108"/>
                </a:lnTo>
                <a:lnTo>
                  <a:pt x="8984" y="455330"/>
                </a:lnTo>
                <a:lnTo>
                  <a:pt x="11573" y="469289"/>
                </a:lnTo>
                <a:lnTo>
                  <a:pt x="14252" y="481452"/>
                </a:lnTo>
                <a:lnTo>
                  <a:pt x="16990" y="492418"/>
                </a:lnTo>
                <a:lnTo>
                  <a:pt x="19768" y="502586"/>
                </a:lnTo>
                <a:lnTo>
                  <a:pt x="23525" y="512223"/>
                </a:lnTo>
                <a:lnTo>
                  <a:pt x="36962" y="539437"/>
                </a:lnTo>
                <a:lnTo>
                  <a:pt x="44149" y="556933"/>
                </a:lnTo>
                <a:lnTo>
                  <a:pt x="48352" y="563694"/>
                </a:lnTo>
                <a:lnTo>
                  <a:pt x="58101" y="573746"/>
                </a:lnTo>
                <a:lnTo>
                  <a:pt x="68784" y="581389"/>
                </a:lnTo>
                <a:lnTo>
                  <a:pt x="79883" y="587960"/>
                </a:lnTo>
                <a:lnTo>
                  <a:pt x="91165" y="594056"/>
                </a:lnTo>
                <a:lnTo>
                  <a:pt x="105070" y="599940"/>
                </a:lnTo>
                <a:lnTo>
                  <a:pt x="112778" y="602843"/>
                </a:lnTo>
                <a:lnTo>
                  <a:pt x="119822" y="603825"/>
                </a:lnTo>
                <a:lnTo>
                  <a:pt x="132728" y="602377"/>
                </a:lnTo>
                <a:lnTo>
                  <a:pt x="144815" y="601098"/>
                </a:lnTo>
                <a:lnTo>
                  <a:pt x="156536" y="599578"/>
                </a:lnTo>
                <a:lnTo>
                  <a:pt x="168096" y="595727"/>
                </a:lnTo>
                <a:lnTo>
                  <a:pt x="179583" y="590840"/>
                </a:lnTo>
                <a:lnTo>
                  <a:pt x="191039" y="584541"/>
                </a:lnTo>
                <a:lnTo>
                  <a:pt x="209151" y="570284"/>
                </a:lnTo>
                <a:lnTo>
                  <a:pt x="216456" y="564975"/>
                </a:lnTo>
                <a:lnTo>
                  <a:pt x="231239" y="553043"/>
                </a:lnTo>
                <a:lnTo>
                  <a:pt x="244160" y="538215"/>
                </a:lnTo>
                <a:lnTo>
                  <a:pt x="256252" y="522099"/>
                </a:lnTo>
                <a:lnTo>
                  <a:pt x="267024" y="505412"/>
                </a:lnTo>
                <a:lnTo>
                  <a:pt x="274987" y="488470"/>
                </a:lnTo>
                <a:lnTo>
                  <a:pt x="284240" y="471416"/>
                </a:lnTo>
                <a:lnTo>
                  <a:pt x="289375" y="462867"/>
                </a:lnTo>
                <a:lnTo>
                  <a:pt x="294703" y="451454"/>
                </a:lnTo>
                <a:lnTo>
                  <a:pt x="300160" y="438129"/>
                </a:lnTo>
                <a:lnTo>
                  <a:pt x="322606" y="380232"/>
                </a:lnTo>
                <a:lnTo>
                  <a:pt x="326382" y="367788"/>
                </a:lnTo>
                <a:lnTo>
                  <a:pt x="328900" y="356635"/>
                </a:lnTo>
                <a:lnTo>
                  <a:pt x="330578" y="346342"/>
                </a:lnTo>
                <a:lnTo>
                  <a:pt x="332443" y="329825"/>
                </a:lnTo>
                <a:lnTo>
                  <a:pt x="332319" y="314229"/>
                </a:lnTo>
                <a:lnTo>
                  <a:pt x="330953" y="304736"/>
                </a:lnTo>
                <a:lnTo>
                  <a:pt x="326894" y="287839"/>
                </a:lnTo>
                <a:lnTo>
                  <a:pt x="324478" y="283333"/>
                </a:lnTo>
                <a:lnTo>
                  <a:pt x="313757" y="271550"/>
                </a:lnTo>
                <a:lnTo>
                  <a:pt x="310958" y="269616"/>
                </a:lnTo>
                <a:lnTo>
                  <a:pt x="305308" y="267467"/>
                </a:lnTo>
                <a:lnTo>
                  <a:pt x="302468" y="267847"/>
                </a:lnTo>
                <a:lnTo>
                  <a:pt x="299621" y="269052"/>
                </a:lnTo>
                <a:lnTo>
                  <a:pt x="291065" y="275300"/>
                </a:lnTo>
                <a:lnTo>
                  <a:pt x="279958" y="285723"/>
                </a:lnTo>
                <a:lnTo>
                  <a:pt x="275090" y="290495"/>
                </a:lnTo>
                <a:lnTo>
                  <a:pt x="267141" y="303416"/>
                </a:lnTo>
                <a:lnTo>
                  <a:pt x="259481" y="318685"/>
                </a:lnTo>
                <a:lnTo>
                  <a:pt x="249726" y="334996"/>
                </a:lnTo>
                <a:lnTo>
                  <a:pt x="241581" y="351770"/>
                </a:lnTo>
                <a:lnTo>
                  <a:pt x="234786" y="368750"/>
                </a:lnTo>
                <a:lnTo>
                  <a:pt x="228591" y="385822"/>
                </a:lnTo>
                <a:lnTo>
                  <a:pt x="219748" y="411498"/>
                </a:lnTo>
                <a:lnTo>
                  <a:pt x="216510" y="428633"/>
                </a:lnTo>
                <a:lnTo>
                  <a:pt x="215071" y="445774"/>
                </a:lnTo>
                <a:lnTo>
                  <a:pt x="214431" y="462917"/>
                </a:lnTo>
                <a:lnTo>
                  <a:pt x="216687" y="480061"/>
                </a:lnTo>
                <a:lnTo>
                  <a:pt x="220864" y="496253"/>
                </a:lnTo>
                <a:lnTo>
                  <a:pt x="225896" y="509800"/>
                </a:lnTo>
                <a:lnTo>
                  <a:pt x="234084" y="528136"/>
                </a:lnTo>
                <a:lnTo>
                  <a:pt x="247093" y="545634"/>
                </a:lnTo>
                <a:lnTo>
                  <a:pt x="257556" y="557147"/>
                </a:lnTo>
                <a:lnTo>
                  <a:pt x="263013" y="562884"/>
                </a:lnTo>
                <a:lnTo>
                  <a:pt x="268556" y="566709"/>
                </a:lnTo>
                <a:lnTo>
                  <a:pt x="279795" y="570958"/>
                </a:lnTo>
                <a:lnTo>
                  <a:pt x="291140" y="575387"/>
                </a:lnTo>
                <a:lnTo>
                  <a:pt x="303485" y="580531"/>
                </a:lnTo>
                <a:lnTo>
                  <a:pt x="318496" y="585991"/>
                </a:lnTo>
                <a:lnTo>
                  <a:pt x="332153" y="589053"/>
                </a:lnTo>
                <a:lnTo>
                  <a:pt x="345525" y="590414"/>
                </a:lnTo>
                <a:lnTo>
                  <a:pt x="353092" y="590777"/>
                </a:lnTo>
                <a:lnTo>
                  <a:pt x="360993" y="591019"/>
                </a:lnTo>
                <a:lnTo>
                  <a:pt x="399420" y="591360"/>
                </a:lnTo>
                <a:lnTo>
                  <a:pt x="410929" y="590455"/>
                </a:lnTo>
                <a:lnTo>
                  <a:pt x="420507" y="588899"/>
                </a:lnTo>
                <a:lnTo>
                  <a:pt x="479667" y="5743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5"/>
          <p:cNvSpPr/>
          <p:nvPr/>
        </p:nvSpPr>
        <p:spPr>
          <a:xfrm>
            <a:off x="2601361" y="2863214"/>
            <a:ext cx="271327" cy="377192"/>
          </a:xfrm>
          <a:custGeom>
            <a:avLst/>
            <a:gdLst/>
            <a:ahLst/>
            <a:cxnLst/>
            <a:rect l="0" t="0" r="0" b="0"/>
            <a:pathLst>
              <a:path w="271327" h="377192">
                <a:moveTo>
                  <a:pt x="153268" y="0"/>
                </a:moveTo>
                <a:lnTo>
                  <a:pt x="139616" y="0"/>
                </a:lnTo>
                <a:lnTo>
                  <a:pt x="134642" y="953"/>
                </a:lnTo>
                <a:lnTo>
                  <a:pt x="126575" y="4552"/>
                </a:lnTo>
                <a:lnTo>
                  <a:pt x="112128" y="11932"/>
                </a:lnTo>
                <a:lnTo>
                  <a:pt x="105839" y="17480"/>
                </a:lnTo>
                <a:lnTo>
                  <a:pt x="98789" y="24989"/>
                </a:lnTo>
                <a:lnTo>
                  <a:pt x="91231" y="33804"/>
                </a:lnTo>
                <a:lnTo>
                  <a:pt x="84288" y="41586"/>
                </a:lnTo>
                <a:lnTo>
                  <a:pt x="71493" y="55313"/>
                </a:lnTo>
                <a:lnTo>
                  <a:pt x="64461" y="64498"/>
                </a:lnTo>
                <a:lnTo>
                  <a:pt x="56916" y="75384"/>
                </a:lnTo>
                <a:lnTo>
                  <a:pt x="49029" y="87403"/>
                </a:lnTo>
                <a:lnTo>
                  <a:pt x="41865" y="97322"/>
                </a:lnTo>
                <a:lnTo>
                  <a:pt x="35185" y="105839"/>
                </a:lnTo>
                <a:lnTo>
                  <a:pt x="28826" y="113422"/>
                </a:lnTo>
                <a:lnTo>
                  <a:pt x="22682" y="121335"/>
                </a:lnTo>
                <a:lnTo>
                  <a:pt x="16681" y="129468"/>
                </a:lnTo>
                <a:lnTo>
                  <a:pt x="10775" y="137747"/>
                </a:lnTo>
                <a:lnTo>
                  <a:pt x="6838" y="145171"/>
                </a:lnTo>
                <a:lnTo>
                  <a:pt x="4213" y="152026"/>
                </a:lnTo>
                <a:lnTo>
                  <a:pt x="1297" y="163770"/>
                </a:lnTo>
                <a:lnTo>
                  <a:pt x="0" y="172165"/>
                </a:lnTo>
                <a:lnTo>
                  <a:pt x="607" y="175737"/>
                </a:lnTo>
                <a:lnTo>
                  <a:pt x="3822" y="182246"/>
                </a:lnTo>
                <a:lnTo>
                  <a:pt x="6965" y="184362"/>
                </a:lnTo>
                <a:lnTo>
                  <a:pt x="10965" y="185773"/>
                </a:lnTo>
                <a:lnTo>
                  <a:pt x="15537" y="186714"/>
                </a:lnTo>
                <a:lnTo>
                  <a:pt x="21442" y="188294"/>
                </a:lnTo>
                <a:lnTo>
                  <a:pt x="35624" y="192589"/>
                </a:lnTo>
                <a:lnTo>
                  <a:pt x="59673" y="200362"/>
                </a:lnTo>
                <a:lnTo>
                  <a:pt x="69917" y="202155"/>
                </a:lnTo>
                <a:lnTo>
                  <a:pt x="81508" y="203350"/>
                </a:lnTo>
                <a:lnTo>
                  <a:pt x="93998" y="204147"/>
                </a:lnTo>
                <a:lnTo>
                  <a:pt x="108040" y="204678"/>
                </a:lnTo>
                <a:lnTo>
                  <a:pt x="152250" y="205426"/>
                </a:lnTo>
                <a:lnTo>
                  <a:pt x="174723" y="205601"/>
                </a:lnTo>
                <a:lnTo>
                  <a:pt x="186622" y="206600"/>
                </a:lnTo>
                <a:lnTo>
                  <a:pt x="199317" y="208219"/>
                </a:lnTo>
                <a:lnTo>
                  <a:pt x="212542" y="210250"/>
                </a:lnTo>
                <a:lnTo>
                  <a:pt x="223264" y="212557"/>
                </a:lnTo>
                <a:lnTo>
                  <a:pt x="232317" y="215047"/>
                </a:lnTo>
                <a:lnTo>
                  <a:pt x="240258" y="217660"/>
                </a:lnTo>
                <a:lnTo>
                  <a:pt x="246504" y="220354"/>
                </a:lnTo>
                <a:lnTo>
                  <a:pt x="251620" y="223103"/>
                </a:lnTo>
                <a:lnTo>
                  <a:pt x="259845" y="228697"/>
                </a:lnTo>
                <a:lnTo>
                  <a:pt x="266676" y="234359"/>
                </a:lnTo>
                <a:lnTo>
                  <a:pt x="268878" y="238154"/>
                </a:lnTo>
                <a:lnTo>
                  <a:pt x="271326" y="247452"/>
                </a:lnTo>
                <a:lnTo>
                  <a:pt x="271026" y="251646"/>
                </a:lnTo>
                <a:lnTo>
                  <a:pt x="269873" y="255394"/>
                </a:lnTo>
                <a:lnTo>
                  <a:pt x="261180" y="272805"/>
                </a:lnTo>
                <a:lnTo>
                  <a:pt x="253299" y="283489"/>
                </a:lnTo>
                <a:lnTo>
                  <a:pt x="248530" y="289006"/>
                </a:lnTo>
                <a:lnTo>
                  <a:pt x="243447" y="294588"/>
                </a:lnTo>
                <a:lnTo>
                  <a:pt x="232718" y="305871"/>
                </a:lnTo>
                <a:lnTo>
                  <a:pt x="226237" y="311547"/>
                </a:lnTo>
                <a:lnTo>
                  <a:pt x="219059" y="317235"/>
                </a:lnTo>
                <a:lnTo>
                  <a:pt x="211416" y="322933"/>
                </a:lnTo>
                <a:lnTo>
                  <a:pt x="195304" y="334343"/>
                </a:lnTo>
                <a:lnTo>
                  <a:pt x="187007" y="340053"/>
                </a:lnTo>
                <a:lnTo>
                  <a:pt x="179571" y="344812"/>
                </a:lnTo>
                <a:lnTo>
                  <a:pt x="172709" y="348938"/>
                </a:lnTo>
                <a:lnTo>
                  <a:pt x="166229" y="352640"/>
                </a:lnTo>
                <a:lnTo>
                  <a:pt x="159051" y="356061"/>
                </a:lnTo>
                <a:lnTo>
                  <a:pt x="151409" y="359294"/>
                </a:lnTo>
                <a:lnTo>
                  <a:pt x="143456" y="362402"/>
                </a:lnTo>
                <a:lnTo>
                  <a:pt x="134344" y="365427"/>
                </a:lnTo>
                <a:lnTo>
                  <a:pt x="124460" y="368395"/>
                </a:lnTo>
                <a:lnTo>
                  <a:pt x="114060" y="371327"/>
                </a:lnTo>
                <a:lnTo>
                  <a:pt x="105222" y="373282"/>
                </a:lnTo>
                <a:lnTo>
                  <a:pt x="97425" y="374585"/>
                </a:lnTo>
                <a:lnTo>
                  <a:pt x="67543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6"/>
          <p:cNvSpPr/>
          <p:nvPr/>
        </p:nvSpPr>
        <p:spPr>
          <a:xfrm>
            <a:off x="2960369" y="2814163"/>
            <a:ext cx="290810" cy="400525"/>
          </a:xfrm>
          <a:custGeom>
            <a:avLst/>
            <a:gdLst/>
            <a:ahLst/>
            <a:cxnLst/>
            <a:rect l="0" t="0" r="0" b="0"/>
            <a:pathLst>
              <a:path w="290810" h="400525">
                <a:moveTo>
                  <a:pt x="180023" y="14762"/>
                </a:moveTo>
                <a:lnTo>
                  <a:pt x="175472" y="5660"/>
                </a:lnTo>
                <a:lnTo>
                  <a:pt x="172227" y="2979"/>
                </a:lnTo>
                <a:lnTo>
                  <a:pt x="168158" y="1191"/>
                </a:lnTo>
                <a:lnTo>
                  <a:pt x="163541" y="0"/>
                </a:lnTo>
                <a:lnTo>
                  <a:pt x="159510" y="158"/>
                </a:lnTo>
                <a:lnTo>
                  <a:pt x="155870" y="1216"/>
                </a:lnTo>
                <a:lnTo>
                  <a:pt x="122463" y="17830"/>
                </a:lnTo>
                <a:lnTo>
                  <a:pt x="112122" y="24427"/>
                </a:lnTo>
                <a:lnTo>
                  <a:pt x="82852" y="44457"/>
                </a:lnTo>
                <a:lnTo>
                  <a:pt x="68570" y="55514"/>
                </a:lnTo>
                <a:lnTo>
                  <a:pt x="55238" y="66695"/>
                </a:lnTo>
                <a:lnTo>
                  <a:pt x="32171" y="87373"/>
                </a:lnTo>
                <a:lnTo>
                  <a:pt x="15568" y="102913"/>
                </a:lnTo>
                <a:lnTo>
                  <a:pt x="10379" y="109724"/>
                </a:lnTo>
                <a:lnTo>
                  <a:pt x="6920" y="116170"/>
                </a:lnTo>
                <a:lnTo>
                  <a:pt x="3076" y="127459"/>
                </a:lnTo>
                <a:lnTo>
                  <a:pt x="1367" y="135652"/>
                </a:lnTo>
                <a:lnTo>
                  <a:pt x="1864" y="139170"/>
                </a:lnTo>
                <a:lnTo>
                  <a:pt x="3148" y="142468"/>
                </a:lnTo>
                <a:lnTo>
                  <a:pt x="7114" y="148673"/>
                </a:lnTo>
                <a:lnTo>
                  <a:pt x="14703" y="157521"/>
                </a:lnTo>
                <a:lnTo>
                  <a:pt x="20187" y="163300"/>
                </a:lnTo>
                <a:lnTo>
                  <a:pt x="24888" y="165222"/>
                </a:lnTo>
                <a:lnTo>
                  <a:pt x="30880" y="166504"/>
                </a:lnTo>
                <a:lnTo>
                  <a:pt x="37732" y="167358"/>
                </a:lnTo>
                <a:lnTo>
                  <a:pt x="44205" y="167928"/>
                </a:lnTo>
                <a:lnTo>
                  <a:pt x="50425" y="168307"/>
                </a:lnTo>
                <a:lnTo>
                  <a:pt x="56477" y="168560"/>
                </a:lnTo>
                <a:lnTo>
                  <a:pt x="66226" y="169682"/>
                </a:lnTo>
                <a:lnTo>
                  <a:pt x="92299" y="173467"/>
                </a:lnTo>
                <a:lnTo>
                  <a:pt x="105348" y="173905"/>
                </a:lnTo>
                <a:lnTo>
                  <a:pt x="117857" y="173245"/>
                </a:lnTo>
                <a:lnTo>
                  <a:pt x="130006" y="171852"/>
                </a:lnTo>
                <a:lnTo>
                  <a:pt x="143821" y="171876"/>
                </a:lnTo>
                <a:lnTo>
                  <a:pt x="158746" y="172845"/>
                </a:lnTo>
                <a:lnTo>
                  <a:pt x="174411" y="174443"/>
                </a:lnTo>
                <a:lnTo>
                  <a:pt x="187712" y="176461"/>
                </a:lnTo>
                <a:lnTo>
                  <a:pt x="199436" y="178758"/>
                </a:lnTo>
                <a:lnTo>
                  <a:pt x="210110" y="181243"/>
                </a:lnTo>
                <a:lnTo>
                  <a:pt x="219131" y="183852"/>
                </a:lnTo>
                <a:lnTo>
                  <a:pt x="227050" y="186543"/>
                </a:lnTo>
                <a:lnTo>
                  <a:pt x="234234" y="189290"/>
                </a:lnTo>
                <a:lnTo>
                  <a:pt x="240929" y="192074"/>
                </a:lnTo>
                <a:lnTo>
                  <a:pt x="247297" y="194882"/>
                </a:lnTo>
                <a:lnTo>
                  <a:pt x="259453" y="200543"/>
                </a:lnTo>
                <a:lnTo>
                  <a:pt x="271205" y="206234"/>
                </a:lnTo>
                <a:lnTo>
                  <a:pt x="280238" y="211938"/>
                </a:lnTo>
                <a:lnTo>
                  <a:pt x="283981" y="214792"/>
                </a:lnTo>
                <a:lnTo>
                  <a:pt x="286476" y="218600"/>
                </a:lnTo>
                <a:lnTo>
                  <a:pt x="289247" y="227912"/>
                </a:lnTo>
                <a:lnTo>
                  <a:pt x="290809" y="239313"/>
                </a:lnTo>
                <a:lnTo>
                  <a:pt x="288634" y="248230"/>
                </a:lnTo>
                <a:lnTo>
                  <a:pt x="286720" y="253274"/>
                </a:lnTo>
                <a:lnTo>
                  <a:pt x="279514" y="263960"/>
                </a:lnTo>
                <a:lnTo>
                  <a:pt x="274925" y="269476"/>
                </a:lnTo>
                <a:lnTo>
                  <a:pt x="268056" y="276964"/>
                </a:lnTo>
                <a:lnTo>
                  <a:pt x="250264" y="295443"/>
                </a:lnTo>
                <a:lnTo>
                  <a:pt x="240185" y="303800"/>
                </a:lnTo>
                <a:lnTo>
                  <a:pt x="229656" y="311277"/>
                </a:lnTo>
                <a:lnTo>
                  <a:pt x="218827" y="318166"/>
                </a:lnTo>
                <a:lnTo>
                  <a:pt x="189014" y="335980"/>
                </a:lnTo>
                <a:lnTo>
                  <a:pt x="157349" y="354693"/>
                </a:lnTo>
                <a:lnTo>
                  <a:pt x="133751" y="369360"/>
                </a:lnTo>
                <a:lnTo>
                  <a:pt x="122505" y="374985"/>
                </a:lnTo>
                <a:lnTo>
                  <a:pt x="111197" y="379688"/>
                </a:lnTo>
                <a:lnTo>
                  <a:pt x="99849" y="383776"/>
                </a:lnTo>
                <a:lnTo>
                  <a:pt x="89426" y="386501"/>
                </a:lnTo>
                <a:lnTo>
                  <a:pt x="79620" y="388318"/>
                </a:lnTo>
                <a:lnTo>
                  <a:pt x="70226" y="389529"/>
                </a:lnTo>
                <a:lnTo>
                  <a:pt x="62057" y="391289"/>
                </a:lnTo>
                <a:lnTo>
                  <a:pt x="54707" y="393415"/>
                </a:lnTo>
                <a:lnTo>
                  <a:pt x="47901" y="395785"/>
                </a:lnTo>
                <a:lnTo>
                  <a:pt x="40507" y="397365"/>
                </a:lnTo>
                <a:lnTo>
                  <a:pt x="32720" y="398418"/>
                </a:lnTo>
                <a:lnTo>
                  <a:pt x="0" y="4005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7"/>
          <p:cNvSpPr/>
          <p:nvPr/>
        </p:nvSpPr>
        <p:spPr>
          <a:xfrm>
            <a:off x="1786338" y="3559822"/>
            <a:ext cx="822560" cy="699221"/>
          </a:xfrm>
          <a:custGeom>
            <a:avLst/>
            <a:gdLst/>
            <a:ahLst/>
            <a:cxnLst/>
            <a:rect l="0" t="0" r="0" b="0"/>
            <a:pathLst>
              <a:path w="822560" h="699221">
                <a:moveTo>
                  <a:pt x="231056" y="254940"/>
                </a:moveTo>
                <a:lnTo>
                  <a:pt x="221955" y="250390"/>
                </a:lnTo>
                <a:lnTo>
                  <a:pt x="212406" y="248155"/>
                </a:lnTo>
                <a:lnTo>
                  <a:pt x="191030" y="246603"/>
                </a:lnTo>
                <a:lnTo>
                  <a:pt x="181199" y="246472"/>
                </a:lnTo>
                <a:lnTo>
                  <a:pt x="176863" y="247390"/>
                </a:lnTo>
                <a:lnTo>
                  <a:pt x="169506" y="250950"/>
                </a:lnTo>
                <a:lnTo>
                  <a:pt x="144286" y="267840"/>
                </a:lnTo>
                <a:lnTo>
                  <a:pt x="124913" y="283951"/>
                </a:lnTo>
                <a:lnTo>
                  <a:pt x="109587" y="295139"/>
                </a:lnTo>
                <a:lnTo>
                  <a:pt x="98330" y="309001"/>
                </a:lnTo>
                <a:lnTo>
                  <a:pt x="93995" y="316698"/>
                </a:lnTo>
                <a:lnTo>
                  <a:pt x="60588" y="373039"/>
                </a:lnTo>
                <a:lnTo>
                  <a:pt x="50736" y="391776"/>
                </a:lnTo>
                <a:lnTo>
                  <a:pt x="43215" y="408076"/>
                </a:lnTo>
                <a:lnTo>
                  <a:pt x="37249" y="422753"/>
                </a:lnTo>
                <a:lnTo>
                  <a:pt x="28080" y="446681"/>
                </a:lnTo>
                <a:lnTo>
                  <a:pt x="24301" y="457063"/>
                </a:lnTo>
                <a:lnTo>
                  <a:pt x="19877" y="470651"/>
                </a:lnTo>
                <a:lnTo>
                  <a:pt x="9881" y="503529"/>
                </a:lnTo>
                <a:lnTo>
                  <a:pt x="6454" y="518774"/>
                </a:lnTo>
                <a:lnTo>
                  <a:pt x="4169" y="532747"/>
                </a:lnTo>
                <a:lnTo>
                  <a:pt x="2646" y="545872"/>
                </a:lnTo>
                <a:lnTo>
                  <a:pt x="1630" y="557480"/>
                </a:lnTo>
                <a:lnTo>
                  <a:pt x="502" y="577997"/>
                </a:lnTo>
                <a:lnTo>
                  <a:pt x="0" y="596641"/>
                </a:lnTo>
                <a:lnTo>
                  <a:pt x="730" y="616357"/>
                </a:lnTo>
                <a:lnTo>
                  <a:pt x="2258" y="628282"/>
                </a:lnTo>
                <a:lnTo>
                  <a:pt x="4229" y="640995"/>
                </a:lnTo>
                <a:lnTo>
                  <a:pt x="8959" y="657660"/>
                </a:lnTo>
                <a:lnTo>
                  <a:pt x="16977" y="674937"/>
                </a:lnTo>
                <a:lnTo>
                  <a:pt x="19757" y="680671"/>
                </a:lnTo>
                <a:lnTo>
                  <a:pt x="22563" y="684493"/>
                </a:lnTo>
                <a:lnTo>
                  <a:pt x="25386" y="687041"/>
                </a:lnTo>
                <a:lnTo>
                  <a:pt x="31062" y="690825"/>
                </a:lnTo>
                <a:lnTo>
                  <a:pt x="36760" y="695682"/>
                </a:lnTo>
                <a:lnTo>
                  <a:pt x="40565" y="697358"/>
                </a:lnTo>
                <a:lnTo>
                  <a:pt x="49874" y="699220"/>
                </a:lnTo>
                <a:lnTo>
                  <a:pt x="54070" y="698764"/>
                </a:lnTo>
                <a:lnTo>
                  <a:pt x="57821" y="697508"/>
                </a:lnTo>
                <a:lnTo>
                  <a:pt x="64528" y="694524"/>
                </a:lnTo>
                <a:lnTo>
                  <a:pt x="70684" y="693199"/>
                </a:lnTo>
                <a:lnTo>
                  <a:pt x="73659" y="690940"/>
                </a:lnTo>
                <a:lnTo>
                  <a:pt x="85254" y="675802"/>
                </a:lnTo>
                <a:lnTo>
                  <a:pt x="101803" y="654715"/>
                </a:lnTo>
                <a:lnTo>
                  <a:pt x="114238" y="634548"/>
                </a:lnTo>
                <a:lnTo>
                  <a:pt x="123892" y="616059"/>
                </a:lnTo>
                <a:lnTo>
                  <a:pt x="134533" y="598317"/>
                </a:lnTo>
                <a:lnTo>
                  <a:pt x="143072" y="578367"/>
                </a:lnTo>
                <a:lnTo>
                  <a:pt x="146683" y="567714"/>
                </a:lnTo>
                <a:lnTo>
                  <a:pt x="151947" y="547276"/>
                </a:lnTo>
                <a:lnTo>
                  <a:pt x="165417" y="489007"/>
                </a:lnTo>
                <a:lnTo>
                  <a:pt x="172057" y="454800"/>
                </a:lnTo>
                <a:lnTo>
                  <a:pt x="184514" y="381232"/>
                </a:lnTo>
                <a:lnTo>
                  <a:pt x="189551" y="342944"/>
                </a:lnTo>
                <a:lnTo>
                  <a:pt x="197687" y="264843"/>
                </a:lnTo>
                <a:lnTo>
                  <a:pt x="200238" y="231062"/>
                </a:lnTo>
                <a:lnTo>
                  <a:pt x="201938" y="200921"/>
                </a:lnTo>
                <a:lnTo>
                  <a:pt x="204331" y="132254"/>
                </a:lnTo>
                <a:lnTo>
                  <a:pt x="205140" y="79470"/>
                </a:lnTo>
                <a:lnTo>
                  <a:pt x="205280" y="41448"/>
                </a:lnTo>
                <a:lnTo>
                  <a:pt x="207853" y="24165"/>
                </a:lnTo>
                <a:lnTo>
                  <a:pt x="212116" y="9079"/>
                </a:lnTo>
                <a:lnTo>
                  <a:pt x="213557" y="0"/>
                </a:lnTo>
                <a:lnTo>
                  <a:pt x="212723" y="208"/>
                </a:lnTo>
                <a:lnTo>
                  <a:pt x="209256" y="2978"/>
                </a:lnTo>
                <a:lnTo>
                  <a:pt x="207950" y="5051"/>
                </a:lnTo>
                <a:lnTo>
                  <a:pt x="206499" y="9893"/>
                </a:lnTo>
                <a:lnTo>
                  <a:pt x="205492" y="28655"/>
                </a:lnTo>
                <a:lnTo>
                  <a:pt x="205348" y="137180"/>
                </a:lnTo>
                <a:lnTo>
                  <a:pt x="206297" y="151668"/>
                </a:lnTo>
                <a:lnTo>
                  <a:pt x="207883" y="165137"/>
                </a:lnTo>
                <a:lnTo>
                  <a:pt x="209893" y="177926"/>
                </a:lnTo>
                <a:lnTo>
                  <a:pt x="214665" y="217537"/>
                </a:lnTo>
                <a:lnTo>
                  <a:pt x="217272" y="241435"/>
                </a:lnTo>
                <a:lnTo>
                  <a:pt x="220914" y="262129"/>
                </a:lnTo>
                <a:lnTo>
                  <a:pt x="225247" y="280688"/>
                </a:lnTo>
                <a:lnTo>
                  <a:pt x="230041" y="297823"/>
                </a:lnTo>
                <a:lnTo>
                  <a:pt x="235142" y="313056"/>
                </a:lnTo>
                <a:lnTo>
                  <a:pt x="240448" y="327022"/>
                </a:lnTo>
                <a:lnTo>
                  <a:pt x="245890" y="340142"/>
                </a:lnTo>
                <a:lnTo>
                  <a:pt x="250470" y="353651"/>
                </a:lnTo>
                <a:lnTo>
                  <a:pt x="254476" y="367420"/>
                </a:lnTo>
                <a:lnTo>
                  <a:pt x="258100" y="381362"/>
                </a:lnTo>
                <a:lnTo>
                  <a:pt x="265278" y="400181"/>
                </a:lnTo>
                <a:lnTo>
                  <a:pt x="274826" y="422253"/>
                </a:lnTo>
                <a:lnTo>
                  <a:pt x="295277" y="467414"/>
                </a:lnTo>
                <a:lnTo>
                  <a:pt x="317501" y="518661"/>
                </a:lnTo>
                <a:lnTo>
                  <a:pt x="330119" y="545822"/>
                </a:lnTo>
                <a:lnTo>
                  <a:pt x="339008" y="561256"/>
                </a:lnTo>
                <a:lnTo>
                  <a:pt x="349697" y="578213"/>
                </a:lnTo>
                <a:lnTo>
                  <a:pt x="361585" y="596185"/>
                </a:lnTo>
                <a:lnTo>
                  <a:pt x="370463" y="610072"/>
                </a:lnTo>
                <a:lnTo>
                  <a:pt x="382867" y="630581"/>
                </a:lnTo>
                <a:lnTo>
                  <a:pt x="399176" y="646047"/>
                </a:lnTo>
                <a:lnTo>
                  <a:pt x="422157" y="660383"/>
                </a:lnTo>
                <a:lnTo>
                  <a:pt x="432195" y="663737"/>
                </a:lnTo>
                <a:lnTo>
                  <a:pt x="443007" y="665228"/>
                </a:lnTo>
                <a:lnTo>
                  <a:pt x="454161" y="663350"/>
                </a:lnTo>
                <a:lnTo>
                  <a:pt x="476845" y="654383"/>
                </a:lnTo>
                <a:lnTo>
                  <a:pt x="481593" y="650776"/>
                </a:lnTo>
                <a:lnTo>
                  <a:pt x="503714" y="625860"/>
                </a:lnTo>
                <a:lnTo>
                  <a:pt x="519560" y="604578"/>
                </a:lnTo>
                <a:lnTo>
                  <a:pt x="529120" y="590902"/>
                </a:lnTo>
                <a:lnTo>
                  <a:pt x="536445" y="577975"/>
                </a:lnTo>
                <a:lnTo>
                  <a:pt x="542282" y="565547"/>
                </a:lnTo>
                <a:lnTo>
                  <a:pt x="563043" y="513674"/>
                </a:lnTo>
                <a:lnTo>
                  <a:pt x="568586" y="500772"/>
                </a:lnTo>
                <a:lnTo>
                  <a:pt x="579824" y="476276"/>
                </a:lnTo>
                <a:lnTo>
                  <a:pt x="584536" y="463458"/>
                </a:lnTo>
                <a:lnTo>
                  <a:pt x="588630" y="450149"/>
                </a:lnTo>
                <a:lnTo>
                  <a:pt x="592311" y="436515"/>
                </a:lnTo>
                <a:lnTo>
                  <a:pt x="596670" y="422662"/>
                </a:lnTo>
                <a:lnTo>
                  <a:pt x="601482" y="408665"/>
                </a:lnTo>
                <a:lnTo>
                  <a:pt x="606594" y="394571"/>
                </a:lnTo>
                <a:lnTo>
                  <a:pt x="610955" y="381364"/>
                </a:lnTo>
                <a:lnTo>
                  <a:pt x="614815" y="368750"/>
                </a:lnTo>
                <a:lnTo>
                  <a:pt x="618340" y="356531"/>
                </a:lnTo>
                <a:lnTo>
                  <a:pt x="622596" y="344575"/>
                </a:lnTo>
                <a:lnTo>
                  <a:pt x="627338" y="332794"/>
                </a:lnTo>
                <a:lnTo>
                  <a:pt x="632404" y="321131"/>
                </a:lnTo>
                <a:lnTo>
                  <a:pt x="638033" y="300550"/>
                </a:lnTo>
                <a:lnTo>
                  <a:pt x="640535" y="282831"/>
                </a:lnTo>
                <a:lnTo>
                  <a:pt x="641647" y="268606"/>
                </a:lnTo>
                <a:lnTo>
                  <a:pt x="639601" y="255934"/>
                </a:lnTo>
                <a:lnTo>
                  <a:pt x="635517" y="244904"/>
                </a:lnTo>
                <a:lnTo>
                  <a:pt x="630527" y="236828"/>
                </a:lnTo>
                <a:lnTo>
                  <a:pt x="622594" y="230062"/>
                </a:lnTo>
                <a:lnTo>
                  <a:pt x="617811" y="226925"/>
                </a:lnTo>
                <a:lnTo>
                  <a:pt x="613670" y="225786"/>
                </a:lnTo>
                <a:lnTo>
                  <a:pt x="609958" y="225979"/>
                </a:lnTo>
                <a:lnTo>
                  <a:pt x="592604" y="233133"/>
                </a:lnTo>
                <a:lnTo>
                  <a:pt x="576412" y="245515"/>
                </a:lnTo>
                <a:lnTo>
                  <a:pt x="559550" y="261249"/>
                </a:lnTo>
                <a:lnTo>
                  <a:pt x="551017" y="271529"/>
                </a:lnTo>
                <a:lnTo>
                  <a:pt x="540566" y="285049"/>
                </a:lnTo>
                <a:lnTo>
                  <a:pt x="528836" y="300730"/>
                </a:lnTo>
                <a:lnTo>
                  <a:pt x="518159" y="314042"/>
                </a:lnTo>
                <a:lnTo>
                  <a:pt x="508183" y="325774"/>
                </a:lnTo>
                <a:lnTo>
                  <a:pt x="491384" y="347382"/>
                </a:lnTo>
                <a:lnTo>
                  <a:pt x="485570" y="358478"/>
                </a:lnTo>
                <a:lnTo>
                  <a:pt x="475619" y="380015"/>
                </a:lnTo>
                <a:lnTo>
                  <a:pt x="464846" y="399111"/>
                </a:lnTo>
                <a:lnTo>
                  <a:pt x="456248" y="419664"/>
                </a:lnTo>
                <a:lnTo>
                  <a:pt x="450204" y="440546"/>
                </a:lnTo>
                <a:lnTo>
                  <a:pt x="447518" y="459352"/>
                </a:lnTo>
                <a:lnTo>
                  <a:pt x="446324" y="477235"/>
                </a:lnTo>
                <a:lnTo>
                  <a:pt x="445793" y="494708"/>
                </a:lnTo>
                <a:lnTo>
                  <a:pt x="445558" y="511998"/>
                </a:lnTo>
                <a:lnTo>
                  <a:pt x="447993" y="529208"/>
                </a:lnTo>
                <a:lnTo>
                  <a:pt x="453203" y="546382"/>
                </a:lnTo>
                <a:lnTo>
                  <a:pt x="461868" y="563540"/>
                </a:lnTo>
                <a:lnTo>
                  <a:pt x="472906" y="584714"/>
                </a:lnTo>
                <a:lnTo>
                  <a:pt x="481738" y="594546"/>
                </a:lnTo>
                <a:lnTo>
                  <a:pt x="502930" y="613170"/>
                </a:lnTo>
                <a:lnTo>
                  <a:pt x="516672" y="621481"/>
                </a:lnTo>
                <a:lnTo>
                  <a:pt x="540473" y="631515"/>
                </a:lnTo>
                <a:lnTo>
                  <a:pt x="558122" y="636619"/>
                </a:lnTo>
                <a:lnTo>
                  <a:pt x="578667" y="638888"/>
                </a:lnTo>
                <a:lnTo>
                  <a:pt x="597957" y="639896"/>
                </a:lnTo>
                <a:lnTo>
                  <a:pt x="616056" y="640344"/>
                </a:lnTo>
                <a:lnTo>
                  <a:pt x="633625" y="640543"/>
                </a:lnTo>
                <a:lnTo>
                  <a:pt x="653498" y="638092"/>
                </a:lnTo>
                <a:lnTo>
                  <a:pt x="675031" y="633827"/>
                </a:lnTo>
                <a:lnTo>
                  <a:pt x="697301" y="628757"/>
                </a:lnTo>
                <a:lnTo>
                  <a:pt x="717359" y="620789"/>
                </a:lnTo>
                <a:lnTo>
                  <a:pt x="758070" y="600151"/>
                </a:lnTo>
                <a:lnTo>
                  <a:pt x="782785" y="589025"/>
                </a:lnTo>
                <a:lnTo>
                  <a:pt x="822559" y="5721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8"/>
          <p:cNvSpPr/>
          <p:nvPr/>
        </p:nvSpPr>
        <p:spPr>
          <a:xfrm>
            <a:off x="2627836" y="3571574"/>
            <a:ext cx="975472" cy="645500"/>
          </a:xfrm>
          <a:custGeom>
            <a:avLst/>
            <a:gdLst/>
            <a:ahLst/>
            <a:cxnLst/>
            <a:rect l="0" t="0" r="0" b="0"/>
            <a:pathLst>
              <a:path w="975472" h="645500">
                <a:moveTo>
                  <a:pt x="221091" y="328913"/>
                </a:moveTo>
                <a:lnTo>
                  <a:pt x="225642" y="315261"/>
                </a:lnTo>
                <a:lnTo>
                  <a:pt x="226030" y="310287"/>
                </a:lnTo>
                <a:lnTo>
                  <a:pt x="225336" y="306018"/>
                </a:lnTo>
                <a:lnTo>
                  <a:pt x="221929" y="296874"/>
                </a:lnTo>
                <a:lnTo>
                  <a:pt x="212238" y="286188"/>
                </a:lnTo>
                <a:lnTo>
                  <a:pt x="208521" y="283285"/>
                </a:lnTo>
                <a:lnTo>
                  <a:pt x="201852" y="280059"/>
                </a:lnTo>
                <a:lnTo>
                  <a:pt x="192742" y="278243"/>
                </a:lnTo>
                <a:lnTo>
                  <a:pt x="179460" y="277704"/>
                </a:lnTo>
                <a:lnTo>
                  <a:pt x="168933" y="280119"/>
                </a:lnTo>
                <a:lnTo>
                  <a:pt x="140986" y="292113"/>
                </a:lnTo>
                <a:lnTo>
                  <a:pt x="129609" y="297635"/>
                </a:lnTo>
                <a:lnTo>
                  <a:pt x="107943" y="315201"/>
                </a:lnTo>
                <a:lnTo>
                  <a:pt x="83426" y="333952"/>
                </a:lnTo>
                <a:lnTo>
                  <a:pt x="71641" y="348297"/>
                </a:lnTo>
                <a:lnTo>
                  <a:pt x="42663" y="398994"/>
                </a:lnTo>
                <a:lnTo>
                  <a:pt x="35464" y="412781"/>
                </a:lnTo>
                <a:lnTo>
                  <a:pt x="29712" y="424830"/>
                </a:lnTo>
                <a:lnTo>
                  <a:pt x="24925" y="435720"/>
                </a:lnTo>
                <a:lnTo>
                  <a:pt x="20781" y="446790"/>
                </a:lnTo>
                <a:lnTo>
                  <a:pt x="17066" y="457980"/>
                </a:lnTo>
                <a:lnTo>
                  <a:pt x="13637" y="469251"/>
                </a:lnTo>
                <a:lnTo>
                  <a:pt x="7287" y="491933"/>
                </a:lnTo>
                <a:lnTo>
                  <a:pt x="4260" y="503316"/>
                </a:lnTo>
                <a:lnTo>
                  <a:pt x="2242" y="513761"/>
                </a:lnTo>
                <a:lnTo>
                  <a:pt x="0" y="532988"/>
                </a:lnTo>
                <a:lnTo>
                  <a:pt x="354" y="545925"/>
                </a:lnTo>
                <a:lnTo>
                  <a:pt x="1543" y="561218"/>
                </a:lnTo>
                <a:lnTo>
                  <a:pt x="3288" y="578081"/>
                </a:lnTo>
                <a:lnTo>
                  <a:pt x="5404" y="591227"/>
                </a:lnTo>
                <a:lnTo>
                  <a:pt x="10295" y="610915"/>
                </a:lnTo>
                <a:lnTo>
                  <a:pt x="13885" y="617879"/>
                </a:lnTo>
                <a:lnTo>
                  <a:pt x="30795" y="635900"/>
                </a:lnTo>
                <a:lnTo>
                  <a:pt x="34220" y="639299"/>
                </a:lnTo>
                <a:lnTo>
                  <a:pt x="38408" y="641564"/>
                </a:lnTo>
                <a:lnTo>
                  <a:pt x="48141" y="644082"/>
                </a:lnTo>
                <a:lnTo>
                  <a:pt x="64331" y="645499"/>
                </a:lnTo>
                <a:lnTo>
                  <a:pt x="75537" y="643291"/>
                </a:lnTo>
                <a:lnTo>
                  <a:pt x="81193" y="641368"/>
                </a:lnTo>
                <a:lnTo>
                  <a:pt x="92557" y="634152"/>
                </a:lnTo>
                <a:lnTo>
                  <a:pt x="115374" y="613998"/>
                </a:lnTo>
                <a:lnTo>
                  <a:pt x="126798" y="600397"/>
                </a:lnTo>
                <a:lnTo>
                  <a:pt x="137273" y="584828"/>
                </a:lnTo>
                <a:lnTo>
                  <a:pt x="145103" y="568383"/>
                </a:lnTo>
                <a:lnTo>
                  <a:pt x="212628" y="405025"/>
                </a:lnTo>
                <a:lnTo>
                  <a:pt x="220212" y="382512"/>
                </a:lnTo>
                <a:lnTo>
                  <a:pt x="227172" y="358931"/>
                </a:lnTo>
                <a:lnTo>
                  <a:pt x="239034" y="315584"/>
                </a:lnTo>
                <a:lnTo>
                  <a:pt x="247481" y="286794"/>
                </a:lnTo>
                <a:lnTo>
                  <a:pt x="250114" y="273211"/>
                </a:lnTo>
                <a:lnTo>
                  <a:pt x="251870" y="259394"/>
                </a:lnTo>
                <a:lnTo>
                  <a:pt x="263789" y="130184"/>
                </a:lnTo>
                <a:lnTo>
                  <a:pt x="267654" y="97367"/>
                </a:lnTo>
                <a:lnTo>
                  <a:pt x="271183" y="73584"/>
                </a:lnTo>
                <a:lnTo>
                  <a:pt x="274488" y="55824"/>
                </a:lnTo>
                <a:lnTo>
                  <a:pt x="276692" y="41126"/>
                </a:lnTo>
                <a:lnTo>
                  <a:pt x="278161" y="28470"/>
                </a:lnTo>
                <a:lnTo>
                  <a:pt x="280745" y="9645"/>
                </a:lnTo>
                <a:lnTo>
                  <a:pt x="282768" y="4625"/>
                </a:lnTo>
                <a:lnTo>
                  <a:pt x="285069" y="1279"/>
                </a:lnTo>
                <a:lnTo>
                  <a:pt x="286603" y="0"/>
                </a:lnTo>
                <a:lnTo>
                  <a:pt x="287626" y="101"/>
                </a:lnTo>
                <a:lnTo>
                  <a:pt x="289714" y="2752"/>
                </a:lnTo>
                <a:lnTo>
                  <a:pt x="293818" y="7105"/>
                </a:lnTo>
                <a:lnTo>
                  <a:pt x="295293" y="11504"/>
                </a:lnTo>
                <a:lnTo>
                  <a:pt x="296932" y="24013"/>
                </a:lnTo>
                <a:lnTo>
                  <a:pt x="297369" y="34206"/>
                </a:lnTo>
                <a:lnTo>
                  <a:pt x="297855" y="60772"/>
                </a:lnTo>
                <a:lnTo>
                  <a:pt x="298937" y="74905"/>
                </a:lnTo>
                <a:lnTo>
                  <a:pt x="300611" y="89090"/>
                </a:lnTo>
                <a:lnTo>
                  <a:pt x="302679" y="103308"/>
                </a:lnTo>
                <a:lnTo>
                  <a:pt x="314692" y="232540"/>
                </a:lnTo>
                <a:lnTo>
                  <a:pt x="320639" y="276094"/>
                </a:lnTo>
                <a:lnTo>
                  <a:pt x="327461" y="313703"/>
                </a:lnTo>
                <a:lnTo>
                  <a:pt x="349841" y="412904"/>
                </a:lnTo>
                <a:lnTo>
                  <a:pt x="354549" y="428722"/>
                </a:lnTo>
                <a:lnTo>
                  <a:pt x="359593" y="443077"/>
                </a:lnTo>
                <a:lnTo>
                  <a:pt x="364861" y="456458"/>
                </a:lnTo>
                <a:lnTo>
                  <a:pt x="370278" y="469188"/>
                </a:lnTo>
                <a:lnTo>
                  <a:pt x="381376" y="493492"/>
                </a:lnTo>
                <a:lnTo>
                  <a:pt x="387003" y="504355"/>
                </a:lnTo>
                <a:lnTo>
                  <a:pt x="398334" y="524045"/>
                </a:lnTo>
                <a:lnTo>
                  <a:pt x="404976" y="534249"/>
                </a:lnTo>
                <a:lnTo>
                  <a:pt x="412261" y="544861"/>
                </a:lnTo>
                <a:lnTo>
                  <a:pt x="427023" y="563955"/>
                </a:lnTo>
                <a:lnTo>
                  <a:pt x="446044" y="580059"/>
                </a:lnTo>
                <a:lnTo>
                  <a:pt x="464697" y="590864"/>
                </a:lnTo>
                <a:lnTo>
                  <a:pt x="479855" y="597101"/>
                </a:lnTo>
                <a:lnTo>
                  <a:pt x="485993" y="598192"/>
                </a:lnTo>
                <a:lnTo>
                  <a:pt x="491037" y="597968"/>
                </a:lnTo>
                <a:lnTo>
                  <a:pt x="505228" y="593100"/>
                </a:lnTo>
                <a:lnTo>
                  <a:pt x="515014" y="588252"/>
                </a:lnTo>
                <a:lnTo>
                  <a:pt x="522538" y="582922"/>
                </a:lnTo>
                <a:lnTo>
                  <a:pt x="529058" y="574839"/>
                </a:lnTo>
                <a:lnTo>
                  <a:pt x="535130" y="563943"/>
                </a:lnTo>
                <a:lnTo>
                  <a:pt x="541004" y="549576"/>
                </a:lnTo>
                <a:lnTo>
                  <a:pt x="544856" y="537934"/>
                </a:lnTo>
                <a:lnTo>
                  <a:pt x="554217" y="507219"/>
                </a:lnTo>
                <a:lnTo>
                  <a:pt x="611969" y="301473"/>
                </a:lnTo>
                <a:lnTo>
                  <a:pt x="615979" y="283950"/>
                </a:lnTo>
                <a:lnTo>
                  <a:pt x="618652" y="268457"/>
                </a:lnTo>
                <a:lnTo>
                  <a:pt x="620434" y="254319"/>
                </a:lnTo>
                <a:lnTo>
                  <a:pt x="622575" y="240131"/>
                </a:lnTo>
                <a:lnTo>
                  <a:pt x="629186" y="201219"/>
                </a:lnTo>
                <a:lnTo>
                  <a:pt x="631902" y="182687"/>
                </a:lnTo>
                <a:lnTo>
                  <a:pt x="632125" y="182851"/>
                </a:lnTo>
                <a:lnTo>
                  <a:pt x="632439" y="201286"/>
                </a:lnTo>
                <a:lnTo>
                  <a:pt x="631530" y="214301"/>
                </a:lnTo>
                <a:lnTo>
                  <a:pt x="627981" y="249082"/>
                </a:lnTo>
                <a:lnTo>
                  <a:pt x="626654" y="269977"/>
                </a:lnTo>
                <a:lnTo>
                  <a:pt x="625768" y="292480"/>
                </a:lnTo>
                <a:lnTo>
                  <a:pt x="624523" y="362568"/>
                </a:lnTo>
                <a:lnTo>
                  <a:pt x="624348" y="385640"/>
                </a:lnTo>
                <a:lnTo>
                  <a:pt x="626137" y="407688"/>
                </a:lnTo>
                <a:lnTo>
                  <a:pt x="629234" y="429055"/>
                </a:lnTo>
                <a:lnTo>
                  <a:pt x="633204" y="449967"/>
                </a:lnTo>
                <a:lnTo>
                  <a:pt x="637755" y="467718"/>
                </a:lnTo>
                <a:lnTo>
                  <a:pt x="642695" y="483362"/>
                </a:lnTo>
                <a:lnTo>
                  <a:pt x="647893" y="497602"/>
                </a:lnTo>
                <a:lnTo>
                  <a:pt x="653263" y="509000"/>
                </a:lnTo>
                <a:lnTo>
                  <a:pt x="664310" y="526744"/>
                </a:lnTo>
                <a:lnTo>
                  <a:pt x="673030" y="535900"/>
                </a:lnTo>
                <a:lnTo>
                  <a:pt x="676689" y="538342"/>
                </a:lnTo>
                <a:lnTo>
                  <a:pt x="685834" y="541055"/>
                </a:lnTo>
                <a:lnTo>
                  <a:pt x="711671" y="543035"/>
                </a:lnTo>
                <a:lnTo>
                  <a:pt x="716737" y="543098"/>
                </a:lnTo>
                <a:lnTo>
                  <a:pt x="722019" y="541236"/>
                </a:lnTo>
                <a:lnTo>
                  <a:pt x="749843" y="523902"/>
                </a:lnTo>
                <a:lnTo>
                  <a:pt x="754567" y="518913"/>
                </a:lnTo>
                <a:lnTo>
                  <a:pt x="762357" y="505750"/>
                </a:lnTo>
                <a:lnTo>
                  <a:pt x="774073" y="485295"/>
                </a:lnTo>
                <a:lnTo>
                  <a:pt x="781198" y="473172"/>
                </a:lnTo>
                <a:lnTo>
                  <a:pt x="786901" y="461281"/>
                </a:lnTo>
                <a:lnTo>
                  <a:pt x="791655" y="449543"/>
                </a:lnTo>
                <a:lnTo>
                  <a:pt x="807977" y="402121"/>
                </a:lnTo>
                <a:lnTo>
                  <a:pt x="815231" y="380575"/>
                </a:lnTo>
                <a:lnTo>
                  <a:pt x="821019" y="360497"/>
                </a:lnTo>
                <a:lnTo>
                  <a:pt x="825831" y="341397"/>
                </a:lnTo>
                <a:lnTo>
                  <a:pt x="829991" y="322948"/>
                </a:lnTo>
                <a:lnTo>
                  <a:pt x="833717" y="303981"/>
                </a:lnTo>
                <a:lnTo>
                  <a:pt x="840397" y="265127"/>
                </a:lnTo>
                <a:lnTo>
                  <a:pt x="841606" y="251147"/>
                </a:lnTo>
                <a:lnTo>
                  <a:pt x="840411" y="233073"/>
                </a:lnTo>
                <a:lnTo>
                  <a:pt x="838726" y="216566"/>
                </a:lnTo>
                <a:lnTo>
                  <a:pt x="838393" y="231227"/>
                </a:lnTo>
                <a:lnTo>
                  <a:pt x="837395" y="248349"/>
                </a:lnTo>
                <a:lnTo>
                  <a:pt x="835795" y="260916"/>
                </a:lnTo>
                <a:lnTo>
                  <a:pt x="833777" y="275009"/>
                </a:lnTo>
                <a:lnTo>
                  <a:pt x="832431" y="291072"/>
                </a:lnTo>
                <a:lnTo>
                  <a:pt x="831533" y="308448"/>
                </a:lnTo>
                <a:lnTo>
                  <a:pt x="830270" y="354599"/>
                </a:lnTo>
                <a:lnTo>
                  <a:pt x="830093" y="366040"/>
                </a:lnTo>
                <a:lnTo>
                  <a:pt x="830927" y="380334"/>
                </a:lnTo>
                <a:lnTo>
                  <a:pt x="832436" y="396531"/>
                </a:lnTo>
                <a:lnTo>
                  <a:pt x="834394" y="413997"/>
                </a:lnTo>
                <a:lnTo>
                  <a:pt x="838557" y="430403"/>
                </a:lnTo>
                <a:lnTo>
                  <a:pt x="844190" y="446103"/>
                </a:lnTo>
                <a:lnTo>
                  <a:pt x="850803" y="461332"/>
                </a:lnTo>
                <a:lnTo>
                  <a:pt x="857117" y="473390"/>
                </a:lnTo>
                <a:lnTo>
                  <a:pt x="869212" y="491867"/>
                </a:lnTo>
                <a:lnTo>
                  <a:pt x="880937" y="503890"/>
                </a:lnTo>
                <a:lnTo>
                  <a:pt x="903987" y="519369"/>
                </a:lnTo>
                <a:lnTo>
                  <a:pt x="917983" y="523098"/>
                </a:lnTo>
                <a:lnTo>
                  <a:pt x="932776" y="525707"/>
                </a:lnTo>
                <a:lnTo>
                  <a:pt x="957795" y="532604"/>
                </a:lnTo>
                <a:lnTo>
                  <a:pt x="975471" y="5346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9"/>
          <p:cNvSpPr/>
          <p:nvPr/>
        </p:nvSpPr>
        <p:spPr>
          <a:xfrm>
            <a:off x="3741315" y="3563613"/>
            <a:ext cx="395193" cy="722638"/>
          </a:xfrm>
          <a:custGeom>
            <a:avLst/>
            <a:gdLst/>
            <a:ahLst/>
            <a:cxnLst/>
            <a:rect l="0" t="0" r="0" b="0"/>
            <a:pathLst>
              <a:path w="395193" h="722638">
                <a:moveTo>
                  <a:pt x="136312" y="276866"/>
                </a:moveTo>
                <a:lnTo>
                  <a:pt x="122660" y="267765"/>
                </a:lnTo>
                <a:lnTo>
                  <a:pt x="113417" y="260757"/>
                </a:lnTo>
                <a:lnTo>
                  <a:pt x="109619" y="257554"/>
                </a:lnTo>
                <a:lnTo>
                  <a:pt x="102858" y="253996"/>
                </a:lnTo>
                <a:lnTo>
                  <a:pt x="99722" y="253047"/>
                </a:lnTo>
                <a:lnTo>
                  <a:pt x="95726" y="253367"/>
                </a:lnTo>
                <a:lnTo>
                  <a:pt x="86206" y="256262"/>
                </a:lnTo>
                <a:lnTo>
                  <a:pt x="78165" y="260724"/>
                </a:lnTo>
                <a:lnTo>
                  <a:pt x="74688" y="263247"/>
                </a:lnTo>
                <a:lnTo>
                  <a:pt x="68283" y="271131"/>
                </a:lnTo>
                <a:lnTo>
                  <a:pt x="56783" y="286280"/>
                </a:lnTo>
                <a:lnTo>
                  <a:pt x="51860" y="291715"/>
                </a:lnTo>
                <a:lnTo>
                  <a:pt x="44768" y="303910"/>
                </a:lnTo>
                <a:lnTo>
                  <a:pt x="36230" y="320613"/>
                </a:lnTo>
                <a:lnTo>
                  <a:pt x="26729" y="340321"/>
                </a:lnTo>
                <a:lnTo>
                  <a:pt x="19441" y="356317"/>
                </a:lnTo>
                <a:lnTo>
                  <a:pt x="13630" y="369839"/>
                </a:lnTo>
                <a:lnTo>
                  <a:pt x="8804" y="381710"/>
                </a:lnTo>
                <a:lnTo>
                  <a:pt x="3442" y="402522"/>
                </a:lnTo>
                <a:lnTo>
                  <a:pt x="1058" y="422248"/>
                </a:lnTo>
                <a:lnTo>
                  <a:pt x="0" y="443716"/>
                </a:lnTo>
                <a:lnTo>
                  <a:pt x="1622" y="455727"/>
                </a:lnTo>
                <a:lnTo>
                  <a:pt x="4609" y="468497"/>
                </a:lnTo>
                <a:lnTo>
                  <a:pt x="8505" y="481773"/>
                </a:lnTo>
                <a:lnTo>
                  <a:pt x="12834" y="504144"/>
                </a:lnTo>
                <a:lnTo>
                  <a:pt x="13989" y="514109"/>
                </a:lnTo>
                <a:lnTo>
                  <a:pt x="16663" y="522658"/>
                </a:lnTo>
                <a:lnTo>
                  <a:pt x="24715" y="537237"/>
                </a:lnTo>
                <a:lnTo>
                  <a:pt x="34643" y="547527"/>
                </a:lnTo>
                <a:lnTo>
                  <a:pt x="45406" y="555275"/>
                </a:lnTo>
                <a:lnTo>
                  <a:pt x="56539" y="561894"/>
                </a:lnTo>
                <a:lnTo>
                  <a:pt x="65297" y="565471"/>
                </a:lnTo>
                <a:lnTo>
                  <a:pt x="74270" y="567060"/>
                </a:lnTo>
                <a:lnTo>
                  <a:pt x="80663" y="567484"/>
                </a:lnTo>
                <a:lnTo>
                  <a:pt x="94434" y="567955"/>
                </a:lnTo>
                <a:lnTo>
                  <a:pt x="106905" y="568164"/>
                </a:lnTo>
                <a:lnTo>
                  <a:pt x="112897" y="566315"/>
                </a:lnTo>
                <a:lnTo>
                  <a:pt x="124636" y="559180"/>
                </a:lnTo>
                <a:lnTo>
                  <a:pt x="136202" y="552199"/>
                </a:lnTo>
                <a:lnTo>
                  <a:pt x="141954" y="549004"/>
                </a:lnTo>
                <a:lnTo>
                  <a:pt x="148646" y="544017"/>
                </a:lnTo>
                <a:lnTo>
                  <a:pt x="155965" y="537834"/>
                </a:lnTo>
                <a:lnTo>
                  <a:pt x="163701" y="530855"/>
                </a:lnTo>
                <a:lnTo>
                  <a:pt x="170764" y="523345"/>
                </a:lnTo>
                <a:lnTo>
                  <a:pt x="177378" y="515481"/>
                </a:lnTo>
                <a:lnTo>
                  <a:pt x="183691" y="507380"/>
                </a:lnTo>
                <a:lnTo>
                  <a:pt x="191711" y="493407"/>
                </a:lnTo>
                <a:lnTo>
                  <a:pt x="200867" y="475519"/>
                </a:lnTo>
                <a:lnTo>
                  <a:pt x="210781" y="455022"/>
                </a:lnTo>
                <a:lnTo>
                  <a:pt x="220248" y="437547"/>
                </a:lnTo>
                <a:lnTo>
                  <a:pt x="229417" y="422087"/>
                </a:lnTo>
                <a:lnTo>
                  <a:pt x="238387" y="407970"/>
                </a:lnTo>
                <a:lnTo>
                  <a:pt x="246272" y="393796"/>
                </a:lnTo>
                <a:lnTo>
                  <a:pt x="253434" y="379585"/>
                </a:lnTo>
                <a:lnTo>
                  <a:pt x="260113" y="365348"/>
                </a:lnTo>
                <a:lnTo>
                  <a:pt x="272615" y="336829"/>
                </a:lnTo>
                <a:lnTo>
                  <a:pt x="278616" y="322557"/>
                </a:lnTo>
                <a:lnTo>
                  <a:pt x="285474" y="304469"/>
                </a:lnTo>
                <a:lnTo>
                  <a:pt x="300714" y="261512"/>
                </a:lnTo>
                <a:lnTo>
                  <a:pt x="306873" y="238055"/>
                </a:lnTo>
                <a:lnTo>
                  <a:pt x="311932" y="213845"/>
                </a:lnTo>
                <a:lnTo>
                  <a:pt x="320093" y="168847"/>
                </a:lnTo>
                <a:lnTo>
                  <a:pt x="326895" y="136148"/>
                </a:lnTo>
                <a:lnTo>
                  <a:pt x="329090" y="120189"/>
                </a:lnTo>
                <a:lnTo>
                  <a:pt x="330553" y="103835"/>
                </a:lnTo>
                <a:lnTo>
                  <a:pt x="331529" y="87217"/>
                </a:lnTo>
                <a:lnTo>
                  <a:pt x="332613" y="56053"/>
                </a:lnTo>
                <a:lnTo>
                  <a:pt x="332901" y="41075"/>
                </a:lnTo>
                <a:lnTo>
                  <a:pt x="330683" y="21893"/>
                </a:lnTo>
                <a:lnTo>
                  <a:pt x="326521" y="10192"/>
                </a:lnTo>
                <a:lnTo>
                  <a:pt x="321497" y="1817"/>
                </a:lnTo>
                <a:lnTo>
                  <a:pt x="319776" y="155"/>
                </a:lnTo>
                <a:lnTo>
                  <a:pt x="318629" y="0"/>
                </a:lnTo>
                <a:lnTo>
                  <a:pt x="317864" y="849"/>
                </a:lnTo>
                <a:lnTo>
                  <a:pt x="317354" y="2367"/>
                </a:lnTo>
                <a:lnTo>
                  <a:pt x="315684" y="10008"/>
                </a:lnTo>
                <a:lnTo>
                  <a:pt x="311918" y="18880"/>
                </a:lnTo>
                <a:lnTo>
                  <a:pt x="308993" y="39136"/>
                </a:lnTo>
                <a:lnTo>
                  <a:pt x="310850" y="110884"/>
                </a:lnTo>
                <a:lnTo>
                  <a:pt x="314709" y="236894"/>
                </a:lnTo>
                <a:lnTo>
                  <a:pt x="316014" y="326121"/>
                </a:lnTo>
                <a:lnTo>
                  <a:pt x="318025" y="349708"/>
                </a:lnTo>
                <a:lnTo>
                  <a:pt x="321272" y="376863"/>
                </a:lnTo>
                <a:lnTo>
                  <a:pt x="325341" y="406395"/>
                </a:lnTo>
                <a:lnTo>
                  <a:pt x="328054" y="430847"/>
                </a:lnTo>
                <a:lnTo>
                  <a:pt x="329862" y="451910"/>
                </a:lnTo>
                <a:lnTo>
                  <a:pt x="331068" y="470715"/>
                </a:lnTo>
                <a:lnTo>
                  <a:pt x="332825" y="488014"/>
                </a:lnTo>
                <a:lnTo>
                  <a:pt x="334948" y="504309"/>
                </a:lnTo>
                <a:lnTo>
                  <a:pt x="337316" y="519935"/>
                </a:lnTo>
                <a:lnTo>
                  <a:pt x="339847" y="534162"/>
                </a:lnTo>
                <a:lnTo>
                  <a:pt x="342487" y="547457"/>
                </a:lnTo>
                <a:lnTo>
                  <a:pt x="353568" y="600721"/>
                </a:lnTo>
                <a:lnTo>
                  <a:pt x="356397" y="612784"/>
                </a:lnTo>
                <a:lnTo>
                  <a:pt x="362080" y="633808"/>
                </a:lnTo>
                <a:lnTo>
                  <a:pt x="367781" y="652677"/>
                </a:lnTo>
                <a:lnTo>
                  <a:pt x="379202" y="688074"/>
                </a:lnTo>
                <a:lnTo>
                  <a:pt x="387456" y="705370"/>
                </a:lnTo>
                <a:lnTo>
                  <a:pt x="394616" y="718773"/>
                </a:lnTo>
                <a:lnTo>
                  <a:pt x="395192" y="721013"/>
                </a:lnTo>
                <a:lnTo>
                  <a:pt x="393487" y="7226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0"/>
          <p:cNvSpPr/>
          <p:nvPr/>
        </p:nvSpPr>
        <p:spPr>
          <a:xfrm>
            <a:off x="3937634" y="3686175"/>
            <a:ext cx="574359" cy="162525"/>
          </a:xfrm>
          <a:custGeom>
            <a:avLst/>
            <a:gdLst/>
            <a:ahLst/>
            <a:cxnLst/>
            <a:rect l="0" t="0" r="0" b="0"/>
            <a:pathLst>
              <a:path w="574359" h="162525">
                <a:moveTo>
                  <a:pt x="0" y="154304"/>
                </a:moveTo>
                <a:lnTo>
                  <a:pt x="4552" y="158856"/>
                </a:lnTo>
                <a:lnTo>
                  <a:pt x="6844" y="160196"/>
                </a:lnTo>
                <a:lnTo>
                  <a:pt x="11932" y="161685"/>
                </a:lnTo>
                <a:lnTo>
                  <a:pt x="24702" y="162524"/>
                </a:lnTo>
                <a:lnTo>
                  <a:pt x="33613" y="161689"/>
                </a:lnTo>
                <a:lnTo>
                  <a:pt x="45269" y="160180"/>
                </a:lnTo>
                <a:lnTo>
                  <a:pt x="58755" y="158222"/>
                </a:lnTo>
                <a:lnTo>
                  <a:pt x="71555" y="155964"/>
                </a:lnTo>
                <a:lnTo>
                  <a:pt x="83898" y="153506"/>
                </a:lnTo>
                <a:lnTo>
                  <a:pt x="95938" y="150914"/>
                </a:lnTo>
                <a:lnTo>
                  <a:pt x="107774" y="147282"/>
                </a:lnTo>
                <a:lnTo>
                  <a:pt x="119474" y="142956"/>
                </a:lnTo>
                <a:lnTo>
                  <a:pt x="131085" y="138166"/>
                </a:lnTo>
                <a:lnTo>
                  <a:pt x="143587" y="134020"/>
                </a:lnTo>
                <a:lnTo>
                  <a:pt x="156685" y="130304"/>
                </a:lnTo>
                <a:lnTo>
                  <a:pt x="170179" y="126875"/>
                </a:lnTo>
                <a:lnTo>
                  <a:pt x="182985" y="122683"/>
                </a:lnTo>
                <a:lnTo>
                  <a:pt x="195333" y="117983"/>
                </a:lnTo>
                <a:lnTo>
                  <a:pt x="207375" y="112946"/>
                </a:lnTo>
                <a:lnTo>
                  <a:pt x="221117" y="107682"/>
                </a:lnTo>
                <a:lnTo>
                  <a:pt x="346442" y="61687"/>
                </a:lnTo>
                <a:lnTo>
                  <a:pt x="376694" y="51602"/>
                </a:lnTo>
                <a:lnTo>
                  <a:pt x="402577" y="43927"/>
                </a:lnTo>
                <a:lnTo>
                  <a:pt x="425547" y="37856"/>
                </a:lnTo>
                <a:lnTo>
                  <a:pt x="445624" y="31905"/>
                </a:lnTo>
                <a:lnTo>
                  <a:pt x="463770" y="26032"/>
                </a:lnTo>
                <a:lnTo>
                  <a:pt x="480630" y="20212"/>
                </a:lnTo>
                <a:lnTo>
                  <a:pt x="495680" y="16332"/>
                </a:lnTo>
                <a:lnTo>
                  <a:pt x="509524" y="13746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Words that mean multiplication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4"/>
          <p:cNvSpPr/>
          <p:nvPr/>
        </p:nvSpPr>
        <p:spPr>
          <a:xfrm>
            <a:off x="5617845" y="1828325"/>
            <a:ext cx="85726" cy="691990"/>
          </a:xfrm>
          <a:custGeom>
            <a:avLst/>
            <a:gdLst/>
            <a:ahLst/>
            <a:cxnLst/>
            <a:rect l="0" t="0" r="0" b="0"/>
            <a:pathLst>
              <a:path w="85726" h="691990">
                <a:moveTo>
                  <a:pt x="0" y="14762"/>
                </a:moveTo>
                <a:lnTo>
                  <a:pt x="0" y="5660"/>
                </a:lnTo>
                <a:lnTo>
                  <a:pt x="952" y="2979"/>
                </a:lnTo>
                <a:lnTo>
                  <a:pt x="2540" y="1192"/>
                </a:lnTo>
                <a:lnTo>
                  <a:pt x="4550" y="0"/>
                </a:lnTo>
                <a:lnTo>
                  <a:pt x="5891" y="158"/>
                </a:lnTo>
                <a:lnTo>
                  <a:pt x="6785" y="1216"/>
                </a:lnTo>
                <a:lnTo>
                  <a:pt x="8730" y="5884"/>
                </a:lnTo>
                <a:lnTo>
                  <a:pt x="12770" y="14309"/>
                </a:lnTo>
                <a:lnTo>
                  <a:pt x="15181" y="23985"/>
                </a:lnTo>
                <a:lnTo>
                  <a:pt x="17740" y="37103"/>
                </a:lnTo>
                <a:lnTo>
                  <a:pt x="20399" y="52516"/>
                </a:lnTo>
                <a:lnTo>
                  <a:pt x="22171" y="89461"/>
                </a:lnTo>
                <a:lnTo>
                  <a:pt x="25250" y="305504"/>
                </a:lnTo>
                <a:lnTo>
                  <a:pt x="27311" y="331463"/>
                </a:lnTo>
                <a:lnTo>
                  <a:pt x="30590" y="357341"/>
                </a:lnTo>
                <a:lnTo>
                  <a:pt x="34680" y="383165"/>
                </a:lnTo>
                <a:lnTo>
                  <a:pt x="37408" y="404192"/>
                </a:lnTo>
                <a:lnTo>
                  <a:pt x="39226" y="422019"/>
                </a:lnTo>
                <a:lnTo>
                  <a:pt x="40438" y="437714"/>
                </a:lnTo>
                <a:lnTo>
                  <a:pt x="42199" y="452940"/>
                </a:lnTo>
                <a:lnTo>
                  <a:pt x="44325" y="467854"/>
                </a:lnTo>
                <a:lnTo>
                  <a:pt x="46695" y="482558"/>
                </a:lnTo>
                <a:lnTo>
                  <a:pt x="49227" y="495219"/>
                </a:lnTo>
                <a:lnTo>
                  <a:pt x="51868" y="506516"/>
                </a:lnTo>
                <a:lnTo>
                  <a:pt x="71462" y="583587"/>
                </a:lnTo>
                <a:lnTo>
                  <a:pt x="73359" y="594004"/>
                </a:lnTo>
                <a:lnTo>
                  <a:pt x="75466" y="613198"/>
                </a:lnTo>
                <a:lnTo>
                  <a:pt x="76981" y="622317"/>
                </a:lnTo>
                <a:lnTo>
                  <a:pt x="78943" y="631253"/>
                </a:lnTo>
                <a:lnTo>
                  <a:pt x="81203" y="640069"/>
                </a:lnTo>
                <a:lnTo>
                  <a:pt x="83715" y="660024"/>
                </a:lnTo>
                <a:lnTo>
                  <a:pt x="85725" y="691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"/>
          <p:cNvSpPr/>
          <p:nvPr/>
        </p:nvSpPr>
        <p:spPr>
          <a:xfrm>
            <a:off x="5420677" y="2151760"/>
            <a:ext cx="548641" cy="334266"/>
          </a:xfrm>
          <a:custGeom>
            <a:avLst/>
            <a:gdLst/>
            <a:ahLst/>
            <a:cxnLst/>
            <a:rect l="0" t="0" r="0" b="0"/>
            <a:pathLst>
              <a:path w="548641" h="334266">
                <a:moveTo>
                  <a:pt x="0" y="119952"/>
                </a:moveTo>
                <a:lnTo>
                  <a:pt x="9102" y="110851"/>
                </a:lnTo>
                <a:lnTo>
                  <a:pt x="23864" y="100639"/>
                </a:lnTo>
                <a:lnTo>
                  <a:pt x="40302" y="91581"/>
                </a:lnTo>
                <a:lnTo>
                  <a:pt x="54107" y="85753"/>
                </a:lnTo>
                <a:lnTo>
                  <a:pt x="69768" y="79987"/>
                </a:lnTo>
                <a:lnTo>
                  <a:pt x="86253" y="74250"/>
                </a:lnTo>
                <a:lnTo>
                  <a:pt x="95602" y="71387"/>
                </a:lnTo>
                <a:lnTo>
                  <a:pt x="162791" y="52538"/>
                </a:lnTo>
                <a:lnTo>
                  <a:pt x="180917" y="48339"/>
                </a:lnTo>
                <a:lnTo>
                  <a:pt x="199669" y="44588"/>
                </a:lnTo>
                <a:lnTo>
                  <a:pt x="218837" y="41134"/>
                </a:lnTo>
                <a:lnTo>
                  <a:pt x="239237" y="35974"/>
                </a:lnTo>
                <a:lnTo>
                  <a:pt x="260456" y="29677"/>
                </a:lnTo>
                <a:lnTo>
                  <a:pt x="326509" y="8140"/>
                </a:lnTo>
                <a:lnTo>
                  <a:pt x="342918" y="3583"/>
                </a:lnTo>
                <a:lnTo>
                  <a:pt x="360050" y="1017"/>
                </a:lnTo>
                <a:lnTo>
                  <a:pt x="374652" y="257"/>
                </a:lnTo>
                <a:lnTo>
                  <a:pt x="388119" y="0"/>
                </a:lnTo>
                <a:lnTo>
                  <a:pt x="391143" y="932"/>
                </a:lnTo>
                <a:lnTo>
                  <a:pt x="401856" y="7746"/>
                </a:lnTo>
                <a:lnTo>
                  <a:pt x="414823" y="16425"/>
                </a:lnTo>
                <a:lnTo>
                  <a:pt x="425031" y="24093"/>
                </a:lnTo>
                <a:lnTo>
                  <a:pt x="429086" y="27471"/>
                </a:lnTo>
                <a:lnTo>
                  <a:pt x="432743" y="32580"/>
                </a:lnTo>
                <a:lnTo>
                  <a:pt x="436133" y="38844"/>
                </a:lnTo>
                <a:lnTo>
                  <a:pt x="439345" y="45878"/>
                </a:lnTo>
                <a:lnTo>
                  <a:pt x="452968" y="73980"/>
                </a:lnTo>
                <a:lnTo>
                  <a:pt x="459141" y="89304"/>
                </a:lnTo>
                <a:lnTo>
                  <a:pt x="473621" y="129191"/>
                </a:lnTo>
                <a:lnTo>
                  <a:pt x="488735" y="172537"/>
                </a:lnTo>
                <a:lnTo>
                  <a:pt x="492511" y="182631"/>
                </a:lnTo>
                <a:lnTo>
                  <a:pt x="495981" y="191266"/>
                </a:lnTo>
                <a:lnTo>
                  <a:pt x="499246" y="198927"/>
                </a:lnTo>
                <a:lnTo>
                  <a:pt x="503328" y="209750"/>
                </a:lnTo>
                <a:lnTo>
                  <a:pt x="512944" y="237014"/>
                </a:lnTo>
                <a:lnTo>
                  <a:pt x="516270" y="248476"/>
                </a:lnTo>
                <a:lnTo>
                  <a:pt x="518487" y="258022"/>
                </a:lnTo>
                <a:lnTo>
                  <a:pt x="519966" y="266291"/>
                </a:lnTo>
                <a:lnTo>
                  <a:pt x="522857" y="274662"/>
                </a:lnTo>
                <a:lnTo>
                  <a:pt x="526689" y="283099"/>
                </a:lnTo>
                <a:lnTo>
                  <a:pt x="531149" y="291582"/>
                </a:lnTo>
                <a:lnTo>
                  <a:pt x="534121" y="298190"/>
                </a:lnTo>
                <a:lnTo>
                  <a:pt x="539258" y="312992"/>
                </a:lnTo>
                <a:lnTo>
                  <a:pt x="541433" y="318178"/>
                </a:lnTo>
                <a:lnTo>
                  <a:pt x="548640" y="334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6"/>
          <p:cNvSpPr/>
          <p:nvPr/>
        </p:nvSpPr>
        <p:spPr>
          <a:xfrm>
            <a:off x="6012179" y="2122536"/>
            <a:ext cx="634366" cy="406352"/>
          </a:xfrm>
          <a:custGeom>
            <a:avLst/>
            <a:gdLst/>
            <a:ahLst/>
            <a:cxnLst/>
            <a:rect l="0" t="0" r="0" b="0"/>
            <a:pathLst>
              <a:path w="634366" h="406352">
                <a:moveTo>
                  <a:pt x="0" y="29161"/>
                </a:moveTo>
                <a:lnTo>
                  <a:pt x="7382" y="66065"/>
                </a:lnTo>
                <a:lnTo>
                  <a:pt x="12771" y="88461"/>
                </a:lnTo>
                <a:lnTo>
                  <a:pt x="16134" y="98222"/>
                </a:lnTo>
                <a:lnTo>
                  <a:pt x="20281" y="108539"/>
                </a:lnTo>
                <a:lnTo>
                  <a:pt x="24951" y="119227"/>
                </a:lnTo>
                <a:lnTo>
                  <a:pt x="40300" y="151423"/>
                </a:lnTo>
                <a:lnTo>
                  <a:pt x="49726" y="170677"/>
                </a:lnTo>
                <a:lnTo>
                  <a:pt x="56964" y="186370"/>
                </a:lnTo>
                <a:lnTo>
                  <a:pt x="62741" y="199689"/>
                </a:lnTo>
                <a:lnTo>
                  <a:pt x="67545" y="211427"/>
                </a:lnTo>
                <a:lnTo>
                  <a:pt x="75510" y="236396"/>
                </a:lnTo>
                <a:lnTo>
                  <a:pt x="113214" y="365696"/>
                </a:lnTo>
                <a:lnTo>
                  <a:pt x="115481" y="371628"/>
                </a:lnTo>
                <a:lnTo>
                  <a:pt x="116993" y="373677"/>
                </a:lnTo>
                <a:lnTo>
                  <a:pt x="118001" y="373139"/>
                </a:lnTo>
                <a:lnTo>
                  <a:pt x="117720" y="367064"/>
                </a:lnTo>
                <a:lnTo>
                  <a:pt x="116580" y="357300"/>
                </a:lnTo>
                <a:lnTo>
                  <a:pt x="107907" y="291464"/>
                </a:lnTo>
                <a:lnTo>
                  <a:pt x="107181" y="274515"/>
                </a:lnTo>
                <a:lnTo>
                  <a:pt x="107649" y="259405"/>
                </a:lnTo>
                <a:lnTo>
                  <a:pt x="108914" y="245522"/>
                </a:lnTo>
                <a:lnTo>
                  <a:pt x="109757" y="231504"/>
                </a:lnTo>
                <a:lnTo>
                  <a:pt x="110694" y="203229"/>
                </a:lnTo>
                <a:lnTo>
                  <a:pt x="111896" y="189974"/>
                </a:lnTo>
                <a:lnTo>
                  <a:pt x="113650" y="177327"/>
                </a:lnTo>
                <a:lnTo>
                  <a:pt x="115772" y="165086"/>
                </a:lnTo>
                <a:lnTo>
                  <a:pt x="120044" y="150258"/>
                </a:lnTo>
                <a:lnTo>
                  <a:pt x="125749" y="133705"/>
                </a:lnTo>
                <a:lnTo>
                  <a:pt x="132411" y="116002"/>
                </a:lnTo>
                <a:lnTo>
                  <a:pt x="137804" y="102295"/>
                </a:lnTo>
                <a:lnTo>
                  <a:pt x="142352" y="91252"/>
                </a:lnTo>
                <a:lnTo>
                  <a:pt x="149946" y="73902"/>
                </a:lnTo>
                <a:lnTo>
                  <a:pt x="156495" y="59841"/>
                </a:lnTo>
                <a:lnTo>
                  <a:pt x="165121" y="47242"/>
                </a:lnTo>
                <a:lnTo>
                  <a:pt x="170088" y="41215"/>
                </a:lnTo>
                <a:lnTo>
                  <a:pt x="175305" y="37197"/>
                </a:lnTo>
                <a:lnTo>
                  <a:pt x="180687" y="34518"/>
                </a:lnTo>
                <a:lnTo>
                  <a:pt x="197365" y="28208"/>
                </a:lnTo>
                <a:lnTo>
                  <a:pt x="203014" y="25668"/>
                </a:lnTo>
                <a:lnTo>
                  <a:pt x="208686" y="24928"/>
                </a:lnTo>
                <a:lnTo>
                  <a:pt x="220067" y="26645"/>
                </a:lnTo>
                <a:lnTo>
                  <a:pt x="237185" y="32966"/>
                </a:lnTo>
                <a:lnTo>
                  <a:pt x="249771" y="40872"/>
                </a:lnTo>
                <a:lnTo>
                  <a:pt x="258964" y="51511"/>
                </a:lnTo>
                <a:lnTo>
                  <a:pt x="264083" y="58348"/>
                </a:lnTo>
                <a:lnTo>
                  <a:pt x="274851" y="73566"/>
                </a:lnTo>
                <a:lnTo>
                  <a:pt x="280389" y="81624"/>
                </a:lnTo>
                <a:lnTo>
                  <a:pt x="285986" y="90807"/>
                </a:lnTo>
                <a:lnTo>
                  <a:pt x="291623" y="100738"/>
                </a:lnTo>
                <a:lnTo>
                  <a:pt x="302965" y="121933"/>
                </a:lnTo>
                <a:lnTo>
                  <a:pt x="314356" y="144053"/>
                </a:lnTo>
                <a:lnTo>
                  <a:pt x="319108" y="155286"/>
                </a:lnTo>
                <a:lnTo>
                  <a:pt x="323230" y="166584"/>
                </a:lnTo>
                <a:lnTo>
                  <a:pt x="326929" y="177927"/>
                </a:lnTo>
                <a:lnTo>
                  <a:pt x="329395" y="189298"/>
                </a:lnTo>
                <a:lnTo>
                  <a:pt x="331040" y="200689"/>
                </a:lnTo>
                <a:lnTo>
                  <a:pt x="332136" y="212093"/>
                </a:lnTo>
                <a:lnTo>
                  <a:pt x="334772" y="228268"/>
                </a:lnTo>
                <a:lnTo>
                  <a:pt x="342780" y="269101"/>
                </a:lnTo>
                <a:lnTo>
                  <a:pt x="344726" y="288181"/>
                </a:lnTo>
                <a:lnTo>
                  <a:pt x="345070" y="305663"/>
                </a:lnTo>
                <a:lnTo>
                  <a:pt x="343186" y="353369"/>
                </a:lnTo>
                <a:lnTo>
                  <a:pt x="343091" y="354837"/>
                </a:lnTo>
                <a:lnTo>
                  <a:pt x="343028" y="354863"/>
                </a:lnTo>
                <a:lnTo>
                  <a:pt x="342938" y="345799"/>
                </a:lnTo>
                <a:lnTo>
                  <a:pt x="342902" y="250221"/>
                </a:lnTo>
                <a:lnTo>
                  <a:pt x="343854" y="231779"/>
                </a:lnTo>
                <a:lnTo>
                  <a:pt x="345441" y="214723"/>
                </a:lnTo>
                <a:lnTo>
                  <a:pt x="347452" y="198589"/>
                </a:lnTo>
                <a:lnTo>
                  <a:pt x="350697" y="184023"/>
                </a:lnTo>
                <a:lnTo>
                  <a:pt x="354766" y="170502"/>
                </a:lnTo>
                <a:lnTo>
                  <a:pt x="359383" y="157678"/>
                </a:lnTo>
                <a:lnTo>
                  <a:pt x="364366" y="145319"/>
                </a:lnTo>
                <a:lnTo>
                  <a:pt x="369594" y="133270"/>
                </a:lnTo>
                <a:lnTo>
                  <a:pt x="374984" y="121427"/>
                </a:lnTo>
                <a:lnTo>
                  <a:pt x="380481" y="110674"/>
                </a:lnTo>
                <a:lnTo>
                  <a:pt x="386052" y="100648"/>
                </a:lnTo>
                <a:lnTo>
                  <a:pt x="391671" y="91106"/>
                </a:lnTo>
                <a:lnTo>
                  <a:pt x="398274" y="81888"/>
                </a:lnTo>
                <a:lnTo>
                  <a:pt x="405534" y="72885"/>
                </a:lnTo>
                <a:lnTo>
                  <a:pt x="413231" y="64025"/>
                </a:lnTo>
                <a:lnTo>
                  <a:pt x="420267" y="56214"/>
                </a:lnTo>
                <a:lnTo>
                  <a:pt x="433166" y="42454"/>
                </a:lnTo>
                <a:lnTo>
                  <a:pt x="447789" y="29989"/>
                </a:lnTo>
                <a:lnTo>
                  <a:pt x="462860" y="19052"/>
                </a:lnTo>
                <a:lnTo>
                  <a:pt x="482055" y="7539"/>
                </a:lnTo>
                <a:lnTo>
                  <a:pt x="493964" y="1136"/>
                </a:lnTo>
                <a:lnTo>
                  <a:pt x="500759" y="0"/>
                </a:lnTo>
                <a:lnTo>
                  <a:pt x="515930" y="1278"/>
                </a:lnTo>
                <a:lnTo>
                  <a:pt x="531434" y="2802"/>
                </a:lnTo>
                <a:lnTo>
                  <a:pt x="546612" y="7804"/>
                </a:lnTo>
                <a:lnTo>
                  <a:pt x="551098" y="11113"/>
                </a:lnTo>
                <a:lnTo>
                  <a:pt x="558623" y="19870"/>
                </a:lnTo>
                <a:lnTo>
                  <a:pt x="565142" y="30112"/>
                </a:lnTo>
                <a:lnTo>
                  <a:pt x="568213" y="35510"/>
                </a:lnTo>
                <a:lnTo>
                  <a:pt x="571215" y="42919"/>
                </a:lnTo>
                <a:lnTo>
                  <a:pt x="574167" y="51668"/>
                </a:lnTo>
                <a:lnTo>
                  <a:pt x="577088" y="61310"/>
                </a:lnTo>
                <a:lnTo>
                  <a:pt x="579036" y="71549"/>
                </a:lnTo>
                <a:lnTo>
                  <a:pt x="580334" y="82185"/>
                </a:lnTo>
                <a:lnTo>
                  <a:pt x="581199" y="93085"/>
                </a:lnTo>
                <a:lnTo>
                  <a:pt x="581776" y="104162"/>
                </a:lnTo>
                <a:lnTo>
                  <a:pt x="587329" y="247165"/>
                </a:lnTo>
                <a:lnTo>
                  <a:pt x="589673" y="282129"/>
                </a:lnTo>
                <a:lnTo>
                  <a:pt x="592188" y="307344"/>
                </a:lnTo>
                <a:lnTo>
                  <a:pt x="594817" y="326059"/>
                </a:lnTo>
                <a:lnTo>
                  <a:pt x="597522" y="340440"/>
                </a:lnTo>
                <a:lnTo>
                  <a:pt x="600279" y="351933"/>
                </a:lnTo>
                <a:lnTo>
                  <a:pt x="603069" y="361500"/>
                </a:lnTo>
                <a:lnTo>
                  <a:pt x="605881" y="369783"/>
                </a:lnTo>
                <a:lnTo>
                  <a:pt x="608708" y="377210"/>
                </a:lnTo>
                <a:lnTo>
                  <a:pt x="614390" y="389589"/>
                </a:lnTo>
                <a:lnTo>
                  <a:pt x="617238" y="394224"/>
                </a:lnTo>
                <a:lnTo>
                  <a:pt x="634365" y="406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7"/>
          <p:cNvSpPr/>
          <p:nvPr/>
        </p:nvSpPr>
        <p:spPr>
          <a:xfrm>
            <a:off x="6715125" y="2169459"/>
            <a:ext cx="274320" cy="376406"/>
          </a:xfrm>
          <a:custGeom>
            <a:avLst/>
            <a:gdLst/>
            <a:ahLst/>
            <a:cxnLst/>
            <a:rect l="0" t="0" r="0" b="0"/>
            <a:pathLst>
              <a:path w="274320" h="376406">
                <a:moveTo>
                  <a:pt x="0" y="153688"/>
                </a:moveTo>
                <a:lnTo>
                  <a:pt x="11931" y="153688"/>
                </a:lnTo>
                <a:lnTo>
                  <a:pt x="16526" y="152736"/>
                </a:lnTo>
                <a:lnTo>
                  <a:pt x="22448" y="151148"/>
                </a:lnTo>
                <a:lnTo>
                  <a:pt x="36647" y="146844"/>
                </a:lnTo>
                <a:lnTo>
                  <a:pt x="52482" y="141756"/>
                </a:lnTo>
                <a:lnTo>
                  <a:pt x="59752" y="139066"/>
                </a:lnTo>
                <a:lnTo>
                  <a:pt x="66505" y="136320"/>
                </a:lnTo>
                <a:lnTo>
                  <a:pt x="72912" y="133537"/>
                </a:lnTo>
                <a:lnTo>
                  <a:pt x="85111" y="127905"/>
                </a:lnTo>
                <a:lnTo>
                  <a:pt x="91030" y="125069"/>
                </a:lnTo>
                <a:lnTo>
                  <a:pt x="99739" y="120321"/>
                </a:lnTo>
                <a:lnTo>
                  <a:pt x="122116" y="107426"/>
                </a:lnTo>
                <a:lnTo>
                  <a:pt x="131893" y="100939"/>
                </a:lnTo>
                <a:lnTo>
                  <a:pt x="140316" y="94710"/>
                </a:lnTo>
                <a:lnTo>
                  <a:pt x="147836" y="88652"/>
                </a:lnTo>
                <a:lnTo>
                  <a:pt x="153803" y="82708"/>
                </a:lnTo>
                <a:lnTo>
                  <a:pt x="158732" y="76841"/>
                </a:lnTo>
                <a:lnTo>
                  <a:pt x="166750" y="66194"/>
                </a:lnTo>
                <a:lnTo>
                  <a:pt x="173488" y="58286"/>
                </a:lnTo>
                <a:lnTo>
                  <a:pt x="175666" y="53892"/>
                </a:lnTo>
                <a:lnTo>
                  <a:pt x="178086" y="43929"/>
                </a:lnTo>
                <a:lnTo>
                  <a:pt x="179162" y="35691"/>
                </a:lnTo>
                <a:lnTo>
                  <a:pt x="179448" y="32161"/>
                </a:lnTo>
                <a:lnTo>
                  <a:pt x="177227" y="23159"/>
                </a:lnTo>
                <a:lnTo>
                  <a:pt x="173065" y="13760"/>
                </a:lnTo>
                <a:lnTo>
                  <a:pt x="168040" y="6408"/>
                </a:lnTo>
                <a:lnTo>
                  <a:pt x="165366" y="4066"/>
                </a:lnTo>
                <a:lnTo>
                  <a:pt x="162631" y="2505"/>
                </a:lnTo>
                <a:lnTo>
                  <a:pt x="159856" y="1464"/>
                </a:lnTo>
                <a:lnTo>
                  <a:pt x="151692" y="308"/>
                </a:lnTo>
                <a:lnTo>
                  <a:pt x="146848" y="0"/>
                </a:lnTo>
                <a:lnTo>
                  <a:pt x="141713" y="1699"/>
                </a:lnTo>
                <a:lnTo>
                  <a:pt x="136386" y="4737"/>
                </a:lnTo>
                <a:lnTo>
                  <a:pt x="130929" y="8667"/>
                </a:lnTo>
                <a:lnTo>
                  <a:pt x="125386" y="13193"/>
                </a:lnTo>
                <a:lnTo>
                  <a:pt x="119785" y="18115"/>
                </a:lnTo>
                <a:lnTo>
                  <a:pt x="114147" y="23301"/>
                </a:lnTo>
                <a:lnTo>
                  <a:pt x="107530" y="28663"/>
                </a:lnTo>
                <a:lnTo>
                  <a:pt x="100262" y="34143"/>
                </a:lnTo>
                <a:lnTo>
                  <a:pt x="92558" y="39701"/>
                </a:lnTo>
                <a:lnTo>
                  <a:pt x="85518" y="45312"/>
                </a:lnTo>
                <a:lnTo>
                  <a:pt x="78919" y="50957"/>
                </a:lnTo>
                <a:lnTo>
                  <a:pt x="72615" y="56626"/>
                </a:lnTo>
                <a:lnTo>
                  <a:pt x="67460" y="63262"/>
                </a:lnTo>
                <a:lnTo>
                  <a:pt x="63071" y="70544"/>
                </a:lnTo>
                <a:lnTo>
                  <a:pt x="59192" y="78256"/>
                </a:lnTo>
                <a:lnTo>
                  <a:pt x="55653" y="86255"/>
                </a:lnTo>
                <a:lnTo>
                  <a:pt x="52342" y="94446"/>
                </a:lnTo>
                <a:lnTo>
                  <a:pt x="49183" y="102763"/>
                </a:lnTo>
                <a:lnTo>
                  <a:pt x="46123" y="112118"/>
                </a:lnTo>
                <a:lnTo>
                  <a:pt x="43131" y="122165"/>
                </a:lnTo>
                <a:lnTo>
                  <a:pt x="40184" y="132672"/>
                </a:lnTo>
                <a:lnTo>
                  <a:pt x="38219" y="143487"/>
                </a:lnTo>
                <a:lnTo>
                  <a:pt x="36910" y="154508"/>
                </a:lnTo>
                <a:lnTo>
                  <a:pt x="36036" y="165665"/>
                </a:lnTo>
                <a:lnTo>
                  <a:pt x="36407" y="176912"/>
                </a:lnTo>
                <a:lnTo>
                  <a:pt x="37606" y="188221"/>
                </a:lnTo>
                <a:lnTo>
                  <a:pt x="39358" y="199570"/>
                </a:lnTo>
                <a:lnTo>
                  <a:pt x="40526" y="210946"/>
                </a:lnTo>
                <a:lnTo>
                  <a:pt x="41305" y="222340"/>
                </a:lnTo>
                <a:lnTo>
                  <a:pt x="41824" y="233746"/>
                </a:lnTo>
                <a:lnTo>
                  <a:pt x="43122" y="244208"/>
                </a:lnTo>
                <a:lnTo>
                  <a:pt x="44941" y="254039"/>
                </a:lnTo>
                <a:lnTo>
                  <a:pt x="47105" y="263451"/>
                </a:lnTo>
                <a:lnTo>
                  <a:pt x="50454" y="272584"/>
                </a:lnTo>
                <a:lnTo>
                  <a:pt x="54591" y="281529"/>
                </a:lnTo>
                <a:lnTo>
                  <a:pt x="59253" y="290350"/>
                </a:lnTo>
                <a:lnTo>
                  <a:pt x="66172" y="300041"/>
                </a:lnTo>
                <a:lnTo>
                  <a:pt x="74595" y="310312"/>
                </a:lnTo>
                <a:lnTo>
                  <a:pt x="92208" y="329979"/>
                </a:lnTo>
                <a:lnTo>
                  <a:pt x="106386" y="345069"/>
                </a:lnTo>
                <a:lnTo>
                  <a:pt x="113786" y="350808"/>
                </a:lnTo>
                <a:lnTo>
                  <a:pt x="121577" y="355587"/>
                </a:lnTo>
                <a:lnTo>
                  <a:pt x="129629" y="359724"/>
                </a:lnTo>
                <a:lnTo>
                  <a:pt x="137855" y="363436"/>
                </a:lnTo>
                <a:lnTo>
                  <a:pt x="146195" y="366862"/>
                </a:lnTo>
                <a:lnTo>
                  <a:pt x="154613" y="370099"/>
                </a:lnTo>
                <a:lnTo>
                  <a:pt x="163083" y="372257"/>
                </a:lnTo>
                <a:lnTo>
                  <a:pt x="171587" y="373696"/>
                </a:lnTo>
                <a:lnTo>
                  <a:pt x="180113" y="374655"/>
                </a:lnTo>
                <a:lnTo>
                  <a:pt x="188655" y="375294"/>
                </a:lnTo>
                <a:lnTo>
                  <a:pt x="197208" y="375720"/>
                </a:lnTo>
                <a:lnTo>
                  <a:pt x="214331" y="376194"/>
                </a:lnTo>
                <a:lnTo>
                  <a:pt x="231465" y="376405"/>
                </a:lnTo>
                <a:lnTo>
                  <a:pt x="240034" y="375508"/>
                </a:lnTo>
                <a:lnTo>
                  <a:pt x="248606" y="373958"/>
                </a:lnTo>
                <a:lnTo>
                  <a:pt x="274319" y="368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8"/>
          <p:cNvSpPr/>
          <p:nvPr/>
        </p:nvSpPr>
        <p:spPr>
          <a:xfrm>
            <a:off x="7169467" y="2018170"/>
            <a:ext cx="375808" cy="373400"/>
          </a:xfrm>
          <a:custGeom>
            <a:avLst/>
            <a:gdLst/>
            <a:ahLst/>
            <a:cxnLst/>
            <a:rect l="0" t="0" r="0" b="0"/>
            <a:pathLst>
              <a:path w="375808" h="373400">
                <a:moveTo>
                  <a:pt x="231458" y="4940"/>
                </a:moveTo>
                <a:lnTo>
                  <a:pt x="222356" y="389"/>
                </a:lnTo>
                <a:lnTo>
                  <a:pt x="218723" y="0"/>
                </a:lnTo>
                <a:lnTo>
                  <a:pt x="215348" y="694"/>
                </a:lnTo>
                <a:lnTo>
                  <a:pt x="207153" y="4005"/>
                </a:lnTo>
                <a:lnTo>
                  <a:pt x="193986" y="8652"/>
                </a:lnTo>
                <a:lnTo>
                  <a:pt x="187426" y="11224"/>
                </a:lnTo>
                <a:lnTo>
                  <a:pt x="181148" y="13892"/>
                </a:lnTo>
                <a:lnTo>
                  <a:pt x="169093" y="19396"/>
                </a:lnTo>
                <a:lnTo>
                  <a:pt x="157385" y="25017"/>
                </a:lnTo>
                <a:lnTo>
                  <a:pt x="148372" y="30690"/>
                </a:lnTo>
                <a:lnTo>
                  <a:pt x="138333" y="37339"/>
                </a:lnTo>
                <a:lnTo>
                  <a:pt x="130322" y="41780"/>
                </a:lnTo>
                <a:lnTo>
                  <a:pt x="121171" y="46644"/>
                </a:lnTo>
                <a:lnTo>
                  <a:pt x="112214" y="53698"/>
                </a:lnTo>
                <a:lnTo>
                  <a:pt x="103385" y="62210"/>
                </a:lnTo>
                <a:lnTo>
                  <a:pt x="94641" y="71695"/>
                </a:lnTo>
                <a:lnTo>
                  <a:pt x="74765" y="92394"/>
                </a:lnTo>
                <a:lnTo>
                  <a:pt x="64131" y="103247"/>
                </a:lnTo>
                <a:lnTo>
                  <a:pt x="56089" y="112388"/>
                </a:lnTo>
                <a:lnTo>
                  <a:pt x="49776" y="120387"/>
                </a:lnTo>
                <a:lnTo>
                  <a:pt x="44613" y="127624"/>
                </a:lnTo>
                <a:lnTo>
                  <a:pt x="42125" y="133402"/>
                </a:lnTo>
                <a:lnTo>
                  <a:pt x="41419" y="138206"/>
                </a:lnTo>
                <a:lnTo>
                  <a:pt x="41900" y="142362"/>
                </a:lnTo>
                <a:lnTo>
                  <a:pt x="43173" y="146084"/>
                </a:lnTo>
                <a:lnTo>
                  <a:pt x="47128" y="152761"/>
                </a:lnTo>
                <a:lnTo>
                  <a:pt x="49517" y="154922"/>
                </a:lnTo>
                <a:lnTo>
                  <a:pt x="52061" y="156363"/>
                </a:lnTo>
                <a:lnTo>
                  <a:pt x="54710" y="157323"/>
                </a:lnTo>
                <a:lnTo>
                  <a:pt x="60194" y="160931"/>
                </a:lnTo>
                <a:lnTo>
                  <a:pt x="62988" y="163226"/>
                </a:lnTo>
                <a:lnTo>
                  <a:pt x="73715" y="165777"/>
                </a:lnTo>
                <a:lnTo>
                  <a:pt x="80575" y="166457"/>
                </a:lnTo>
                <a:lnTo>
                  <a:pt x="87055" y="166910"/>
                </a:lnTo>
                <a:lnTo>
                  <a:pt x="93279" y="167213"/>
                </a:lnTo>
                <a:lnTo>
                  <a:pt x="99334" y="167414"/>
                </a:lnTo>
                <a:lnTo>
                  <a:pt x="106228" y="166596"/>
                </a:lnTo>
                <a:lnTo>
                  <a:pt x="113681" y="165098"/>
                </a:lnTo>
                <a:lnTo>
                  <a:pt x="121508" y="163147"/>
                </a:lnTo>
                <a:lnTo>
                  <a:pt x="132440" y="161846"/>
                </a:lnTo>
                <a:lnTo>
                  <a:pt x="145443" y="160979"/>
                </a:lnTo>
                <a:lnTo>
                  <a:pt x="173226" y="160015"/>
                </a:lnTo>
                <a:lnTo>
                  <a:pt x="198275" y="159587"/>
                </a:lnTo>
                <a:lnTo>
                  <a:pt x="209336" y="160425"/>
                </a:lnTo>
                <a:lnTo>
                  <a:pt x="219568" y="161937"/>
                </a:lnTo>
                <a:lnTo>
                  <a:pt x="229246" y="163897"/>
                </a:lnTo>
                <a:lnTo>
                  <a:pt x="238556" y="165204"/>
                </a:lnTo>
                <a:lnTo>
                  <a:pt x="247619" y="166075"/>
                </a:lnTo>
                <a:lnTo>
                  <a:pt x="256520" y="166656"/>
                </a:lnTo>
                <a:lnTo>
                  <a:pt x="264359" y="167995"/>
                </a:lnTo>
                <a:lnTo>
                  <a:pt x="271489" y="169841"/>
                </a:lnTo>
                <a:lnTo>
                  <a:pt x="278148" y="172024"/>
                </a:lnTo>
                <a:lnTo>
                  <a:pt x="298246" y="179529"/>
                </a:lnTo>
                <a:lnTo>
                  <a:pt x="310274" y="184198"/>
                </a:lnTo>
                <a:lnTo>
                  <a:pt x="319244" y="188262"/>
                </a:lnTo>
                <a:lnTo>
                  <a:pt x="326177" y="191925"/>
                </a:lnTo>
                <a:lnTo>
                  <a:pt x="337372" y="199487"/>
                </a:lnTo>
                <a:lnTo>
                  <a:pt x="348698" y="209197"/>
                </a:lnTo>
                <a:lnTo>
                  <a:pt x="357542" y="219863"/>
                </a:lnTo>
                <a:lnTo>
                  <a:pt x="363695" y="230001"/>
                </a:lnTo>
                <a:lnTo>
                  <a:pt x="366430" y="237682"/>
                </a:lnTo>
                <a:lnTo>
                  <a:pt x="370185" y="246810"/>
                </a:lnTo>
                <a:lnTo>
                  <a:pt x="374077" y="257218"/>
                </a:lnTo>
                <a:lnTo>
                  <a:pt x="375807" y="268193"/>
                </a:lnTo>
                <a:lnTo>
                  <a:pt x="374036" y="279421"/>
                </a:lnTo>
                <a:lnTo>
                  <a:pt x="370072" y="289809"/>
                </a:lnTo>
                <a:lnTo>
                  <a:pt x="365137" y="297601"/>
                </a:lnTo>
                <a:lnTo>
                  <a:pt x="357228" y="306779"/>
                </a:lnTo>
                <a:lnTo>
                  <a:pt x="347363" y="316255"/>
                </a:lnTo>
                <a:lnTo>
                  <a:pt x="336629" y="323642"/>
                </a:lnTo>
                <a:lnTo>
                  <a:pt x="325508" y="330100"/>
                </a:lnTo>
                <a:lnTo>
                  <a:pt x="319875" y="333156"/>
                </a:lnTo>
                <a:lnTo>
                  <a:pt x="293744" y="346558"/>
                </a:lnTo>
                <a:lnTo>
                  <a:pt x="284412" y="350795"/>
                </a:lnTo>
                <a:lnTo>
                  <a:pt x="275334" y="354572"/>
                </a:lnTo>
                <a:lnTo>
                  <a:pt x="266423" y="358043"/>
                </a:lnTo>
                <a:lnTo>
                  <a:pt x="254768" y="361309"/>
                </a:lnTo>
                <a:lnTo>
                  <a:pt x="241282" y="364440"/>
                </a:lnTo>
                <a:lnTo>
                  <a:pt x="226578" y="367479"/>
                </a:lnTo>
                <a:lnTo>
                  <a:pt x="214869" y="369505"/>
                </a:lnTo>
                <a:lnTo>
                  <a:pt x="205159" y="370856"/>
                </a:lnTo>
                <a:lnTo>
                  <a:pt x="196780" y="371756"/>
                </a:lnTo>
                <a:lnTo>
                  <a:pt x="185479" y="372356"/>
                </a:lnTo>
                <a:lnTo>
                  <a:pt x="157683" y="373023"/>
                </a:lnTo>
                <a:lnTo>
                  <a:pt x="114455" y="373399"/>
                </a:lnTo>
                <a:lnTo>
                  <a:pt x="99163" y="372499"/>
                </a:lnTo>
                <a:lnTo>
                  <a:pt x="83254" y="370947"/>
                </a:lnTo>
                <a:lnTo>
                  <a:pt x="66933" y="368960"/>
                </a:lnTo>
                <a:lnTo>
                  <a:pt x="53194" y="366682"/>
                </a:lnTo>
                <a:lnTo>
                  <a:pt x="41178" y="364211"/>
                </a:lnTo>
                <a:lnTo>
                  <a:pt x="30309" y="361611"/>
                </a:lnTo>
                <a:lnTo>
                  <a:pt x="22111" y="359878"/>
                </a:lnTo>
                <a:lnTo>
                  <a:pt x="15694" y="358723"/>
                </a:lnTo>
                <a:lnTo>
                  <a:pt x="0" y="3564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9"/>
          <p:cNvSpPr/>
          <p:nvPr/>
        </p:nvSpPr>
        <p:spPr>
          <a:xfrm>
            <a:off x="5815012" y="1950856"/>
            <a:ext cx="25859" cy="29392"/>
          </a:xfrm>
          <a:custGeom>
            <a:avLst/>
            <a:gdLst/>
            <a:ahLst/>
            <a:cxnLst/>
            <a:rect l="0" t="0" r="0" b="0"/>
            <a:pathLst>
              <a:path w="25859" h="29392">
                <a:moveTo>
                  <a:pt x="0" y="29391"/>
                </a:moveTo>
                <a:lnTo>
                  <a:pt x="0" y="20289"/>
                </a:lnTo>
                <a:lnTo>
                  <a:pt x="953" y="16656"/>
                </a:lnTo>
                <a:lnTo>
                  <a:pt x="2540" y="13281"/>
                </a:lnTo>
                <a:lnTo>
                  <a:pt x="4551" y="10078"/>
                </a:lnTo>
                <a:lnTo>
                  <a:pt x="8749" y="6991"/>
                </a:lnTo>
                <a:lnTo>
                  <a:pt x="14405" y="3980"/>
                </a:lnTo>
                <a:lnTo>
                  <a:pt x="21034" y="1020"/>
                </a:lnTo>
                <a:lnTo>
                  <a:pt x="24500" y="0"/>
                </a:lnTo>
                <a:lnTo>
                  <a:pt x="25858" y="272"/>
                </a:lnTo>
                <a:lnTo>
                  <a:pt x="25812" y="1406"/>
                </a:lnTo>
                <a:lnTo>
                  <a:pt x="23875" y="4067"/>
                </a:lnTo>
                <a:lnTo>
                  <a:pt x="20679" y="7746"/>
                </a:lnTo>
                <a:lnTo>
                  <a:pt x="13001" y="15961"/>
                </a:lnTo>
                <a:lnTo>
                  <a:pt x="6413" y="22787"/>
                </a:lnTo>
                <a:lnTo>
                  <a:pt x="5228" y="24988"/>
                </a:lnTo>
                <a:lnTo>
                  <a:pt x="5390" y="26456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"/>
          <p:cNvSpPr/>
          <p:nvPr/>
        </p:nvSpPr>
        <p:spPr>
          <a:xfrm>
            <a:off x="5823898" y="2931795"/>
            <a:ext cx="118185" cy="924061"/>
          </a:xfrm>
          <a:custGeom>
            <a:avLst/>
            <a:gdLst/>
            <a:ahLst/>
            <a:cxnLst/>
            <a:rect l="0" t="0" r="0" b="0"/>
            <a:pathLst>
              <a:path w="118185" h="924061">
                <a:moveTo>
                  <a:pt x="16831" y="0"/>
                </a:moveTo>
                <a:lnTo>
                  <a:pt x="7730" y="9101"/>
                </a:lnTo>
                <a:lnTo>
                  <a:pt x="5048" y="12735"/>
                </a:lnTo>
                <a:lnTo>
                  <a:pt x="2070" y="19312"/>
                </a:lnTo>
                <a:lnTo>
                  <a:pt x="393" y="32921"/>
                </a:lnTo>
                <a:lnTo>
                  <a:pt x="0" y="53684"/>
                </a:lnTo>
                <a:lnTo>
                  <a:pt x="779" y="80057"/>
                </a:lnTo>
                <a:lnTo>
                  <a:pt x="4299" y="104478"/>
                </a:lnTo>
                <a:lnTo>
                  <a:pt x="20739" y="194257"/>
                </a:lnTo>
                <a:lnTo>
                  <a:pt x="29914" y="235232"/>
                </a:lnTo>
                <a:lnTo>
                  <a:pt x="62724" y="369101"/>
                </a:lnTo>
                <a:lnTo>
                  <a:pt x="78820" y="446937"/>
                </a:lnTo>
                <a:lnTo>
                  <a:pt x="92325" y="522171"/>
                </a:lnTo>
                <a:lnTo>
                  <a:pt x="98593" y="559569"/>
                </a:lnTo>
                <a:lnTo>
                  <a:pt x="102772" y="590216"/>
                </a:lnTo>
                <a:lnTo>
                  <a:pt x="105557" y="616362"/>
                </a:lnTo>
                <a:lnTo>
                  <a:pt x="107415" y="639508"/>
                </a:lnTo>
                <a:lnTo>
                  <a:pt x="109605" y="660653"/>
                </a:lnTo>
                <a:lnTo>
                  <a:pt x="114579" y="699388"/>
                </a:lnTo>
                <a:lnTo>
                  <a:pt x="116287" y="716766"/>
                </a:lnTo>
                <a:lnTo>
                  <a:pt x="117425" y="733114"/>
                </a:lnTo>
                <a:lnTo>
                  <a:pt x="118184" y="748775"/>
                </a:lnTo>
                <a:lnTo>
                  <a:pt x="117737" y="767788"/>
                </a:lnTo>
                <a:lnTo>
                  <a:pt x="116487" y="789036"/>
                </a:lnTo>
                <a:lnTo>
                  <a:pt x="113510" y="829790"/>
                </a:lnTo>
                <a:lnTo>
                  <a:pt x="112188" y="857428"/>
                </a:lnTo>
                <a:lnTo>
                  <a:pt x="109060" y="876696"/>
                </a:lnTo>
                <a:lnTo>
                  <a:pt x="106892" y="884502"/>
                </a:lnTo>
                <a:lnTo>
                  <a:pt x="104494" y="890658"/>
                </a:lnTo>
                <a:lnTo>
                  <a:pt x="101943" y="895714"/>
                </a:lnTo>
                <a:lnTo>
                  <a:pt x="99290" y="900038"/>
                </a:lnTo>
                <a:lnTo>
                  <a:pt x="96569" y="903872"/>
                </a:lnTo>
                <a:lnTo>
                  <a:pt x="93802" y="907381"/>
                </a:lnTo>
                <a:lnTo>
                  <a:pt x="91006" y="910673"/>
                </a:lnTo>
                <a:lnTo>
                  <a:pt x="89141" y="913821"/>
                </a:lnTo>
                <a:lnTo>
                  <a:pt x="87069" y="919857"/>
                </a:lnTo>
                <a:lnTo>
                  <a:pt x="85564" y="921848"/>
                </a:lnTo>
                <a:lnTo>
                  <a:pt x="83608" y="923175"/>
                </a:lnTo>
                <a:lnTo>
                  <a:pt x="81352" y="924060"/>
                </a:lnTo>
                <a:lnTo>
                  <a:pt x="79847" y="922745"/>
                </a:lnTo>
                <a:lnTo>
                  <a:pt x="78845" y="919963"/>
                </a:lnTo>
                <a:lnTo>
                  <a:pt x="76778" y="909887"/>
                </a:lnTo>
                <a:lnTo>
                  <a:pt x="72685" y="892709"/>
                </a:lnTo>
                <a:lnTo>
                  <a:pt x="70260" y="885652"/>
                </a:lnTo>
                <a:lnTo>
                  <a:pt x="67690" y="879994"/>
                </a:lnTo>
                <a:lnTo>
                  <a:pt x="59694" y="8658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1"/>
          <p:cNvSpPr/>
          <p:nvPr/>
        </p:nvSpPr>
        <p:spPr>
          <a:xfrm>
            <a:off x="5712142" y="2910141"/>
            <a:ext cx="401062" cy="398746"/>
          </a:xfrm>
          <a:custGeom>
            <a:avLst/>
            <a:gdLst/>
            <a:ahLst/>
            <a:cxnLst/>
            <a:rect l="0" t="0" r="0" b="0"/>
            <a:pathLst>
              <a:path w="401062" h="398746">
                <a:moveTo>
                  <a:pt x="0" y="90234"/>
                </a:moveTo>
                <a:lnTo>
                  <a:pt x="9102" y="76581"/>
                </a:lnTo>
                <a:lnTo>
                  <a:pt x="12735" y="72559"/>
                </a:lnTo>
                <a:lnTo>
                  <a:pt x="16111" y="69878"/>
                </a:lnTo>
                <a:lnTo>
                  <a:pt x="24305" y="64994"/>
                </a:lnTo>
                <a:lnTo>
                  <a:pt x="52849" y="46337"/>
                </a:lnTo>
                <a:lnTo>
                  <a:pt x="60950" y="40967"/>
                </a:lnTo>
                <a:lnTo>
                  <a:pt x="70161" y="35481"/>
                </a:lnTo>
                <a:lnTo>
                  <a:pt x="80112" y="29920"/>
                </a:lnTo>
                <a:lnTo>
                  <a:pt x="90555" y="24307"/>
                </a:lnTo>
                <a:lnTo>
                  <a:pt x="101327" y="19612"/>
                </a:lnTo>
                <a:lnTo>
                  <a:pt x="112319" y="15530"/>
                </a:lnTo>
                <a:lnTo>
                  <a:pt x="123457" y="11857"/>
                </a:lnTo>
                <a:lnTo>
                  <a:pt x="134692" y="9407"/>
                </a:lnTo>
                <a:lnTo>
                  <a:pt x="145993" y="7774"/>
                </a:lnTo>
                <a:lnTo>
                  <a:pt x="157336" y="6686"/>
                </a:lnTo>
                <a:lnTo>
                  <a:pt x="168708" y="5008"/>
                </a:lnTo>
                <a:lnTo>
                  <a:pt x="180099" y="2936"/>
                </a:lnTo>
                <a:lnTo>
                  <a:pt x="191504" y="603"/>
                </a:lnTo>
                <a:lnTo>
                  <a:pt x="202917" y="0"/>
                </a:lnTo>
                <a:lnTo>
                  <a:pt x="214336" y="550"/>
                </a:lnTo>
                <a:lnTo>
                  <a:pt x="225757" y="1870"/>
                </a:lnTo>
                <a:lnTo>
                  <a:pt x="237183" y="3702"/>
                </a:lnTo>
                <a:lnTo>
                  <a:pt x="248609" y="5876"/>
                </a:lnTo>
                <a:lnTo>
                  <a:pt x="260037" y="8278"/>
                </a:lnTo>
                <a:lnTo>
                  <a:pt x="270513" y="10831"/>
                </a:lnTo>
                <a:lnTo>
                  <a:pt x="280355" y="13486"/>
                </a:lnTo>
                <a:lnTo>
                  <a:pt x="289773" y="16209"/>
                </a:lnTo>
                <a:lnTo>
                  <a:pt x="298910" y="19929"/>
                </a:lnTo>
                <a:lnTo>
                  <a:pt x="307858" y="24314"/>
                </a:lnTo>
                <a:lnTo>
                  <a:pt x="316681" y="29142"/>
                </a:lnTo>
                <a:lnTo>
                  <a:pt x="324468" y="34266"/>
                </a:lnTo>
                <a:lnTo>
                  <a:pt x="331565" y="39587"/>
                </a:lnTo>
                <a:lnTo>
                  <a:pt x="338201" y="45039"/>
                </a:lnTo>
                <a:lnTo>
                  <a:pt x="344530" y="51531"/>
                </a:lnTo>
                <a:lnTo>
                  <a:pt x="350654" y="58717"/>
                </a:lnTo>
                <a:lnTo>
                  <a:pt x="356642" y="66365"/>
                </a:lnTo>
                <a:lnTo>
                  <a:pt x="362539" y="73369"/>
                </a:lnTo>
                <a:lnTo>
                  <a:pt x="368375" y="79943"/>
                </a:lnTo>
                <a:lnTo>
                  <a:pt x="378987" y="92328"/>
                </a:lnTo>
                <a:lnTo>
                  <a:pt x="386879" y="104182"/>
                </a:lnTo>
                <a:lnTo>
                  <a:pt x="390317" y="110962"/>
                </a:lnTo>
                <a:lnTo>
                  <a:pt x="393561" y="118340"/>
                </a:lnTo>
                <a:lnTo>
                  <a:pt x="396676" y="126116"/>
                </a:lnTo>
                <a:lnTo>
                  <a:pt x="398753" y="134158"/>
                </a:lnTo>
                <a:lnTo>
                  <a:pt x="400138" y="142376"/>
                </a:lnTo>
                <a:lnTo>
                  <a:pt x="401061" y="150713"/>
                </a:lnTo>
                <a:lnTo>
                  <a:pt x="400724" y="159128"/>
                </a:lnTo>
                <a:lnTo>
                  <a:pt x="399547" y="167596"/>
                </a:lnTo>
                <a:lnTo>
                  <a:pt x="397810" y="176099"/>
                </a:lnTo>
                <a:lnTo>
                  <a:pt x="395699" y="184624"/>
                </a:lnTo>
                <a:lnTo>
                  <a:pt x="393339" y="193166"/>
                </a:lnTo>
                <a:lnTo>
                  <a:pt x="390814" y="201717"/>
                </a:lnTo>
                <a:lnTo>
                  <a:pt x="387225" y="210276"/>
                </a:lnTo>
                <a:lnTo>
                  <a:pt x="382928" y="218839"/>
                </a:lnTo>
                <a:lnTo>
                  <a:pt x="378157" y="227406"/>
                </a:lnTo>
                <a:lnTo>
                  <a:pt x="373072" y="235974"/>
                </a:lnTo>
                <a:lnTo>
                  <a:pt x="362343" y="253115"/>
                </a:lnTo>
                <a:lnTo>
                  <a:pt x="345592" y="278830"/>
                </a:lnTo>
                <a:lnTo>
                  <a:pt x="339932" y="286449"/>
                </a:lnTo>
                <a:lnTo>
                  <a:pt x="334254" y="293434"/>
                </a:lnTo>
                <a:lnTo>
                  <a:pt x="328564" y="299996"/>
                </a:lnTo>
                <a:lnTo>
                  <a:pt x="321912" y="307228"/>
                </a:lnTo>
                <a:lnTo>
                  <a:pt x="306902" y="322883"/>
                </a:lnTo>
                <a:lnTo>
                  <a:pt x="298899" y="330105"/>
                </a:lnTo>
                <a:lnTo>
                  <a:pt x="290706" y="336826"/>
                </a:lnTo>
                <a:lnTo>
                  <a:pt x="282387" y="343211"/>
                </a:lnTo>
                <a:lnTo>
                  <a:pt x="271125" y="350325"/>
                </a:lnTo>
                <a:lnTo>
                  <a:pt x="257903" y="357925"/>
                </a:lnTo>
                <a:lnTo>
                  <a:pt x="243373" y="365850"/>
                </a:lnTo>
                <a:lnTo>
                  <a:pt x="230828" y="373038"/>
                </a:lnTo>
                <a:lnTo>
                  <a:pt x="209270" y="386104"/>
                </a:lnTo>
                <a:lnTo>
                  <a:pt x="200474" y="390351"/>
                </a:lnTo>
                <a:lnTo>
                  <a:pt x="192704" y="393182"/>
                </a:lnTo>
                <a:lnTo>
                  <a:pt x="185620" y="395069"/>
                </a:lnTo>
                <a:lnTo>
                  <a:pt x="178039" y="396327"/>
                </a:lnTo>
                <a:lnTo>
                  <a:pt x="170128" y="397166"/>
                </a:lnTo>
                <a:lnTo>
                  <a:pt x="161996" y="397725"/>
                </a:lnTo>
                <a:lnTo>
                  <a:pt x="154670" y="398098"/>
                </a:lnTo>
                <a:lnTo>
                  <a:pt x="141450" y="398512"/>
                </a:lnTo>
                <a:lnTo>
                  <a:pt x="127848" y="398745"/>
                </a:lnTo>
                <a:lnTo>
                  <a:pt x="118417" y="396260"/>
                </a:lnTo>
                <a:lnTo>
                  <a:pt x="113234" y="394264"/>
                </a:lnTo>
                <a:lnTo>
                  <a:pt x="109779" y="391981"/>
                </a:lnTo>
                <a:lnTo>
                  <a:pt x="107476" y="389506"/>
                </a:lnTo>
                <a:lnTo>
                  <a:pt x="105941" y="386903"/>
                </a:lnTo>
                <a:lnTo>
                  <a:pt x="104235" y="381472"/>
                </a:lnTo>
                <a:lnTo>
                  <a:pt x="102870" y="373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"/>
          <p:cNvSpPr/>
          <p:nvPr/>
        </p:nvSpPr>
        <p:spPr>
          <a:xfrm>
            <a:off x="6209347" y="2931795"/>
            <a:ext cx="231458" cy="407197"/>
          </a:xfrm>
          <a:custGeom>
            <a:avLst/>
            <a:gdLst/>
            <a:ahLst/>
            <a:cxnLst/>
            <a:rect l="0" t="0" r="0" b="0"/>
            <a:pathLst>
              <a:path w="231458" h="407197">
                <a:moveTo>
                  <a:pt x="0" y="0"/>
                </a:moveTo>
                <a:lnTo>
                  <a:pt x="4551" y="18203"/>
                </a:lnTo>
                <a:lnTo>
                  <a:pt x="8749" y="27375"/>
                </a:lnTo>
                <a:lnTo>
                  <a:pt x="14406" y="37300"/>
                </a:lnTo>
                <a:lnTo>
                  <a:pt x="21033" y="47727"/>
                </a:lnTo>
                <a:lnTo>
                  <a:pt x="26405" y="58488"/>
                </a:lnTo>
                <a:lnTo>
                  <a:pt x="30938" y="69472"/>
                </a:lnTo>
                <a:lnTo>
                  <a:pt x="34913" y="80604"/>
                </a:lnTo>
                <a:lnTo>
                  <a:pt x="113143" y="313852"/>
                </a:lnTo>
                <a:lnTo>
                  <a:pt x="120196" y="333059"/>
                </a:lnTo>
                <a:lnTo>
                  <a:pt x="126804" y="349674"/>
                </a:lnTo>
                <a:lnTo>
                  <a:pt x="138272" y="376391"/>
                </a:lnTo>
                <a:lnTo>
                  <a:pt x="146544" y="394615"/>
                </a:lnTo>
                <a:lnTo>
                  <a:pt x="148178" y="400236"/>
                </a:lnTo>
                <a:lnTo>
                  <a:pt x="148316" y="403984"/>
                </a:lnTo>
                <a:lnTo>
                  <a:pt x="147454" y="406483"/>
                </a:lnTo>
                <a:lnTo>
                  <a:pt x="145928" y="407196"/>
                </a:lnTo>
                <a:lnTo>
                  <a:pt x="143958" y="406719"/>
                </a:lnTo>
                <a:lnTo>
                  <a:pt x="141692" y="405448"/>
                </a:lnTo>
                <a:lnTo>
                  <a:pt x="138276" y="401744"/>
                </a:lnTo>
                <a:lnTo>
                  <a:pt x="134094" y="396416"/>
                </a:lnTo>
                <a:lnTo>
                  <a:pt x="129401" y="390008"/>
                </a:lnTo>
                <a:lnTo>
                  <a:pt x="111486" y="362567"/>
                </a:lnTo>
                <a:lnTo>
                  <a:pt x="74833" y="305615"/>
                </a:lnTo>
                <a:lnTo>
                  <a:pt x="67986" y="291373"/>
                </a:lnTo>
                <a:lnTo>
                  <a:pt x="61517" y="275211"/>
                </a:lnTo>
                <a:lnTo>
                  <a:pt x="55298" y="257769"/>
                </a:lnTo>
                <a:lnTo>
                  <a:pt x="51154" y="243283"/>
                </a:lnTo>
                <a:lnTo>
                  <a:pt x="48390" y="230769"/>
                </a:lnTo>
                <a:lnTo>
                  <a:pt x="46547" y="219568"/>
                </a:lnTo>
                <a:lnTo>
                  <a:pt x="45319" y="205434"/>
                </a:lnTo>
                <a:lnTo>
                  <a:pt x="44500" y="189343"/>
                </a:lnTo>
                <a:lnTo>
                  <a:pt x="43955" y="171949"/>
                </a:lnTo>
                <a:lnTo>
                  <a:pt x="45496" y="157495"/>
                </a:lnTo>
                <a:lnTo>
                  <a:pt x="48428" y="145001"/>
                </a:lnTo>
                <a:lnTo>
                  <a:pt x="62271" y="104419"/>
                </a:lnTo>
                <a:lnTo>
                  <a:pt x="67232" y="96282"/>
                </a:lnTo>
                <a:lnTo>
                  <a:pt x="73396" y="88953"/>
                </a:lnTo>
                <a:lnTo>
                  <a:pt x="103821" y="58951"/>
                </a:lnTo>
                <a:lnTo>
                  <a:pt x="111124" y="52636"/>
                </a:lnTo>
                <a:lnTo>
                  <a:pt x="117898" y="47473"/>
                </a:lnTo>
                <a:lnTo>
                  <a:pt x="147008" y="27792"/>
                </a:lnTo>
                <a:lnTo>
                  <a:pt x="156107" y="24243"/>
                </a:lnTo>
                <a:lnTo>
                  <a:pt x="165984" y="21877"/>
                </a:lnTo>
                <a:lnTo>
                  <a:pt x="176379" y="20299"/>
                </a:lnTo>
                <a:lnTo>
                  <a:pt x="186166" y="19248"/>
                </a:lnTo>
                <a:lnTo>
                  <a:pt x="195548" y="18547"/>
                </a:lnTo>
                <a:lnTo>
                  <a:pt x="211688" y="17768"/>
                </a:lnTo>
                <a:lnTo>
                  <a:pt x="231457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"/>
          <p:cNvSpPr/>
          <p:nvPr/>
        </p:nvSpPr>
        <p:spPr>
          <a:xfrm>
            <a:off x="6569392" y="2983885"/>
            <a:ext cx="213670" cy="367261"/>
          </a:xfrm>
          <a:custGeom>
            <a:avLst/>
            <a:gdLst/>
            <a:ahLst/>
            <a:cxnLst/>
            <a:rect l="0" t="0" r="0" b="0"/>
            <a:pathLst>
              <a:path w="213670" h="367261">
                <a:moveTo>
                  <a:pt x="60008" y="16490"/>
                </a:moveTo>
                <a:lnTo>
                  <a:pt x="46355" y="21041"/>
                </a:lnTo>
                <a:lnTo>
                  <a:pt x="41381" y="23334"/>
                </a:lnTo>
                <a:lnTo>
                  <a:pt x="37112" y="25815"/>
                </a:lnTo>
                <a:lnTo>
                  <a:pt x="33315" y="28421"/>
                </a:lnTo>
                <a:lnTo>
                  <a:pt x="30782" y="32064"/>
                </a:lnTo>
                <a:lnTo>
                  <a:pt x="27968" y="41192"/>
                </a:lnTo>
                <a:lnTo>
                  <a:pt x="26265" y="47245"/>
                </a:lnTo>
                <a:lnTo>
                  <a:pt x="21834" y="61591"/>
                </a:lnTo>
                <a:lnTo>
                  <a:pt x="19319" y="74180"/>
                </a:lnTo>
                <a:lnTo>
                  <a:pt x="16688" y="90192"/>
                </a:lnTo>
                <a:lnTo>
                  <a:pt x="13983" y="108487"/>
                </a:lnTo>
                <a:lnTo>
                  <a:pt x="12179" y="124494"/>
                </a:lnTo>
                <a:lnTo>
                  <a:pt x="10977" y="138975"/>
                </a:lnTo>
                <a:lnTo>
                  <a:pt x="10176" y="152439"/>
                </a:lnTo>
                <a:lnTo>
                  <a:pt x="6746" y="190259"/>
                </a:lnTo>
                <a:lnTo>
                  <a:pt x="4497" y="212346"/>
                </a:lnTo>
                <a:lnTo>
                  <a:pt x="3950" y="230880"/>
                </a:lnTo>
                <a:lnTo>
                  <a:pt x="4539" y="247047"/>
                </a:lnTo>
                <a:lnTo>
                  <a:pt x="5884" y="261634"/>
                </a:lnTo>
                <a:lnTo>
                  <a:pt x="7732" y="274217"/>
                </a:lnTo>
                <a:lnTo>
                  <a:pt x="9918" y="285463"/>
                </a:lnTo>
                <a:lnTo>
                  <a:pt x="12327" y="295817"/>
                </a:lnTo>
                <a:lnTo>
                  <a:pt x="13933" y="305578"/>
                </a:lnTo>
                <a:lnTo>
                  <a:pt x="15003" y="314943"/>
                </a:lnTo>
                <a:lnTo>
                  <a:pt x="15718" y="324044"/>
                </a:lnTo>
                <a:lnTo>
                  <a:pt x="18098" y="332016"/>
                </a:lnTo>
                <a:lnTo>
                  <a:pt x="21590" y="339235"/>
                </a:lnTo>
                <a:lnTo>
                  <a:pt x="25824" y="345953"/>
                </a:lnTo>
                <a:lnTo>
                  <a:pt x="30551" y="351385"/>
                </a:lnTo>
                <a:lnTo>
                  <a:pt x="35607" y="355958"/>
                </a:lnTo>
                <a:lnTo>
                  <a:pt x="40883" y="359959"/>
                </a:lnTo>
                <a:lnTo>
                  <a:pt x="45353" y="362627"/>
                </a:lnTo>
                <a:lnTo>
                  <a:pt x="49286" y="364405"/>
                </a:lnTo>
                <a:lnTo>
                  <a:pt x="52859" y="365591"/>
                </a:lnTo>
                <a:lnTo>
                  <a:pt x="57147" y="366381"/>
                </a:lnTo>
                <a:lnTo>
                  <a:pt x="61910" y="366908"/>
                </a:lnTo>
                <a:lnTo>
                  <a:pt x="66992" y="367260"/>
                </a:lnTo>
                <a:lnTo>
                  <a:pt x="72283" y="366541"/>
                </a:lnTo>
                <a:lnTo>
                  <a:pt x="77716" y="365110"/>
                </a:lnTo>
                <a:lnTo>
                  <a:pt x="83244" y="363203"/>
                </a:lnTo>
                <a:lnTo>
                  <a:pt x="88834" y="360027"/>
                </a:lnTo>
                <a:lnTo>
                  <a:pt x="94465" y="356004"/>
                </a:lnTo>
                <a:lnTo>
                  <a:pt x="100124" y="351418"/>
                </a:lnTo>
                <a:lnTo>
                  <a:pt x="107707" y="344550"/>
                </a:lnTo>
                <a:lnTo>
                  <a:pt x="126292" y="326759"/>
                </a:lnTo>
                <a:lnTo>
                  <a:pt x="136583" y="313824"/>
                </a:lnTo>
                <a:lnTo>
                  <a:pt x="147253" y="298532"/>
                </a:lnTo>
                <a:lnTo>
                  <a:pt x="158176" y="281671"/>
                </a:lnTo>
                <a:lnTo>
                  <a:pt x="166411" y="266619"/>
                </a:lnTo>
                <a:lnTo>
                  <a:pt x="172853" y="252775"/>
                </a:lnTo>
                <a:lnTo>
                  <a:pt x="178100" y="239736"/>
                </a:lnTo>
                <a:lnTo>
                  <a:pt x="183504" y="227233"/>
                </a:lnTo>
                <a:lnTo>
                  <a:pt x="194588" y="203181"/>
                </a:lnTo>
                <a:lnTo>
                  <a:pt x="199257" y="191433"/>
                </a:lnTo>
                <a:lnTo>
                  <a:pt x="203324" y="179791"/>
                </a:lnTo>
                <a:lnTo>
                  <a:pt x="206986" y="168220"/>
                </a:lnTo>
                <a:lnTo>
                  <a:pt x="209429" y="157648"/>
                </a:lnTo>
                <a:lnTo>
                  <a:pt x="211056" y="147743"/>
                </a:lnTo>
                <a:lnTo>
                  <a:pt x="212142" y="138282"/>
                </a:lnTo>
                <a:lnTo>
                  <a:pt x="212866" y="128164"/>
                </a:lnTo>
                <a:lnTo>
                  <a:pt x="213348" y="117609"/>
                </a:lnTo>
                <a:lnTo>
                  <a:pt x="213669" y="106763"/>
                </a:lnTo>
                <a:lnTo>
                  <a:pt x="212931" y="96674"/>
                </a:lnTo>
                <a:lnTo>
                  <a:pt x="211487" y="87091"/>
                </a:lnTo>
                <a:lnTo>
                  <a:pt x="209571" y="77845"/>
                </a:lnTo>
                <a:lnTo>
                  <a:pt x="207342" y="69775"/>
                </a:lnTo>
                <a:lnTo>
                  <a:pt x="204903" y="62491"/>
                </a:lnTo>
                <a:lnTo>
                  <a:pt x="202324" y="55730"/>
                </a:lnTo>
                <a:lnTo>
                  <a:pt x="198701" y="49317"/>
                </a:lnTo>
                <a:lnTo>
                  <a:pt x="194380" y="43137"/>
                </a:lnTo>
                <a:lnTo>
                  <a:pt x="189594" y="37112"/>
                </a:lnTo>
                <a:lnTo>
                  <a:pt x="184498" y="31191"/>
                </a:lnTo>
                <a:lnTo>
                  <a:pt x="179196" y="25338"/>
                </a:lnTo>
                <a:lnTo>
                  <a:pt x="173757" y="19531"/>
                </a:lnTo>
                <a:lnTo>
                  <a:pt x="168226" y="14707"/>
                </a:lnTo>
                <a:lnTo>
                  <a:pt x="162633" y="10539"/>
                </a:lnTo>
                <a:lnTo>
                  <a:pt x="156999" y="6807"/>
                </a:lnTo>
                <a:lnTo>
                  <a:pt x="150386" y="4320"/>
                </a:lnTo>
                <a:lnTo>
                  <a:pt x="143120" y="2661"/>
                </a:lnTo>
                <a:lnTo>
                  <a:pt x="135418" y="1556"/>
                </a:lnTo>
                <a:lnTo>
                  <a:pt x="128379" y="819"/>
                </a:lnTo>
                <a:lnTo>
                  <a:pt x="121781" y="328"/>
                </a:lnTo>
                <a:lnTo>
                  <a:pt x="115478" y="0"/>
                </a:lnTo>
                <a:lnTo>
                  <a:pt x="108417" y="734"/>
                </a:lnTo>
                <a:lnTo>
                  <a:pt x="100854" y="2176"/>
                </a:lnTo>
                <a:lnTo>
                  <a:pt x="92954" y="4090"/>
                </a:lnTo>
                <a:lnTo>
                  <a:pt x="85782" y="6318"/>
                </a:lnTo>
                <a:lnTo>
                  <a:pt x="79095" y="8756"/>
                </a:lnTo>
                <a:lnTo>
                  <a:pt x="72733" y="11334"/>
                </a:lnTo>
                <a:lnTo>
                  <a:pt x="65634" y="14005"/>
                </a:lnTo>
                <a:lnTo>
                  <a:pt x="50125" y="19513"/>
                </a:lnTo>
                <a:lnTo>
                  <a:pt x="41037" y="22315"/>
                </a:lnTo>
                <a:lnTo>
                  <a:pt x="0" y="336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4"/>
          <p:cNvSpPr/>
          <p:nvPr/>
        </p:nvSpPr>
        <p:spPr>
          <a:xfrm>
            <a:off x="6955858" y="2759152"/>
            <a:ext cx="822258" cy="609406"/>
          </a:xfrm>
          <a:custGeom>
            <a:avLst/>
            <a:gdLst/>
            <a:ahLst/>
            <a:cxnLst/>
            <a:rect l="0" t="0" r="0" b="0"/>
            <a:pathLst>
              <a:path w="822258" h="609406">
                <a:moveTo>
                  <a:pt x="170747" y="224078"/>
                </a:moveTo>
                <a:lnTo>
                  <a:pt x="158011" y="217233"/>
                </a:lnTo>
                <a:lnTo>
                  <a:pt x="148347" y="210408"/>
                </a:lnTo>
                <a:lnTo>
                  <a:pt x="142376" y="208477"/>
                </a:lnTo>
                <a:lnTo>
                  <a:pt x="138498" y="208915"/>
                </a:lnTo>
                <a:lnTo>
                  <a:pt x="129109" y="211941"/>
                </a:lnTo>
                <a:lnTo>
                  <a:pt x="121126" y="216461"/>
                </a:lnTo>
                <a:lnTo>
                  <a:pt x="117664" y="219000"/>
                </a:lnTo>
                <a:lnTo>
                  <a:pt x="111277" y="226901"/>
                </a:lnTo>
                <a:lnTo>
                  <a:pt x="99786" y="242059"/>
                </a:lnTo>
                <a:lnTo>
                  <a:pt x="89679" y="253977"/>
                </a:lnTo>
                <a:lnTo>
                  <a:pt x="78836" y="268799"/>
                </a:lnTo>
                <a:lnTo>
                  <a:pt x="70207" y="287451"/>
                </a:lnTo>
                <a:lnTo>
                  <a:pt x="66573" y="297759"/>
                </a:lnTo>
                <a:lnTo>
                  <a:pt x="60340" y="312251"/>
                </a:lnTo>
                <a:lnTo>
                  <a:pt x="35270" y="366196"/>
                </a:lnTo>
                <a:lnTo>
                  <a:pt x="21317" y="398367"/>
                </a:lnTo>
                <a:lnTo>
                  <a:pt x="15882" y="412660"/>
                </a:lnTo>
                <a:lnTo>
                  <a:pt x="11306" y="425999"/>
                </a:lnTo>
                <a:lnTo>
                  <a:pt x="7303" y="438702"/>
                </a:lnTo>
                <a:lnTo>
                  <a:pt x="4634" y="450981"/>
                </a:lnTo>
                <a:lnTo>
                  <a:pt x="2855" y="462976"/>
                </a:lnTo>
                <a:lnTo>
                  <a:pt x="1670" y="474783"/>
                </a:lnTo>
                <a:lnTo>
                  <a:pt x="878" y="488370"/>
                </a:lnTo>
                <a:lnTo>
                  <a:pt x="0" y="518706"/>
                </a:lnTo>
                <a:lnTo>
                  <a:pt x="1670" y="533844"/>
                </a:lnTo>
                <a:lnTo>
                  <a:pt x="4690" y="548698"/>
                </a:lnTo>
                <a:lnTo>
                  <a:pt x="8606" y="563364"/>
                </a:lnTo>
                <a:lnTo>
                  <a:pt x="12170" y="575046"/>
                </a:lnTo>
                <a:lnTo>
                  <a:pt x="18671" y="593106"/>
                </a:lnTo>
                <a:lnTo>
                  <a:pt x="22691" y="598684"/>
                </a:lnTo>
                <a:lnTo>
                  <a:pt x="27275" y="602403"/>
                </a:lnTo>
                <a:lnTo>
                  <a:pt x="32237" y="604882"/>
                </a:lnTo>
                <a:lnTo>
                  <a:pt x="42829" y="607637"/>
                </a:lnTo>
                <a:lnTo>
                  <a:pt x="65151" y="609405"/>
                </a:lnTo>
                <a:lnTo>
                  <a:pt x="70822" y="607645"/>
                </a:lnTo>
                <a:lnTo>
                  <a:pt x="99321" y="590490"/>
                </a:lnTo>
                <a:lnTo>
                  <a:pt x="110744" y="579332"/>
                </a:lnTo>
                <a:lnTo>
                  <a:pt x="122171" y="564848"/>
                </a:lnTo>
                <a:lnTo>
                  <a:pt x="133600" y="548886"/>
                </a:lnTo>
                <a:lnTo>
                  <a:pt x="150745" y="523835"/>
                </a:lnTo>
                <a:lnTo>
                  <a:pt x="157412" y="511546"/>
                </a:lnTo>
                <a:lnTo>
                  <a:pt x="164715" y="496686"/>
                </a:lnTo>
                <a:lnTo>
                  <a:pt x="172441" y="480111"/>
                </a:lnTo>
                <a:lnTo>
                  <a:pt x="178543" y="465252"/>
                </a:lnTo>
                <a:lnTo>
                  <a:pt x="183565" y="451535"/>
                </a:lnTo>
                <a:lnTo>
                  <a:pt x="187864" y="438581"/>
                </a:lnTo>
                <a:lnTo>
                  <a:pt x="191684" y="422325"/>
                </a:lnTo>
                <a:lnTo>
                  <a:pt x="195182" y="403867"/>
                </a:lnTo>
                <a:lnTo>
                  <a:pt x="201609" y="365897"/>
                </a:lnTo>
                <a:lnTo>
                  <a:pt x="207641" y="333146"/>
                </a:lnTo>
                <a:lnTo>
                  <a:pt x="209630" y="318697"/>
                </a:lnTo>
                <a:lnTo>
                  <a:pt x="210957" y="305255"/>
                </a:lnTo>
                <a:lnTo>
                  <a:pt x="211841" y="292483"/>
                </a:lnTo>
                <a:lnTo>
                  <a:pt x="212430" y="279206"/>
                </a:lnTo>
                <a:lnTo>
                  <a:pt x="213085" y="251754"/>
                </a:lnTo>
                <a:lnTo>
                  <a:pt x="213454" y="195871"/>
                </a:lnTo>
                <a:lnTo>
                  <a:pt x="211601" y="169078"/>
                </a:lnTo>
                <a:lnTo>
                  <a:pt x="208461" y="137881"/>
                </a:lnTo>
                <a:lnTo>
                  <a:pt x="201795" y="79088"/>
                </a:lnTo>
                <a:lnTo>
                  <a:pt x="198833" y="46608"/>
                </a:lnTo>
                <a:lnTo>
                  <a:pt x="198044" y="33375"/>
                </a:lnTo>
                <a:lnTo>
                  <a:pt x="196932" y="2261"/>
                </a:lnTo>
                <a:lnTo>
                  <a:pt x="196776" y="0"/>
                </a:lnTo>
                <a:lnTo>
                  <a:pt x="194017" y="16079"/>
                </a:lnTo>
                <a:lnTo>
                  <a:pt x="191975" y="28262"/>
                </a:lnTo>
                <a:lnTo>
                  <a:pt x="190614" y="44956"/>
                </a:lnTo>
                <a:lnTo>
                  <a:pt x="189707" y="64658"/>
                </a:lnTo>
                <a:lnTo>
                  <a:pt x="188429" y="123185"/>
                </a:lnTo>
                <a:lnTo>
                  <a:pt x="187923" y="285624"/>
                </a:lnTo>
                <a:lnTo>
                  <a:pt x="188865" y="305113"/>
                </a:lnTo>
                <a:lnTo>
                  <a:pt x="190446" y="323822"/>
                </a:lnTo>
                <a:lnTo>
                  <a:pt x="192452" y="342009"/>
                </a:lnTo>
                <a:lnTo>
                  <a:pt x="197221" y="377456"/>
                </a:lnTo>
                <a:lnTo>
                  <a:pt x="199826" y="394910"/>
                </a:lnTo>
                <a:lnTo>
                  <a:pt x="203468" y="411308"/>
                </a:lnTo>
                <a:lnTo>
                  <a:pt x="207801" y="427003"/>
                </a:lnTo>
                <a:lnTo>
                  <a:pt x="212595" y="442229"/>
                </a:lnTo>
                <a:lnTo>
                  <a:pt x="217695" y="457142"/>
                </a:lnTo>
                <a:lnTo>
                  <a:pt x="228443" y="486412"/>
                </a:lnTo>
                <a:lnTo>
                  <a:pt x="233976" y="499932"/>
                </a:lnTo>
                <a:lnTo>
                  <a:pt x="239569" y="512756"/>
                </a:lnTo>
                <a:lnTo>
                  <a:pt x="245204" y="525115"/>
                </a:lnTo>
                <a:lnTo>
                  <a:pt x="256544" y="543927"/>
                </a:lnTo>
                <a:lnTo>
                  <a:pt x="268886" y="559590"/>
                </a:lnTo>
                <a:lnTo>
                  <a:pt x="283896" y="576077"/>
                </a:lnTo>
                <a:lnTo>
                  <a:pt x="303861" y="592322"/>
                </a:lnTo>
                <a:lnTo>
                  <a:pt x="315952" y="597292"/>
                </a:lnTo>
                <a:lnTo>
                  <a:pt x="336008" y="600089"/>
                </a:lnTo>
                <a:lnTo>
                  <a:pt x="359283" y="601035"/>
                </a:lnTo>
                <a:lnTo>
                  <a:pt x="369158" y="598624"/>
                </a:lnTo>
                <a:lnTo>
                  <a:pt x="391020" y="589316"/>
                </a:lnTo>
                <a:lnTo>
                  <a:pt x="395701" y="585679"/>
                </a:lnTo>
                <a:lnTo>
                  <a:pt x="403441" y="576560"/>
                </a:lnTo>
                <a:lnTo>
                  <a:pt x="413154" y="560715"/>
                </a:lnTo>
                <a:lnTo>
                  <a:pt x="421676" y="544509"/>
                </a:lnTo>
                <a:lnTo>
                  <a:pt x="426615" y="534854"/>
                </a:lnTo>
                <a:lnTo>
                  <a:pt x="430860" y="521749"/>
                </a:lnTo>
                <a:lnTo>
                  <a:pt x="434643" y="506345"/>
                </a:lnTo>
                <a:lnTo>
                  <a:pt x="438117" y="489409"/>
                </a:lnTo>
                <a:lnTo>
                  <a:pt x="444518" y="452810"/>
                </a:lnTo>
                <a:lnTo>
                  <a:pt x="447558" y="433716"/>
                </a:lnTo>
                <a:lnTo>
                  <a:pt x="449585" y="417176"/>
                </a:lnTo>
                <a:lnTo>
                  <a:pt x="450937" y="402340"/>
                </a:lnTo>
                <a:lnTo>
                  <a:pt x="451837" y="388639"/>
                </a:lnTo>
                <a:lnTo>
                  <a:pt x="453391" y="375695"/>
                </a:lnTo>
                <a:lnTo>
                  <a:pt x="455379" y="363256"/>
                </a:lnTo>
                <a:lnTo>
                  <a:pt x="457656" y="351153"/>
                </a:lnTo>
                <a:lnTo>
                  <a:pt x="459175" y="337370"/>
                </a:lnTo>
                <a:lnTo>
                  <a:pt x="460187" y="322466"/>
                </a:lnTo>
                <a:lnTo>
                  <a:pt x="461612" y="284344"/>
                </a:lnTo>
                <a:lnTo>
                  <a:pt x="462093" y="254397"/>
                </a:lnTo>
                <a:lnTo>
                  <a:pt x="462176" y="240575"/>
                </a:lnTo>
                <a:lnTo>
                  <a:pt x="463141" y="242696"/>
                </a:lnTo>
                <a:lnTo>
                  <a:pt x="466752" y="257752"/>
                </a:lnTo>
                <a:lnTo>
                  <a:pt x="468096" y="271293"/>
                </a:lnTo>
                <a:lnTo>
                  <a:pt x="468992" y="287939"/>
                </a:lnTo>
                <a:lnTo>
                  <a:pt x="469590" y="306657"/>
                </a:lnTo>
                <a:lnTo>
                  <a:pt x="470940" y="323898"/>
                </a:lnTo>
                <a:lnTo>
                  <a:pt x="472793" y="340154"/>
                </a:lnTo>
                <a:lnTo>
                  <a:pt x="474981" y="355755"/>
                </a:lnTo>
                <a:lnTo>
                  <a:pt x="476440" y="370917"/>
                </a:lnTo>
                <a:lnTo>
                  <a:pt x="477412" y="385788"/>
                </a:lnTo>
                <a:lnTo>
                  <a:pt x="478060" y="400465"/>
                </a:lnTo>
                <a:lnTo>
                  <a:pt x="479444" y="413107"/>
                </a:lnTo>
                <a:lnTo>
                  <a:pt x="481320" y="424392"/>
                </a:lnTo>
                <a:lnTo>
                  <a:pt x="485945" y="445504"/>
                </a:lnTo>
                <a:lnTo>
                  <a:pt x="491175" y="467587"/>
                </a:lnTo>
                <a:lnTo>
                  <a:pt x="494856" y="477857"/>
                </a:lnTo>
                <a:lnTo>
                  <a:pt x="504025" y="496889"/>
                </a:lnTo>
                <a:lnTo>
                  <a:pt x="515347" y="514567"/>
                </a:lnTo>
                <a:lnTo>
                  <a:pt x="524734" y="530387"/>
                </a:lnTo>
                <a:lnTo>
                  <a:pt x="529611" y="534012"/>
                </a:lnTo>
                <a:lnTo>
                  <a:pt x="535719" y="536428"/>
                </a:lnTo>
                <a:lnTo>
                  <a:pt x="555429" y="542368"/>
                </a:lnTo>
                <a:lnTo>
                  <a:pt x="561504" y="544856"/>
                </a:lnTo>
                <a:lnTo>
                  <a:pt x="567459" y="545563"/>
                </a:lnTo>
                <a:lnTo>
                  <a:pt x="579156" y="543808"/>
                </a:lnTo>
                <a:lnTo>
                  <a:pt x="588165" y="539852"/>
                </a:lnTo>
                <a:lnTo>
                  <a:pt x="606259" y="529552"/>
                </a:lnTo>
                <a:lnTo>
                  <a:pt x="617037" y="518912"/>
                </a:lnTo>
                <a:lnTo>
                  <a:pt x="628178" y="505610"/>
                </a:lnTo>
                <a:lnTo>
                  <a:pt x="639479" y="493348"/>
                </a:lnTo>
                <a:lnTo>
                  <a:pt x="648312" y="476468"/>
                </a:lnTo>
                <a:lnTo>
                  <a:pt x="652002" y="466633"/>
                </a:lnTo>
                <a:lnTo>
                  <a:pt x="655413" y="456266"/>
                </a:lnTo>
                <a:lnTo>
                  <a:pt x="658640" y="445545"/>
                </a:lnTo>
                <a:lnTo>
                  <a:pt x="664765" y="423472"/>
                </a:lnTo>
                <a:lnTo>
                  <a:pt x="679000" y="370638"/>
                </a:lnTo>
                <a:lnTo>
                  <a:pt x="683889" y="353217"/>
                </a:lnTo>
                <a:lnTo>
                  <a:pt x="689054" y="331126"/>
                </a:lnTo>
                <a:lnTo>
                  <a:pt x="699873" y="278640"/>
                </a:lnTo>
                <a:lnTo>
                  <a:pt x="705951" y="245787"/>
                </a:lnTo>
                <a:lnTo>
                  <a:pt x="708653" y="228011"/>
                </a:lnTo>
                <a:lnTo>
                  <a:pt x="709853" y="216936"/>
                </a:lnTo>
                <a:lnTo>
                  <a:pt x="710387" y="226619"/>
                </a:lnTo>
                <a:lnTo>
                  <a:pt x="710730" y="261198"/>
                </a:lnTo>
                <a:lnTo>
                  <a:pt x="711711" y="273590"/>
                </a:lnTo>
                <a:lnTo>
                  <a:pt x="715340" y="307678"/>
                </a:lnTo>
                <a:lnTo>
                  <a:pt x="716689" y="323626"/>
                </a:lnTo>
                <a:lnTo>
                  <a:pt x="717588" y="338068"/>
                </a:lnTo>
                <a:lnTo>
                  <a:pt x="718587" y="364275"/>
                </a:lnTo>
                <a:lnTo>
                  <a:pt x="719031" y="388623"/>
                </a:lnTo>
                <a:lnTo>
                  <a:pt x="721054" y="407117"/>
                </a:lnTo>
                <a:lnTo>
                  <a:pt x="724308" y="429924"/>
                </a:lnTo>
                <a:lnTo>
                  <a:pt x="728383" y="455606"/>
                </a:lnTo>
                <a:lnTo>
                  <a:pt x="732051" y="474632"/>
                </a:lnTo>
                <a:lnTo>
                  <a:pt x="735450" y="489222"/>
                </a:lnTo>
                <a:lnTo>
                  <a:pt x="738668" y="500853"/>
                </a:lnTo>
                <a:lnTo>
                  <a:pt x="744784" y="516317"/>
                </a:lnTo>
                <a:lnTo>
                  <a:pt x="751629" y="527316"/>
                </a:lnTo>
                <a:lnTo>
                  <a:pt x="761022" y="538556"/>
                </a:lnTo>
                <a:lnTo>
                  <a:pt x="766193" y="542315"/>
                </a:lnTo>
                <a:lnTo>
                  <a:pt x="788181" y="550888"/>
                </a:lnTo>
                <a:lnTo>
                  <a:pt x="798539" y="555064"/>
                </a:lnTo>
                <a:lnTo>
                  <a:pt x="809726" y="557415"/>
                </a:lnTo>
                <a:lnTo>
                  <a:pt x="822257" y="5584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5"/>
          <p:cNvSpPr/>
          <p:nvPr/>
        </p:nvSpPr>
        <p:spPr>
          <a:xfrm>
            <a:off x="7932574" y="2983749"/>
            <a:ext cx="351319" cy="346865"/>
          </a:xfrm>
          <a:custGeom>
            <a:avLst/>
            <a:gdLst/>
            <a:ahLst/>
            <a:cxnLst/>
            <a:rect l="0" t="0" r="0" b="0"/>
            <a:pathLst>
              <a:path w="351319" h="346865">
                <a:moveTo>
                  <a:pt x="111288" y="33771"/>
                </a:moveTo>
                <a:lnTo>
                  <a:pt x="115839" y="24669"/>
                </a:lnTo>
                <a:lnTo>
                  <a:pt x="116227" y="21035"/>
                </a:lnTo>
                <a:lnTo>
                  <a:pt x="115533" y="17661"/>
                </a:lnTo>
                <a:lnTo>
                  <a:pt x="113175" y="11371"/>
                </a:lnTo>
                <a:lnTo>
                  <a:pt x="112126" y="5400"/>
                </a:lnTo>
                <a:lnTo>
                  <a:pt x="110894" y="3427"/>
                </a:lnTo>
                <a:lnTo>
                  <a:pt x="109121" y="2112"/>
                </a:lnTo>
                <a:lnTo>
                  <a:pt x="106986" y="1235"/>
                </a:lnTo>
                <a:lnTo>
                  <a:pt x="99533" y="260"/>
                </a:lnTo>
                <a:lnTo>
                  <a:pt x="94879" y="0"/>
                </a:lnTo>
                <a:lnTo>
                  <a:pt x="90823" y="779"/>
                </a:lnTo>
                <a:lnTo>
                  <a:pt x="83778" y="4185"/>
                </a:lnTo>
                <a:lnTo>
                  <a:pt x="77471" y="11414"/>
                </a:lnTo>
                <a:lnTo>
                  <a:pt x="70542" y="20977"/>
                </a:lnTo>
                <a:lnTo>
                  <a:pt x="61111" y="31577"/>
                </a:lnTo>
                <a:lnTo>
                  <a:pt x="54977" y="39928"/>
                </a:lnTo>
                <a:lnTo>
                  <a:pt x="48029" y="50258"/>
                </a:lnTo>
                <a:lnTo>
                  <a:pt x="40541" y="61907"/>
                </a:lnTo>
                <a:lnTo>
                  <a:pt x="34596" y="72531"/>
                </a:lnTo>
                <a:lnTo>
                  <a:pt x="29680" y="82471"/>
                </a:lnTo>
                <a:lnTo>
                  <a:pt x="25450" y="91955"/>
                </a:lnTo>
                <a:lnTo>
                  <a:pt x="21677" y="102088"/>
                </a:lnTo>
                <a:lnTo>
                  <a:pt x="18211" y="112653"/>
                </a:lnTo>
                <a:lnTo>
                  <a:pt x="11818" y="133599"/>
                </a:lnTo>
                <a:lnTo>
                  <a:pt x="5802" y="152434"/>
                </a:lnTo>
                <a:lnTo>
                  <a:pt x="3817" y="161457"/>
                </a:lnTo>
                <a:lnTo>
                  <a:pt x="2493" y="170330"/>
                </a:lnTo>
                <a:lnTo>
                  <a:pt x="1611" y="179103"/>
                </a:lnTo>
                <a:lnTo>
                  <a:pt x="1022" y="188761"/>
                </a:lnTo>
                <a:lnTo>
                  <a:pt x="368" y="209653"/>
                </a:lnTo>
                <a:lnTo>
                  <a:pt x="0" y="238284"/>
                </a:lnTo>
                <a:lnTo>
                  <a:pt x="1854" y="249170"/>
                </a:lnTo>
                <a:lnTo>
                  <a:pt x="4994" y="261190"/>
                </a:lnTo>
                <a:lnTo>
                  <a:pt x="8993" y="273966"/>
                </a:lnTo>
                <a:lnTo>
                  <a:pt x="12611" y="284389"/>
                </a:lnTo>
                <a:lnTo>
                  <a:pt x="15977" y="293242"/>
                </a:lnTo>
                <a:lnTo>
                  <a:pt x="19171" y="301049"/>
                </a:lnTo>
                <a:lnTo>
                  <a:pt x="24160" y="308158"/>
                </a:lnTo>
                <a:lnTo>
                  <a:pt x="30342" y="314803"/>
                </a:lnTo>
                <a:lnTo>
                  <a:pt x="37322" y="321138"/>
                </a:lnTo>
                <a:lnTo>
                  <a:pt x="43880" y="326314"/>
                </a:lnTo>
                <a:lnTo>
                  <a:pt x="50157" y="330717"/>
                </a:lnTo>
                <a:lnTo>
                  <a:pt x="56247" y="334605"/>
                </a:lnTo>
                <a:lnTo>
                  <a:pt x="62210" y="337197"/>
                </a:lnTo>
                <a:lnTo>
                  <a:pt x="68093" y="338925"/>
                </a:lnTo>
                <a:lnTo>
                  <a:pt x="73918" y="340077"/>
                </a:lnTo>
                <a:lnTo>
                  <a:pt x="80660" y="341797"/>
                </a:lnTo>
                <a:lnTo>
                  <a:pt x="88012" y="343897"/>
                </a:lnTo>
                <a:lnTo>
                  <a:pt x="95771" y="346249"/>
                </a:lnTo>
                <a:lnTo>
                  <a:pt x="102848" y="346864"/>
                </a:lnTo>
                <a:lnTo>
                  <a:pt x="109471" y="346322"/>
                </a:lnTo>
                <a:lnTo>
                  <a:pt x="115792" y="345009"/>
                </a:lnTo>
                <a:lnTo>
                  <a:pt x="122862" y="343180"/>
                </a:lnTo>
                <a:lnTo>
                  <a:pt x="130435" y="341009"/>
                </a:lnTo>
                <a:lnTo>
                  <a:pt x="146467" y="336056"/>
                </a:lnTo>
                <a:lnTo>
                  <a:pt x="163119" y="330680"/>
                </a:lnTo>
                <a:lnTo>
                  <a:pt x="171560" y="326960"/>
                </a:lnTo>
                <a:lnTo>
                  <a:pt x="180043" y="322575"/>
                </a:lnTo>
                <a:lnTo>
                  <a:pt x="188558" y="317747"/>
                </a:lnTo>
                <a:lnTo>
                  <a:pt x="196139" y="311671"/>
                </a:lnTo>
                <a:lnTo>
                  <a:pt x="203098" y="304762"/>
                </a:lnTo>
                <a:lnTo>
                  <a:pt x="270133" y="228489"/>
                </a:lnTo>
                <a:lnTo>
                  <a:pt x="294281" y="199052"/>
                </a:lnTo>
                <a:lnTo>
                  <a:pt x="303768" y="185868"/>
                </a:lnTo>
                <a:lnTo>
                  <a:pt x="311999" y="173269"/>
                </a:lnTo>
                <a:lnTo>
                  <a:pt x="351318" y="93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6"/>
          <p:cNvSpPr/>
          <p:nvPr/>
        </p:nvSpPr>
        <p:spPr>
          <a:xfrm>
            <a:off x="8285436" y="2787254"/>
            <a:ext cx="118472" cy="607457"/>
          </a:xfrm>
          <a:custGeom>
            <a:avLst/>
            <a:gdLst/>
            <a:ahLst/>
            <a:cxnLst/>
            <a:rect l="0" t="0" r="0" b="0"/>
            <a:pathLst>
              <a:path w="118472" h="607457">
                <a:moveTo>
                  <a:pt x="15601" y="7381"/>
                </a:moveTo>
                <a:lnTo>
                  <a:pt x="11050" y="2830"/>
                </a:lnTo>
                <a:lnTo>
                  <a:pt x="8757" y="1489"/>
                </a:lnTo>
                <a:lnTo>
                  <a:pt x="6276" y="595"/>
                </a:lnTo>
                <a:lnTo>
                  <a:pt x="3669" y="0"/>
                </a:lnTo>
                <a:lnTo>
                  <a:pt x="1931" y="1507"/>
                </a:lnTo>
                <a:lnTo>
                  <a:pt x="773" y="4418"/>
                </a:lnTo>
                <a:lnTo>
                  <a:pt x="0" y="8263"/>
                </a:lnTo>
                <a:lnTo>
                  <a:pt x="438" y="11779"/>
                </a:lnTo>
                <a:lnTo>
                  <a:pt x="1682" y="15075"/>
                </a:lnTo>
                <a:lnTo>
                  <a:pt x="3465" y="18225"/>
                </a:lnTo>
                <a:lnTo>
                  <a:pt x="5445" y="34425"/>
                </a:lnTo>
                <a:lnTo>
                  <a:pt x="5973" y="45413"/>
                </a:lnTo>
                <a:lnTo>
                  <a:pt x="7277" y="60358"/>
                </a:lnTo>
                <a:lnTo>
                  <a:pt x="18868" y="165464"/>
                </a:lnTo>
                <a:lnTo>
                  <a:pt x="24447" y="199447"/>
                </a:lnTo>
                <a:lnTo>
                  <a:pt x="40805" y="285466"/>
                </a:lnTo>
                <a:lnTo>
                  <a:pt x="46691" y="320406"/>
                </a:lnTo>
                <a:lnTo>
                  <a:pt x="50615" y="348462"/>
                </a:lnTo>
                <a:lnTo>
                  <a:pt x="53231" y="371928"/>
                </a:lnTo>
                <a:lnTo>
                  <a:pt x="55928" y="391382"/>
                </a:lnTo>
                <a:lnTo>
                  <a:pt x="58678" y="408162"/>
                </a:lnTo>
                <a:lnTo>
                  <a:pt x="61465" y="423158"/>
                </a:lnTo>
                <a:lnTo>
                  <a:pt x="67100" y="449981"/>
                </a:lnTo>
                <a:lnTo>
                  <a:pt x="69936" y="462467"/>
                </a:lnTo>
                <a:lnTo>
                  <a:pt x="72780" y="473649"/>
                </a:lnTo>
                <a:lnTo>
                  <a:pt x="75628" y="483961"/>
                </a:lnTo>
                <a:lnTo>
                  <a:pt x="81333" y="503039"/>
                </a:lnTo>
                <a:lnTo>
                  <a:pt x="87042" y="521043"/>
                </a:lnTo>
                <a:lnTo>
                  <a:pt x="89899" y="531750"/>
                </a:lnTo>
                <a:lnTo>
                  <a:pt x="92756" y="543650"/>
                </a:lnTo>
                <a:lnTo>
                  <a:pt x="95612" y="556346"/>
                </a:lnTo>
                <a:lnTo>
                  <a:pt x="98470" y="567667"/>
                </a:lnTo>
                <a:lnTo>
                  <a:pt x="101327" y="578073"/>
                </a:lnTo>
                <a:lnTo>
                  <a:pt x="118471" y="6074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7"/>
          <p:cNvSpPr/>
          <p:nvPr/>
        </p:nvSpPr>
        <p:spPr>
          <a:xfrm>
            <a:off x="8206740" y="2940367"/>
            <a:ext cx="411480" cy="120016"/>
          </a:xfrm>
          <a:custGeom>
            <a:avLst/>
            <a:gdLst/>
            <a:ahLst/>
            <a:cxnLst/>
            <a:rect l="0" t="0" r="0" b="0"/>
            <a:pathLst>
              <a:path w="411480" h="120016">
                <a:moveTo>
                  <a:pt x="0" y="120015"/>
                </a:moveTo>
                <a:lnTo>
                  <a:pt x="9101" y="110914"/>
                </a:lnTo>
                <a:lnTo>
                  <a:pt x="13687" y="107280"/>
                </a:lnTo>
                <a:lnTo>
                  <a:pt x="18650" y="103905"/>
                </a:lnTo>
                <a:lnTo>
                  <a:pt x="23863" y="100702"/>
                </a:lnTo>
                <a:lnTo>
                  <a:pt x="31148" y="97615"/>
                </a:lnTo>
                <a:lnTo>
                  <a:pt x="39816" y="94604"/>
                </a:lnTo>
                <a:lnTo>
                  <a:pt x="49404" y="91645"/>
                </a:lnTo>
                <a:lnTo>
                  <a:pt x="71988" y="86814"/>
                </a:lnTo>
                <a:lnTo>
                  <a:pt x="140262" y="73827"/>
                </a:lnTo>
                <a:lnTo>
                  <a:pt x="176375" y="65410"/>
                </a:lnTo>
                <a:lnTo>
                  <a:pt x="211881" y="55990"/>
                </a:lnTo>
                <a:lnTo>
                  <a:pt x="296142" y="32147"/>
                </a:lnTo>
                <a:lnTo>
                  <a:pt x="314585" y="27146"/>
                </a:lnTo>
                <a:lnTo>
                  <a:pt x="328786" y="22860"/>
                </a:lnTo>
                <a:lnTo>
                  <a:pt x="340158" y="19050"/>
                </a:lnTo>
                <a:lnTo>
                  <a:pt x="349645" y="15558"/>
                </a:lnTo>
                <a:lnTo>
                  <a:pt x="359778" y="13229"/>
                </a:lnTo>
                <a:lnTo>
                  <a:pt x="370344" y="11677"/>
                </a:lnTo>
                <a:lnTo>
                  <a:pt x="381200" y="10642"/>
                </a:lnTo>
                <a:lnTo>
                  <a:pt x="389388" y="9000"/>
                </a:lnTo>
                <a:lnTo>
                  <a:pt x="395800" y="6952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8"/>
          <p:cNvSpPr/>
          <p:nvPr/>
        </p:nvSpPr>
        <p:spPr>
          <a:xfrm>
            <a:off x="5969317" y="3849052"/>
            <a:ext cx="162879" cy="685801"/>
          </a:xfrm>
          <a:custGeom>
            <a:avLst/>
            <a:gdLst/>
            <a:ahLst/>
            <a:cxnLst/>
            <a:rect l="0" t="0" r="0" b="0"/>
            <a:pathLst>
              <a:path w="162879" h="685801">
                <a:moveTo>
                  <a:pt x="0" y="0"/>
                </a:moveTo>
                <a:lnTo>
                  <a:pt x="4551" y="9102"/>
                </a:lnTo>
                <a:lnTo>
                  <a:pt x="7797" y="16545"/>
                </a:lnTo>
                <a:lnTo>
                  <a:pt x="16483" y="37516"/>
                </a:lnTo>
                <a:lnTo>
                  <a:pt x="19561" y="48824"/>
                </a:lnTo>
                <a:lnTo>
                  <a:pt x="21613" y="60171"/>
                </a:lnTo>
                <a:lnTo>
                  <a:pt x="22981" y="71547"/>
                </a:lnTo>
                <a:lnTo>
                  <a:pt x="24846" y="82940"/>
                </a:lnTo>
                <a:lnTo>
                  <a:pt x="27041" y="94346"/>
                </a:lnTo>
                <a:lnTo>
                  <a:pt x="29458" y="105760"/>
                </a:lnTo>
                <a:lnTo>
                  <a:pt x="33926" y="122894"/>
                </a:lnTo>
                <a:lnTo>
                  <a:pt x="46511" y="167332"/>
                </a:lnTo>
                <a:lnTo>
                  <a:pt x="51962" y="188707"/>
                </a:lnTo>
                <a:lnTo>
                  <a:pt x="56549" y="208672"/>
                </a:lnTo>
                <a:lnTo>
                  <a:pt x="72635" y="281857"/>
                </a:lnTo>
                <a:lnTo>
                  <a:pt x="85623" y="340534"/>
                </a:lnTo>
                <a:lnTo>
                  <a:pt x="94570" y="385664"/>
                </a:lnTo>
                <a:lnTo>
                  <a:pt x="98288" y="409509"/>
                </a:lnTo>
                <a:lnTo>
                  <a:pt x="104961" y="461404"/>
                </a:lnTo>
                <a:lnTo>
                  <a:pt x="109027" y="487625"/>
                </a:lnTo>
                <a:lnTo>
                  <a:pt x="113642" y="513678"/>
                </a:lnTo>
                <a:lnTo>
                  <a:pt x="118624" y="539620"/>
                </a:lnTo>
                <a:lnTo>
                  <a:pt x="123850" y="562629"/>
                </a:lnTo>
                <a:lnTo>
                  <a:pt x="129239" y="583684"/>
                </a:lnTo>
                <a:lnTo>
                  <a:pt x="134737" y="603435"/>
                </a:lnTo>
                <a:lnTo>
                  <a:pt x="140307" y="621365"/>
                </a:lnTo>
                <a:lnTo>
                  <a:pt x="145926" y="638081"/>
                </a:lnTo>
                <a:lnTo>
                  <a:pt x="162878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"/>
          <p:cNvSpPr/>
          <p:nvPr/>
        </p:nvSpPr>
        <p:spPr>
          <a:xfrm>
            <a:off x="5849302" y="4080510"/>
            <a:ext cx="891541" cy="423410"/>
          </a:xfrm>
          <a:custGeom>
            <a:avLst/>
            <a:gdLst/>
            <a:ahLst/>
            <a:cxnLst/>
            <a:rect l="0" t="0" r="0" b="0"/>
            <a:pathLst>
              <a:path w="891541" h="423410">
                <a:moveTo>
                  <a:pt x="0" y="265747"/>
                </a:moveTo>
                <a:lnTo>
                  <a:pt x="9102" y="256645"/>
                </a:lnTo>
                <a:lnTo>
                  <a:pt x="23213" y="245392"/>
                </a:lnTo>
                <a:lnTo>
                  <a:pt x="123213" y="169228"/>
                </a:lnTo>
                <a:lnTo>
                  <a:pt x="140244" y="157586"/>
                </a:lnTo>
                <a:lnTo>
                  <a:pt x="158266" y="146014"/>
                </a:lnTo>
                <a:lnTo>
                  <a:pt x="176949" y="134490"/>
                </a:lnTo>
                <a:lnTo>
                  <a:pt x="194166" y="124903"/>
                </a:lnTo>
                <a:lnTo>
                  <a:pt x="210406" y="116606"/>
                </a:lnTo>
                <a:lnTo>
                  <a:pt x="225996" y="109170"/>
                </a:lnTo>
                <a:lnTo>
                  <a:pt x="248398" y="100907"/>
                </a:lnTo>
                <a:lnTo>
                  <a:pt x="271720" y="96256"/>
                </a:lnTo>
                <a:lnTo>
                  <a:pt x="278301" y="95603"/>
                </a:lnTo>
                <a:lnTo>
                  <a:pt x="290694" y="97417"/>
                </a:lnTo>
                <a:lnTo>
                  <a:pt x="296667" y="99235"/>
                </a:lnTo>
                <a:lnTo>
                  <a:pt x="308382" y="106334"/>
                </a:lnTo>
                <a:lnTo>
                  <a:pt x="319938" y="115839"/>
                </a:lnTo>
                <a:lnTo>
                  <a:pt x="331425" y="126414"/>
                </a:lnTo>
                <a:lnTo>
                  <a:pt x="336203" y="133806"/>
                </a:lnTo>
                <a:lnTo>
                  <a:pt x="340340" y="142544"/>
                </a:lnTo>
                <a:lnTo>
                  <a:pt x="344051" y="152179"/>
                </a:lnTo>
                <a:lnTo>
                  <a:pt x="348430" y="161460"/>
                </a:lnTo>
                <a:lnTo>
                  <a:pt x="353254" y="170505"/>
                </a:lnTo>
                <a:lnTo>
                  <a:pt x="358376" y="179392"/>
                </a:lnTo>
                <a:lnTo>
                  <a:pt x="369145" y="199427"/>
                </a:lnTo>
                <a:lnTo>
                  <a:pt x="374684" y="210104"/>
                </a:lnTo>
                <a:lnTo>
                  <a:pt x="381235" y="224842"/>
                </a:lnTo>
                <a:lnTo>
                  <a:pt x="441377" y="371077"/>
                </a:lnTo>
                <a:lnTo>
                  <a:pt x="447604" y="382640"/>
                </a:lnTo>
                <a:lnTo>
                  <a:pt x="453660" y="391300"/>
                </a:lnTo>
                <a:lnTo>
                  <a:pt x="464517" y="403464"/>
                </a:lnTo>
                <a:lnTo>
                  <a:pt x="475031" y="415667"/>
                </a:lnTo>
                <a:lnTo>
                  <a:pt x="477825" y="422230"/>
                </a:lnTo>
                <a:lnTo>
                  <a:pt x="479523" y="423409"/>
                </a:lnTo>
                <a:lnTo>
                  <a:pt x="481607" y="423243"/>
                </a:lnTo>
                <a:lnTo>
                  <a:pt x="483949" y="422179"/>
                </a:lnTo>
                <a:lnTo>
                  <a:pt x="491796" y="416132"/>
                </a:lnTo>
                <a:lnTo>
                  <a:pt x="493599" y="413628"/>
                </a:lnTo>
                <a:lnTo>
                  <a:pt x="501281" y="395405"/>
                </a:lnTo>
                <a:lnTo>
                  <a:pt x="502780" y="388381"/>
                </a:lnTo>
                <a:lnTo>
                  <a:pt x="503779" y="379889"/>
                </a:lnTo>
                <a:lnTo>
                  <a:pt x="504445" y="370416"/>
                </a:lnTo>
                <a:lnTo>
                  <a:pt x="505842" y="361244"/>
                </a:lnTo>
                <a:lnTo>
                  <a:pt x="507725" y="352272"/>
                </a:lnTo>
                <a:lnTo>
                  <a:pt x="509933" y="343433"/>
                </a:lnTo>
                <a:lnTo>
                  <a:pt x="513311" y="322300"/>
                </a:lnTo>
                <a:lnTo>
                  <a:pt x="526213" y="230222"/>
                </a:lnTo>
                <a:lnTo>
                  <a:pt x="533275" y="186458"/>
                </a:lnTo>
                <a:lnTo>
                  <a:pt x="537444" y="169073"/>
                </a:lnTo>
                <a:lnTo>
                  <a:pt x="542129" y="153673"/>
                </a:lnTo>
                <a:lnTo>
                  <a:pt x="547157" y="139596"/>
                </a:lnTo>
                <a:lnTo>
                  <a:pt x="551461" y="128306"/>
                </a:lnTo>
                <a:lnTo>
                  <a:pt x="555283" y="118875"/>
                </a:lnTo>
                <a:lnTo>
                  <a:pt x="558784" y="110682"/>
                </a:lnTo>
                <a:lnTo>
                  <a:pt x="563022" y="103316"/>
                </a:lnTo>
                <a:lnTo>
                  <a:pt x="567753" y="96499"/>
                </a:lnTo>
                <a:lnTo>
                  <a:pt x="577137" y="84798"/>
                </a:lnTo>
                <a:lnTo>
                  <a:pt x="584483" y="76423"/>
                </a:lnTo>
                <a:lnTo>
                  <a:pt x="587776" y="73808"/>
                </a:lnTo>
                <a:lnTo>
                  <a:pt x="593974" y="70904"/>
                </a:lnTo>
                <a:lnTo>
                  <a:pt x="596960" y="71081"/>
                </a:lnTo>
                <a:lnTo>
                  <a:pt x="599903" y="72152"/>
                </a:lnTo>
                <a:lnTo>
                  <a:pt x="602818" y="73819"/>
                </a:lnTo>
                <a:lnTo>
                  <a:pt x="604762" y="75882"/>
                </a:lnTo>
                <a:lnTo>
                  <a:pt x="606057" y="78211"/>
                </a:lnTo>
                <a:lnTo>
                  <a:pt x="610419" y="88578"/>
                </a:lnTo>
                <a:lnTo>
                  <a:pt x="615150" y="99375"/>
                </a:lnTo>
                <a:lnTo>
                  <a:pt x="617745" y="106255"/>
                </a:lnTo>
                <a:lnTo>
                  <a:pt x="625948" y="129590"/>
                </a:lnTo>
                <a:lnTo>
                  <a:pt x="679028" y="288305"/>
                </a:lnTo>
                <a:lnTo>
                  <a:pt x="683191" y="296978"/>
                </a:lnTo>
                <a:lnTo>
                  <a:pt x="687871" y="304665"/>
                </a:lnTo>
                <a:lnTo>
                  <a:pt x="692895" y="311695"/>
                </a:lnTo>
                <a:lnTo>
                  <a:pt x="701019" y="324586"/>
                </a:lnTo>
                <a:lnTo>
                  <a:pt x="704518" y="330691"/>
                </a:lnTo>
                <a:lnTo>
                  <a:pt x="713487" y="340013"/>
                </a:lnTo>
                <a:lnTo>
                  <a:pt x="726706" y="350617"/>
                </a:lnTo>
                <a:lnTo>
                  <a:pt x="730215" y="353760"/>
                </a:lnTo>
                <a:lnTo>
                  <a:pt x="733508" y="355855"/>
                </a:lnTo>
                <a:lnTo>
                  <a:pt x="757338" y="365568"/>
                </a:lnTo>
                <a:lnTo>
                  <a:pt x="764585" y="367262"/>
                </a:lnTo>
                <a:lnTo>
                  <a:pt x="767850" y="366761"/>
                </a:lnTo>
                <a:lnTo>
                  <a:pt x="770980" y="365475"/>
                </a:lnTo>
                <a:lnTo>
                  <a:pt x="779936" y="359114"/>
                </a:lnTo>
                <a:lnTo>
                  <a:pt x="791495" y="348430"/>
                </a:lnTo>
                <a:lnTo>
                  <a:pt x="800091" y="335437"/>
                </a:lnTo>
                <a:lnTo>
                  <a:pt x="803271" y="324978"/>
                </a:lnTo>
                <a:lnTo>
                  <a:pt x="824107" y="190080"/>
                </a:lnTo>
                <a:lnTo>
                  <a:pt x="828487" y="166725"/>
                </a:lnTo>
                <a:lnTo>
                  <a:pt x="835894" y="132202"/>
                </a:lnTo>
                <a:lnTo>
                  <a:pt x="842361" y="104159"/>
                </a:lnTo>
                <a:lnTo>
                  <a:pt x="847324" y="88489"/>
                </a:lnTo>
                <a:lnTo>
                  <a:pt x="853490" y="71375"/>
                </a:lnTo>
                <a:lnTo>
                  <a:pt x="866057" y="39342"/>
                </a:lnTo>
                <a:lnTo>
                  <a:pt x="870742" y="28133"/>
                </a:lnTo>
                <a:lnTo>
                  <a:pt x="8915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"/>
          <p:cNvSpPr/>
          <p:nvPr/>
        </p:nvSpPr>
        <p:spPr>
          <a:xfrm>
            <a:off x="6843712" y="4106227"/>
            <a:ext cx="42864" cy="286495"/>
          </a:xfrm>
          <a:custGeom>
            <a:avLst/>
            <a:gdLst/>
            <a:ahLst/>
            <a:cxnLst/>
            <a:rect l="0" t="0" r="0" b="0"/>
            <a:pathLst>
              <a:path w="42864" h="286495">
                <a:moveTo>
                  <a:pt x="0" y="0"/>
                </a:moveTo>
                <a:lnTo>
                  <a:pt x="0" y="40346"/>
                </a:lnTo>
                <a:lnTo>
                  <a:pt x="5080" y="104609"/>
                </a:lnTo>
                <a:lnTo>
                  <a:pt x="9102" y="149750"/>
                </a:lnTo>
                <a:lnTo>
                  <a:pt x="12736" y="183653"/>
                </a:lnTo>
                <a:lnTo>
                  <a:pt x="16111" y="210065"/>
                </a:lnTo>
                <a:lnTo>
                  <a:pt x="19313" y="231484"/>
                </a:lnTo>
                <a:lnTo>
                  <a:pt x="23353" y="248620"/>
                </a:lnTo>
                <a:lnTo>
                  <a:pt x="27951" y="262902"/>
                </a:lnTo>
                <a:lnTo>
                  <a:pt x="32921" y="275281"/>
                </a:lnTo>
                <a:lnTo>
                  <a:pt x="36235" y="282580"/>
                </a:lnTo>
                <a:lnTo>
                  <a:pt x="38444" y="286494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1"/>
          <p:cNvSpPr/>
          <p:nvPr/>
        </p:nvSpPr>
        <p:spPr>
          <a:xfrm>
            <a:off x="6869430" y="3934777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8572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2"/>
          <p:cNvSpPr/>
          <p:nvPr/>
        </p:nvSpPr>
        <p:spPr>
          <a:xfrm>
            <a:off x="7050122" y="4029075"/>
            <a:ext cx="145063" cy="332965"/>
          </a:xfrm>
          <a:custGeom>
            <a:avLst/>
            <a:gdLst/>
            <a:ahLst/>
            <a:cxnLst/>
            <a:rect l="0" t="0" r="0" b="0"/>
            <a:pathLst>
              <a:path w="145063" h="332965">
                <a:moveTo>
                  <a:pt x="93628" y="0"/>
                </a:moveTo>
                <a:lnTo>
                  <a:pt x="79975" y="9101"/>
                </a:lnTo>
                <a:lnTo>
                  <a:pt x="75001" y="12735"/>
                </a:lnTo>
                <a:lnTo>
                  <a:pt x="70732" y="16110"/>
                </a:lnTo>
                <a:lnTo>
                  <a:pt x="66935" y="19312"/>
                </a:lnTo>
                <a:lnTo>
                  <a:pt x="63449" y="23352"/>
                </a:lnTo>
                <a:lnTo>
                  <a:pt x="60174" y="27951"/>
                </a:lnTo>
                <a:lnTo>
                  <a:pt x="52089" y="40997"/>
                </a:lnTo>
                <a:lnTo>
                  <a:pt x="38971" y="62671"/>
                </a:lnTo>
                <a:lnTo>
                  <a:pt x="32425" y="75118"/>
                </a:lnTo>
                <a:lnTo>
                  <a:pt x="26156" y="88179"/>
                </a:lnTo>
                <a:lnTo>
                  <a:pt x="20071" y="101648"/>
                </a:lnTo>
                <a:lnTo>
                  <a:pt x="15063" y="116342"/>
                </a:lnTo>
                <a:lnTo>
                  <a:pt x="10771" y="131854"/>
                </a:lnTo>
                <a:lnTo>
                  <a:pt x="6958" y="147910"/>
                </a:lnTo>
                <a:lnTo>
                  <a:pt x="4415" y="160519"/>
                </a:lnTo>
                <a:lnTo>
                  <a:pt x="2720" y="170830"/>
                </a:lnTo>
                <a:lnTo>
                  <a:pt x="1590" y="179609"/>
                </a:lnTo>
                <a:lnTo>
                  <a:pt x="837" y="191177"/>
                </a:lnTo>
                <a:lnTo>
                  <a:pt x="335" y="204604"/>
                </a:lnTo>
                <a:lnTo>
                  <a:pt x="0" y="219269"/>
                </a:lnTo>
                <a:lnTo>
                  <a:pt x="729" y="230952"/>
                </a:lnTo>
                <a:lnTo>
                  <a:pt x="2168" y="240645"/>
                </a:lnTo>
                <a:lnTo>
                  <a:pt x="4079" y="249013"/>
                </a:lnTo>
                <a:lnTo>
                  <a:pt x="5354" y="256496"/>
                </a:lnTo>
                <a:lnTo>
                  <a:pt x="6203" y="263390"/>
                </a:lnTo>
                <a:lnTo>
                  <a:pt x="6770" y="269890"/>
                </a:lnTo>
                <a:lnTo>
                  <a:pt x="10005" y="277082"/>
                </a:lnTo>
                <a:lnTo>
                  <a:pt x="15019" y="284734"/>
                </a:lnTo>
                <a:lnTo>
                  <a:pt x="21220" y="292692"/>
                </a:lnTo>
                <a:lnTo>
                  <a:pt x="26305" y="298950"/>
                </a:lnTo>
                <a:lnTo>
                  <a:pt x="30648" y="304075"/>
                </a:lnTo>
                <a:lnTo>
                  <a:pt x="34497" y="308444"/>
                </a:lnTo>
                <a:lnTo>
                  <a:pt x="38967" y="312309"/>
                </a:lnTo>
                <a:lnTo>
                  <a:pt x="43852" y="315838"/>
                </a:lnTo>
                <a:lnTo>
                  <a:pt x="49014" y="319144"/>
                </a:lnTo>
                <a:lnTo>
                  <a:pt x="53407" y="321347"/>
                </a:lnTo>
                <a:lnTo>
                  <a:pt x="57289" y="322816"/>
                </a:lnTo>
                <a:lnTo>
                  <a:pt x="60830" y="323796"/>
                </a:lnTo>
                <a:lnTo>
                  <a:pt x="65094" y="325401"/>
                </a:lnTo>
                <a:lnTo>
                  <a:pt x="69844" y="327424"/>
                </a:lnTo>
                <a:lnTo>
                  <a:pt x="74914" y="329725"/>
                </a:lnTo>
                <a:lnTo>
                  <a:pt x="79247" y="331259"/>
                </a:lnTo>
                <a:lnTo>
                  <a:pt x="83088" y="332282"/>
                </a:lnTo>
                <a:lnTo>
                  <a:pt x="86601" y="332964"/>
                </a:lnTo>
                <a:lnTo>
                  <a:pt x="90848" y="332465"/>
                </a:lnTo>
                <a:lnTo>
                  <a:pt x="95585" y="331181"/>
                </a:lnTo>
                <a:lnTo>
                  <a:pt x="100647" y="329372"/>
                </a:lnTo>
                <a:lnTo>
                  <a:pt x="105928" y="328166"/>
                </a:lnTo>
                <a:lnTo>
                  <a:pt x="111353" y="327362"/>
                </a:lnTo>
                <a:lnTo>
                  <a:pt x="116874" y="326826"/>
                </a:lnTo>
                <a:lnTo>
                  <a:pt x="122461" y="324564"/>
                </a:lnTo>
                <a:lnTo>
                  <a:pt x="128089" y="321151"/>
                </a:lnTo>
                <a:lnTo>
                  <a:pt x="14506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3"/>
          <p:cNvSpPr/>
          <p:nvPr/>
        </p:nvSpPr>
        <p:spPr>
          <a:xfrm>
            <a:off x="7306627" y="4090044"/>
            <a:ext cx="197168" cy="229118"/>
          </a:xfrm>
          <a:custGeom>
            <a:avLst/>
            <a:gdLst/>
            <a:ahLst/>
            <a:cxnLst/>
            <a:rect l="0" t="0" r="0" b="0"/>
            <a:pathLst>
              <a:path w="197168" h="229118">
                <a:moveTo>
                  <a:pt x="0" y="127626"/>
                </a:moveTo>
                <a:lnTo>
                  <a:pt x="19312" y="127626"/>
                </a:lnTo>
                <a:lnTo>
                  <a:pt x="23352" y="126673"/>
                </a:lnTo>
                <a:lnTo>
                  <a:pt x="27950" y="125085"/>
                </a:lnTo>
                <a:lnTo>
                  <a:pt x="32921" y="123075"/>
                </a:lnTo>
                <a:lnTo>
                  <a:pt x="37188" y="121734"/>
                </a:lnTo>
                <a:lnTo>
                  <a:pt x="40984" y="120841"/>
                </a:lnTo>
                <a:lnTo>
                  <a:pt x="44468" y="120245"/>
                </a:lnTo>
                <a:lnTo>
                  <a:pt x="49648" y="116990"/>
                </a:lnTo>
                <a:lnTo>
                  <a:pt x="55959" y="111963"/>
                </a:lnTo>
                <a:lnTo>
                  <a:pt x="63023" y="105754"/>
                </a:lnTo>
                <a:lnTo>
                  <a:pt x="75953" y="93775"/>
                </a:lnTo>
                <a:lnTo>
                  <a:pt x="95225" y="75113"/>
                </a:lnTo>
                <a:lnTo>
                  <a:pt x="109707" y="60737"/>
                </a:lnTo>
                <a:lnTo>
                  <a:pt x="113143" y="56363"/>
                </a:lnTo>
                <a:lnTo>
                  <a:pt x="115433" y="52495"/>
                </a:lnTo>
                <a:lnTo>
                  <a:pt x="118931" y="45657"/>
                </a:lnTo>
                <a:lnTo>
                  <a:pt x="123661" y="39443"/>
                </a:lnTo>
                <a:lnTo>
                  <a:pt x="125303" y="35499"/>
                </a:lnTo>
                <a:lnTo>
                  <a:pt x="126398" y="30966"/>
                </a:lnTo>
                <a:lnTo>
                  <a:pt x="127128" y="26038"/>
                </a:lnTo>
                <a:lnTo>
                  <a:pt x="126662" y="20848"/>
                </a:lnTo>
                <a:lnTo>
                  <a:pt x="125399" y="15483"/>
                </a:lnTo>
                <a:lnTo>
                  <a:pt x="123604" y="10001"/>
                </a:lnTo>
                <a:lnTo>
                  <a:pt x="121456" y="6347"/>
                </a:lnTo>
                <a:lnTo>
                  <a:pt x="119070" y="3911"/>
                </a:lnTo>
                <a:lnTo>
                  <a:pt x="116528" y="2286"/>
                </a:lnTo>
                <a:lnTo>
                  <a:pt x="112927" y="1204"/>
                </a:lnTo>
                <a:lnTo>
                  <a:pt x="108623" y="482"/>
                </a:lnTo>
                <a:lnTo>
                  <a:pt x="103847" y="0"/>
                </a:lnTo>
                <a:lnTo>
                  <a:pt x="99712" y="632"/>
                </a:lnTo>
                <a:lnTo>
                  <a:pt x="96002" y="2006"/>
                </a:lnTo>
                <a:lnTo>
                  <a:pt x="92576" y="3874"/>
                </a:lnTo>
                <a:lnTo>
                  <a:pt x="89340" y="7024"/>
                </a:lnTo>
                <a:lnTo>
                  <a:pt x="86230" y="11030"/>
                </a:lnTo>
                <a:lnTo>
                  <a:pt x="83204" y="15605"/>
                </a:lnTo>
                <a:lnTo>
                  <a:pt x="80234" y="19608"/>
                </a:lnTo>
                <a:lnTo>
                  <a:pt x="74395" y="26595"/>
                </a:lnTo>
                <a:lnTo>
                  <a:pt x="70552" y="30744"/>
                </a:lnTo>
                <a:lnTo>
                  <a:pt x="61202" y="40435"/>
                </a:lnTo>
                <a:lnTo>
                  <a:pt x="57946" y="46639"/>
                </a:lnTo>
                <a:lnTo>
                  <a:pt x="55776" y="53632"/>
                </a:lnTo>
                <a:lnTo>
                  <a:pt x="47741" y="94489"/>
                </a:lnTo>
                <a:lnTo>
                  <a:pt x="46115" y="105534"/>
                </a:lnTo>
                <a:lnTo>
                  <a:pt x="45032" y="115756"/>
                </a:lnTo>
                <a:lnTo>
                  <a:pt x="44308" y="125427"/>
                </a:lnTo>
                <a:lnTo>
                  <a:pt x="43826" y="133780"/>
                </a:lnTo>
                <a:lnTo>
                  <a:pt x="43291" y="148141"/>
                </a:lnTo>
                <a:lnTo>
                  <a:pt x="44101" y="155590"/>
                </a:lnTo>
                <a:lnTo>
                  <a:pt x="45593" y="163414"/>
                </a:lnTo>
                <a:lnTo>
                  <a:pt x="47540" y="171487"/>
                </a:lnTo>
                <a:lnTo>
                  <a:pt x="48838" y="177821"/>
                </a:lnTo>
                <a:lnTo>
                  <a:pt x="49704" y="182997"/>
                </a:lnTo>
                <a:lnTo>
                  <a:pt x="50281" y="187400"/>
                </a:lnTo>
                <a:lnTo>
                  <a:pt x="51618" y="192240"/>
                </a:lnTo>
                <a:lnTo>
                  <a:pt x="53462" y="197372"/>
                </a:lnTo>
                <a:lnTo>
                  <a:pt x="55644" y="202698"/>
                </a:lnTo>
                <a:lnTo>
                  <a:pt x="59004" y="207202"/>
                </a:lnTo>
                <a:lnTo>
                  <a:pt x="63148" y="211156"/>
                </a:lnTo>
                <a:lnTo>
                  <a:pt x="67816" y="214745"/>
                </a:lnTo>
                <a:lnTo>
                  <a:pt x="71880" y="217138"/>
                </a:lnTo>
                <a:lnTo>
                  <a:pt x="75543" y="218733"/>
                </a:lnTo>
                <a:lnTo>
                  <a:pt x="78937" y="219796"/>
                </a:lnTo>
                <a:lnTo>
                  <a:pt x="82153" y="221458"/>
                </a:lnTo>
                <a:lnTo>
                  <a:pt x="88265" y="225844"/>
                </a:lnTo>
                <a:lnTo>
                  <a:pt x="92181" y="227394"/>
                </a:lnTo>
                <a:lnTo>
                  <a:pt x="96697" y="228428"/>
                </a:lnTo>
                <a:lnTo>
                  <a:pt x="101612" y="229117"/>
                </a:lnTo>
                <a:lnTo>
                  <a:pt x="106794" y="228624"/>
                </a:lnTo>
                <a:lnTo>
                  <a:pt x="112154" y="227343"/>
                </a:lnTo>
                <a:lnTo>
                  <a:pt x="117631" y="225536"/>
                </a:lnTo>
                <a:lnTo>
                  <a:pt x="123189" y="223379"/>
                </a:lnTo>
                <a:lnTo>
                  <a:pt x="128798" y="220989"/>
                </a:lnTo>
                <a:lnTo>
                  <a:pt x="134443" y="218443"/>
                </a:lnTo>
                <a:lnTo>
                  <a:pt x="141064" y="215793"/>
                </a:lnTo>
                <a:lnTo>
                  <a:pt x="156040" y="210309"/>
                </a:lnTo>
                <a:lnTo>
                  <a:pt x="163082" y="206560"/>
                </a:lnTo>
                <a:lnTo>
                  <a:pt x="169681" y="202156"/>
                </a:lnTo>
                <a:lnTo>
                  <a:pt x="175986" y="197315"/>
                </a:lnTo>
                <a:lnTo>
                  <a:pt x="181141" y="193135"/>
                </a:lnTo>
                <a:lnTo>
                  <a:pt x="185531" y="189396"/>
                </a:lnTo>
                <a:lnTo>
                  <a:pt x="197167" y="179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4"/>
          <p:cNvSpPr/>
          <p:nvPr/>
        </p:nvSpPr>
        <p:spPr>
          <a:xfrm>
            <a:off x="7814154" y="3720465"/>
            <a:ext cx="255427" cy="574358"/>
          </a:xfrm>
          <a:custGeom>
            <a:avLst/>
            <a:gdLst/>
            <a:ahLst/>
            <a:cxnLst/>
            <a:rect l="0" t="0" r="0" b="0"/>
            <a:pathLst>
              <a:path w="255427" h="574358">
                <a:moveTo>
                  <a:pt x="255426" y="0"/>
                </a:moveTo>
                <a:lnTo>
                  <a:pt x="241774" y="4551"/>
                </a:lnTo>
                <a:lnTo>
                  <a:pt x="236799" y="7796"/>
                </a:lnTo>
                <a:lnTo>
                  <a:pt x="232530" y="11865"/>
                </a:lnTo>
                <a:lnTo>
                  <a:pt x="228731" y="16482"/>
                </a:lnTo>
                <a:lnTo>
                  <a:pt x="222390" y="23370"/>
                </a:lnTo>
                <a:lnTo>
                  <a:pt x="196213" y="50316"/>
                </a:lnTo>
                <a:lnTo>
                  <a:pt x="178627" y="68082"/>
                </a:lnTo>
                <a:lnTo>
                  <a:pt x="169936" y="77773"/>
                </a:lnTo>
                <a:lnTo>
                  <a:pt x="161285" y="88044"/>
                </a:lnTo>
                <a:lnTo>
                  <a:pt x="144053" y="109615"/>
                </a:lnTo>
                <a:lnTo>
                  <a:pt x="126869" y="131903"/>
                </a:lnTo>
                <a:lnTo>
                  <a:pt x="115429" y="148895"/>
                </a:lnTo>
                <a:lnTo>
                  <a:pt x="87477" y="193175"/>
                </a:lnTo>
                <a:lnTo>
                  <a:pt x="75833" y="213556"/>
                </a:lnTo>
                <a:lnTo>
                  <a:pt x="66165" y="231906"/>
                </a:lnTo>
                <a:lnTo>
                  <a:pt x="57815" y="248901"/>
                </a:lnTo>
                <a:lnTo>
                  <a:pt x="50341" y="264994"/>
                </a:lnTo>
                <a:lnTo>
                  <a:pt x="36960" y="295575"/>
                </a:lnTo>
                <a:lnTo>
                  <a:pt x="31677" y="310397"/>
                </a:lnTo>
                <a:lnTo>
                  <a:pt x="27203" y="325041"/>
                </a:lnTo>
                <a:lnTo>
                  <a:pt x="13177" y="378213"/>
                </a:lnTo>
                <a:lnTo>
                  <a:pt x="4154" y="413793"/>
                </a:lnTo>
                <a:lnTo>
                  <a:pt x="2187" y="425405"/>
                </a:lnTo>
                <a:lnTo>
                  <a:pt x="875" y="436956"/>
                </a:lnTo>
                <a:lnTo>
                  <a:pt x="0" y="448466"/>
                </a:lnTo>
                <a:lnTo>
                  <a:pt x="369" y="458997"/>
                </a:lnTo>
                <a:lnTo>
                  <a:pt x="1568" y="468876"/>
                </a:lnTo>
                <a:lnTo>
                  <a:pt x="3320" y="478319"/>
                </a:lnTo>
                <a:lnTo>
                  <a:pt x="6393" y="488424"/>
                </a:lnTo>
                <a:lnTo>
                  <a:pt x="10346" y="498971"/>
                </a:lnTo>
                <a:lnTo>
                  <a:pt x="14887" y="509812"/>
                </a:lnTo>
                <a:lnTo>
                  <a:pt x="22472" y="526938"/>
                </a:lnTo>
                <a:lnTo>
                  <a:pt x="25829" y="534172"/>
                </a:lnTo>
                <a:lnTo>
                  <a:pt x="29971" y="539947"/>
                </a:lnTo>
                <a:lnTo>
                  <a:pt x="34638" y="544750"/>
                </a:lnTo>
                <a:lnTo>
                  <a:pt x="39653" y="548904"/>
                </a:lnTo>
                <a:lnTo>
                  <a:pt x="43950" y="552626"/>
                </a:lnTo>
                <a:lnTo>
                  <a:pt x="51264" y="559301"/>
                </a:lnTo>
                <a:lnTo>
                  <a:pt x="56453" y="562415"/>
                </a:lnTo>
                <a:lnTo>
                  <a:pt x="62769" y="565443"/>
                </a:lnTo>
                <a:lnTo>
                  <a:pt x="69838" y="568415"/>
                </a:lnTo>
                <a:lnTo>
                  <a:pt x="76456" y="570395"/>
                </a:lnTo>
                <a:lnTo>
                  <a:pt x="82772" y="571716"/>
                </a:lnTo>
                <a:lnTo>
                  <a:pt x="101121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5"/>
          <p:cNvSpPr/>
          <p:nvPr/>
        </p:nvSpPr>
        <p:spPr>
          <a:xfrm>
            <a:off x="8009572" y="4011929"/>
            <a:ext cx="197169" cy="300039"/>
          </a:xfrm>
          <a:custGeom>
            <a:avLst/>
            <a:gdLst/>
            <a:ahLst/>
            <a:cxnLst/>
            <a:rect l="0" t="0" r="0" b="0"/>
            <a:pathLst>
              <a:path w="197169" h="300039">
                <a:moveTo>
                  <a:pt x="0" y="0"/>
                </a:moveTo>
                <a:lnTo>
                  <a:pt x="9102" y="13653"/>
                </a:lnTo>
                <a:lnTo>
                  <a:pt x="12736" y="19580"/>
                </a:lnTo>
                <a:lnTo>
                  <a:pt x="16110" y="25436"/>
                </a:lnTo>
                <a:lnTo>
                  <a:pt x="19312" y="31245"/>
                </a:lnTo>
                <a:lnTo>
                  <a:pt x="23353" y="37975"/>
                </a:lnTo>
                <a:lnTo>
                  <a:pt x="32921" y="53073"/>
                </a:lnTo>
                <a:lnTo>
                  <a:pt x="142701" y="218338"/>
                </a:lnTo>
                <a:lnTo>
                  <a:pt x="153236" y="232236"/>
                </a:lnTo>
                <a:lnTo>
                  <a:pt x="164070" y="245312"/>
                </a:lnTo>
                <a:lnTo>
                  <a:pt x="175102" y="257839"/>
                </a:lnTo>
                <a:lnTo>
                  <a:pt x="182458" y="268095"/>
                </a:lnTo>
                <a:lnTo>
                  <a:pt x="187361" y="276838"/>
                </a:lnTo>
                <a:lnTo>
                  <a:pt x="19716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6"/>
          <p:cNvSpPr/>
          <p:nvPr/>
        </p:nvSpPr>
        <p:spPr>
          <a:xfrm>
            <a:off x="8043862" y="4029075"/>
            <a:ext cx="128589" cy="308611"/>
          </a:xfrm>
          <a:custGeom>
            <a:avLst/>
            <a:gdLst/>
            <a:ahLst/>
            <a:cxnLst/>
            <a:rect l="0" t="0" r="0" b="0"/>
            <a:pathLst>
              <a:path w="128589" h="308611">
                <a:moveTo>
                  <a:pt x="128588" y="0"/>
                </a:moveTo>
                <a:lnTo>
                  <a:pt x="98452" y="60270"/>
                </a:lnTo>
                <a:lnTo>
                  <a:pt x="89447" y="79232"/>
                </a:lnTo>
                <a:lnTo>
                  <a:pt x="74361" y="113002"/>
                </a:lnTo>
                <a:lnTo>
                  <a:pt x="49155" y="172534"/>
                </a:lnTo>
                <a:lnTo>
                  <a:pt x="37404" y="197966"/>
                </a:lnTo>
                <a:lnTo>
                  <a:pt x="30652" y="215798"/>
                </a:lnTo>
                <a:lnTo>
                  <a:pt x="23292" y="23721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7"/>
          <p:cNvSpPr/>
          <p:nvPr/>
        </p:nvSpPr>
        <p:spPr>
          <a:xfrm>
            <a:off x="8241030" y="3987819"/>
            <a:ext cx="257176" cy="285855"/>
          </a:xfrm>
          <a:custGeom>
            <a:avLst/>
            <a:gdLst/>
            <a:ahLst/>
            <a:cxnLst/>
            <a:rect l="0" t="0" r="0" b="0"/>
            <a:pathLst>
              <a:path w="257176" h="285855">
                <a:moveTo>
                  <a:pt x="0" y="32683"/>
                </a:moveTo>
                <a:lnTo>
                  <a:pt x="9102" y="23581"/>
                </a:lnTo>
                <a:lnTo>
                  <a:pt x="13687" y="20900"/>
                </a:lnTo>
                <a:lnTo>
                  <a:pt x="18649" y="19113"/>
                </a:lnTo>
                <a:lnTo>
                  <a:pt x="23863" y="17921"/>
                </a:lnTo>
                <a:lnTo>
                  <a:pt x="30196" y="16174"/>
                </a:lnTo>
                <a:lnTo>
                  <a:pt x="44852" y="11693"/>
                </a:lnTo>
                <a:lnTo>
                  <a:pt x="54667" y="9165"/>
                </a:lnTo>
                <a:lnTo>
                  <a:pt x="78272" y="3816"/>
                </a:lnTo>
                <a:lnTo>
                  <a:pt x="91233" y="2008"/>
                </a:lnTo>
                <a:lnTo>
                  <a:pt x="104637" y="803"/>
                </a:lnTo>
                <a:lnTo>
                  <a:pt x="118335" y="0"/>
                </a:lnTo>
                <a:lnTo>
                  <a:pt x="132230" y="417"/>
                </a:lnTo>
                <a:lnTo>
                  <a:pt x="146256" y="1647"/>
                </a:lnTo>
                <a:lnTo>
                  <a:pt x="160369" y="3420"/>
                </a:lnTo>
                <a:lnTo>
                  <a:pt x="171682" y="5555"/>
                </a:lnTo>
                <a:lnTo>
                  <a:pt x="181131" y="7930"/>
                </a:lnTo>
                <a:lnTo>
                  <a:pt x="189333" y="10466"/>
                </a:lnTo>
                <a:lnTo>
                  <a:pt x="195755" y="13109"/>
                </a:lnTo>
                <a:lnTo>
                  <a:pt x="200988" y="15824"/>
                </a:lnTo>
                <a:lnTo>
                  <a:pt x="205430" y="18586"/>
                </a:lnTo>
                <a:lnTo>
                  <a:pt x="212905" y="26735"/>
                </a:lnTo>
                <a:lnTo>
                  <a:pt x="216232" y="31575"/>
                </a:lnTo>
                <a:lnTo>
                  <a:pt x="219927" y="39493"/>
                </a:lnTo>
                <a:lnTo>
                  <a:pt x="220913" y="42938"/>
                </a:lnTo>
                <a:lnTo>
                  <a:pt x="220618" y="48092"/>
                </a:lnTo>
                <a:lnTo>
                  <a:pt x="219469" y="54386"/>
                </a:lnTo>
                <a:lnTo>
                  <a:pt x="217749" y="61439"/>
                </a:lnTo>
                <a:lnTo>
                  <a:pt x="215652" y="68046"/>
                </a:lnTo>
                <a:lnTo>
                  <a:pt x="213300" y="74356"/>
                </a:lnTo>
                <a:lnTo>
                  <a:pt x="210780" y="80467"/>
                </a:lnTo>
                <a:lnTo>
                  <a:pt x="207195" y="88352"/>
                </a:lnTo>
                <a:lnTo>
                  <a:pt x="198132" y="107272"/>
                </a:lnTo>
                <a:lnTo>
                  <a:pt x="192095" y="116699"/>
                </a:lnTo>
                <a:lnTo>
                  <a:pt x="185213" y="125841"/>
                </a:lnTo>
                <a:lnTo>
                  <a:pt x="177768" y="134794"/>
                </a:lnTo>
                <a:lnTo>
                  <a:pt x="170899" y="143619"/>
                </a:lnTo>
                <a:lnTo>
                  <a:pt x="164415" y="152361"/>
                </a:lnTo>
                <a:lnTo>
                  <a:pt x="152131" y="169693"/>
                </a:lnTo>
                <a:lnTo>
                  <a:pt x="140321" y="186921"/>
                </a:lnTo>
                <a:lnTo>
                  <a:pt x="131647" y="198374"/>
                </a:lnTo>
                <a:lnTo>
                  <a:pt x="109309" y="226338"/>
                </a:lnTo>
                <a:lnTo>
                  <a:pt x="93667" y="245117"/>
                </a:lnTo>
                <a:lnTo>
                  <a:pt x="88162" y="251458"/>
                </a:lnTo>
                <a:lnTo>
                  <a:pt x="84492" y="256638"/>
                </a:lnTo>
                <a:lnTo>
                  <a:pt x="80415" y="264934"/>
                </a:lnTo>
                <a:lnTo>
                  <a:pt x="80280" y="268479"/>
                </a:lnTo>
                <a:lnTo>
                  <a:pt x="81142" y="271796"/>
                </a:lnTo>
                <a:lnTo>
                  <a:pt x="82670" y="274959"/>
                </a:lnTo>
                <a:lnTo>
                  <a:pt x="84640" y="277068"/>
                </a:lnTo>
                <a:lnTo>
                  <a:pt x="86907" y="278474"/>
                </a:lnTo>
                <a:lnTo>
                  <a:pt x="89370" y="279411"/>
                </a:lnTo>
                <a:lnTo>
                  <a:pt x="94648" y="282993"/>
                </a:lnTo>
                <a:lnTo>
                  <a:pt x="97388" y="285281"/>
                </a:lnTo>
                <a:lnTo>
                  <a:pt x="100167" y="285854"/>
                </a:lnTo>
                <a:lnTo>
                  <a:pt x="102973" y="285284"/>
                </a:lnTo>
                <a:lnTo>
                  <a:pt x="105796" y="283951"/>
                </a:lnTo>
                <a:lnTo>
                  <a:pt x="110536" y="283063"/>
                </a:lnTo>
                <a:lnTo>
                  <a:pt x="116553" y="282470"/>
                </a:lnTo>
                <a:lnTo>
                  <a:pt x="123422" y="282075"/>
                </a:lnTo>
                <a:lnTo>
                  <a:pt x="129907" y="280859"/>
                </a:lnTo>
                <a:lnTo>
                  <a:pt x="136134" y="279097"/>
                </a:lnTo>
                <a:lnTo>
                  <a:pt x="164368" y="269423"/>
                </a:lnTo>
                <a:lnTo>
                  <a:pt x="171492" y="266710"/>
                </a:lnTo>
                <a:lnTo>
                  <a:pt x="178145" y="263948"/>
                </a:lnTo>
                <a:lnTo>
                  <a:pt x="184486" y="261155"/>
                </a:lnTo>
                <a:lnTo>
                  <a:pt x="191570" y="258340"/>
                </a:lnTo>
                <a:lnTo>
                  <a:pt x="199151" y="255511"/>
                </a:lnTo>
                <a:lnTo>
                  <a:pt x="257175" y="2384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8"/>
          <p:cNvSpPr/>
          <p:nvPr/>
        </p:nvSpPr>
        <p:spPr>
          <a:xfrm>
            <a:off x="8506777" y="3883342"/>
            <a:ext cx="219905" cy="557213"/>
          </a:xfrm>
          <a:custGeom>
            <a:avLst/>
            <a:gdLst/>
            <a:ahLst/>
            <a:cxnLst/>
            <a:rect l="0" t="0" r="0" b="0"/>
            <a:pathLst>
              <a:path w="219905" h="557213">
                <a:moveTo>
                  <a:pt x="68580" y="0"/>
                </a:moveTo>
                <a:lnTo>
                  <a:pt x="77682" y="4551"/>
                </a:lnTo>
                <a:lnTo>
                  <a:pt x="82267" y="7797"/>
                </a:lnTo>
                <a:lnTo>
                  <a:pt x="87230" y="11865"/>
                </a:lnTo>
                <a:lnTo>
                  <a:pt x="92443" y="16483"/>
                </a:lnTo>
                <a:lnTo>
                  <a:pt x="97824" y="20513"/>
                </a:lnTo>
                <a:lnTo>
                  <a:pt x="103316" y="24153"/>
                </a:lnTo>
                <a:lnTo>
                  <a:pt x="108882" y="27532"/>
                </a:lnTo>
                <a:lnTo>
                  <a:pt x="114498" y="31689"/>
                </a:lnTo>
                <a:lnTo>
                  <a:pt x="120147" y="36366"/>
                </a:lnTo>
                <a:lnTo>
                  <a:pt x="125819" y="41389"/>
                </a:lnTo>
                <a:lnTo>
                  <a:pt x="139740" y="54590"/>
                </a:lnTo>
                <a:lnTo>
                  <a:pt x="147452" y="62111"/>
                </a:lnTo>
                <a:lnTo>
                  <a:pt x="154498" y="69982"/>
                </a:lnTo>
                <a:lnTo>
                  <a:pt x="161102" y="78087"/>
                </a:lnTo>
                <a:lnTo>
                  <a:pt x="167409" y="86348"/>
                </a:lnTo>
                <a:lnTo>
                  <a:pt x="173519" y="94713"/>
                </a:lnTo>
                <a:lnTo>
                  <a:pt x="185387" y="111627"/>
                </a:lnTo>
                <a:lnTo>
                  <a:pt x="190266" y="121091"/>
                </a:lnTo>
                <a:lnTo>
                  <a:pt x="194472" y="131210"/>
                </a:lnTo>
                <a:lnTo>
                  <a:pt x="198228" y="141766"/>
                </a:lnTo>
                <a:lnTo>
                  <a:pt x="202637" y="151660"/>
                </a:lnTo>
                <a:lnTo>
                  <a:pt x="207481" y="161115"/>
                </a:lnTo>
                <a:lnTo>
                  <a:pt x="212617" y="170275"/>
                </a:lnTo>
                <a:lnTo>
                  <a:pt x="216039" y="180192"/>
                </a:lnTo>
                <a:lnTo>
                  <a:pt x="218322" y="190613"/>
                </a:lnTo>
                <a:lnTo>
                  <a:pt x="219842" y="201370"/>
                </a:lnTo>
                <a:lnTo>
                  <a:pt x="219904" y="212352"/>
                </a:lnTo>
                <a:lnTo>
                  <a:pt x="218992" y="223483"/>
                </a:lnTo>
                <a:lnTo>
                  <a:pt x="217432" y="234714"/>
                </a:lnTo>
                <a:lnTo>
                  <a:pt x="213159" y="259892"/>
                </a:lnTo>
                <a:lnTo>
                  <a:pt x="210687" y="273274"/>
                </a:lnTo>
                <a:lnTo>
                  <a:pt x="207133" y="286005"/>
                </a:lnTo>
                <a:lnTo>
                  <a:pt x="202858" y="298303"/>
                </a:lnTo>
                <a:lnTo>
                  <a:pt x="198104" y="310311"/>
                </a:lnTo>
                <a:lnTo>
                  <a:pt x="190172" y="325937"/>
                </a:lnTo>
                <a:lnTo>
                  <a:pt x="180121" y="343974"/>
                </a:lnTo>
                <a:lnTo>
                  <a:pt x="168658" y="363618"/>
                </a:lnTo>
                <a:lnTo>
                  <a:pt x="156253" y="383382"/>
                </a:lnTo>
                <a:lnTo>
                  <a:pt x="129771" y="423122"/>
                </a:lnTo>
                <a:lnTo>
                  <a:pt x="117947" y="439244"/>
                </a:lnTo>
                <a:lnTo>
                  <a:pt x="107207" y="452849"/>
                </a:lnTo>
                <a:lnTo>
                  <a:pt x="97189" y="464777"/>
                </a:lnTo>
                <a:lnTo>
                  <a:pt x="87653" y="474634"/>
                </a:lnTo>
                <a:lnTo>
                  <a:pt x="78437" y="483110"/>
                </a:lnTo>
                <a:lnTo>
                  <a:pt x="69436" y="490666"/>
                </a:lnTo>
                <a:lnTo>
                  <a:pt x="61531" y="497608"/>
                </a:lnTo>
                <a:lnTo>
                  <a:pt x="47667" y="510402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Words that mean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69"/>
          <p:cNvSpPr/>
          <p:nvPr/>
        </p:nvSpPr>
        <p:spPr>
          <a:xfrm>
            <a:off x="5387868" y="1828281"/>
            <a:ext cx="598595" cy="575683"/>
          </a:xfrm>
          <a:custGeom>
            <a:avLst/>
            <a:gdLst/>
            <a:ahLst/>
            <a:cxnLst/>
            <a:rect l="0" t="0" r="0" b="0"/>
            <a:pathLst>
              <a:path w="598595" h="575683">
                <a:moveTo>
                  <a:pt x="272839" y="169111"/>
                </a:moveTo>
                <a:lnTo>
                  <a:pt x="260069" y="156341"/>
                </a:lnTo>
                <a:lnTo>
                  <a:pt x="242870" y="145986"/>
                </a:lnTo>
                <a:lnTo>
                  <a:pt x="227659" y="138553"/>
                </a:lnTo>
                <a:lnTo>
                  <a:pt x="220056" y="136480"/>
                </a:lnTo>
                <a:lnTo>
                  <a:pt x="208423" y="135558"/>
                </a:lnTo>
                <a:lnTo>
                  <a:pt x="201319" y="135312"/>
                </a:lnTo>
                <a:lnTo>
                  <a:pt x="188348" y="137580"/>
                </a:lnTo>
                <a:lnTo>
                  <a:pt x="170335" y="144211"/>
                </a:lnTo>
                <a:lnTo>
                  <a:pt x="157749" y="150424"/>
                </a:lnTo>
                <a:lnTo>
                  <a:pt x="142630" y="159536"/>
                </a:lnTo>
                <a:lnTo>
                  <a:pt x="128926" y="172475"/>
                </a:lnTo>
                <a:lnTo>
                  <a:pt x="116485" y="187751"/>
                </a:lnTo>
                <a:lnTo>
                  <a:pt x="104606" y="204066"/>
                </a:lnTo>
                <a:lnTo>
                  <a:pt x="90436" y="220841"/>
                </a:lnTo>
                <a:lnTo>
                  <a:pt x="75566" y="237822"/>
                </a:lnTo>
                <a:lnTo>
                  <a:pt x="62607" y="254894"/>
                </a:lnTo>
                <a:lnTo>
                  <a:pt x="57437" y="264400"/>
                </a:lnTo>
                <a:lnTo>
                  <a:pt x="53038" y="274547"/>
                </a:lnTo>
                <a:lnTo>
                  <a:pt x="44657" y="296934"/>
                </a:lnTo>
                <a:lnTo>
                  <a:pt x="34582" y="322759"/>
                </a:lnTo>
                <a:lnTo>
                  <a:pt x="29229" y="335360"/>
                </a:lnTo>
                <a:lnTo>
                  <a:pt x="18200" y="359522"/>
                </a:lnTo>
                <a:lnTo>
                  <a:pt x="14497" y="373204"/>
                </a:lnTo>
                <a:lnTo>
                  <a:pt x="12029" y="388041"/>
                </a:lnTo>
                <a:lnTo>
                  <a:pt x="10383" y="403647"/>
                </a:lnTo>
                <a:lnTo>
                  <a:pt x="8334" y="417861"/>
                </a:lnTo>
                <a:lnTo>
                  <a:pt x="6015" y="431146"/>
                </a:lnTo>
                <a:lnTo>
                  <a:pt x="3516" y="443814"/>
                </a:lnTo>
                <a:lnTo>
                  <a:pt x="1850" y="456069"/>
                </a:lnTo>
                <a:lnTo>
                  <a:pt x="740" y="468049"/>
                </a:lnTo>
                <a:lnTo>
                  <a:pt x="0" y="479845"/>
                </a:lnTo>
                <a:lnTo>
                  <a:pt x="458" y="490567"/>
                </a:lnTo>
                <a:lnTo>
                  <a:pt x="1717" y="500573"/>
                </a:lnTo>
                <a:lnTo>
                  <a:pt x="3509" y="510101"/>
                </a:lnTo>
                <a:lnTo>
                  <a:pt x="5655" y="519310"/>
                </a:lnTo>
                <a:lnTo>
                  <a:pt x="10581" y="537163"/>
                </a:lnTo>
                <a:lnTo>
                  <a:pt x="15945" y="549542"/>
                </a:lnTo>
                <a:lnTo>
                  <a:pt x="18708" y="554177"/>
                </a:lnTo>
                <a:lnTo>
                  <a:pt x="26860" y="561866"/>
                </a:lnTo>
                <a:lnTo>
                  <a:pt x="35880" y="567507"/>
                </a:lnTo>
                <a:lnTo>
                  <a:pt x="43064" y="570013"/>
                </a:lnTo>
                <a:lnTo>
                  <a:pt x="52463" y="571424"/>
                </a:lnTo>
                <a:lnTo>
                  <a:pt x="60912" y="569215"/>
                </a:lnTo>
                <a:lnTo>
                  <a:pt x="70064" y="565057"/>
                </a:lnTo>
                <a:lnTo>
                  <a:pt x="77306" y="560035"/>
                </a:lnTo>
                <a:lnTo>
                  <a:pt x="83701" y="552087"/>
                </a:lnTo>
                <a:lnTo>
                  <a:pt x="95196" y="536903"/>
                </a:lnTo>
                <a:lnTo>
                  <a:pt x="108127" y="520339"/>
                </a:lnTo>
                <a:lnTo>
                  <a:pt x="114861" y="507140"/>
                </a:lnTo>
                <a:lnTo>
                  <a:pt x="117990" y="498286"/>
                </a:lnTo>
                <a:lnTo>
                  <a:pt x="129857" y="461252"/>
                </a:lnTo>
                <a:lnTo>
                  <a:pt x="147606" y="412305"/>
                </a:lnTo>
                <a:lnTo>
                  <a:pt x="153156" y="390295"/>
                </a:lnTo>
                <a:lnTo>
                  <a:pt x="157808" y="366097"/>
                </a:lnTo>
                <a:lnTo>
                  <a:pt x="161861" y="340440"/>
                </a:lnTo>
                <a:lnTo>
                  <a:pt x="171446" y="286532"/>
                </a:lnTo>
                <a:lnTo>
                  <a:pt x="176668" y="258822"/>
                </a:lnTo>
                <a:lnTo>
                  <a:pt x="180151" y="236538"/>
                </a:lnTo>
                <a:lnTo>
                  <a:pt x="182471" y="217872"/>
                </a:lnTo>
                <a:lnTo>
                  <a:pt x="190748" y="137786"/>
                </a:lnTo>
                <a:lnTo>
                  <a:pt x="191442" y="119652"/>
                </a:lnTo>
                <a:lnTo>
                  <a:pt x="190952" y="104706"/>
                </a:lnTo>
                <a:lnTo>
                  <a:pt x="189672" y="91884"/>
                </a:lnTo>
                <a:lnTo>
                  <a:pt x="187867" y="77622"/>
                </a:lnTo>
                <a:lnTo>
                  <a:pt x="183321" y="46534"/>
                </a:lnTo>
                <a:lnTo>
                  <a:pt x="180776" y="33101"/>
                </a:lnTo>
                <a:lnTo>
                  <a:pt x="178126" y="21287"/>
                </a:lnTo>
                <a:lnTo>
                  <a:pt x="173594" y="4352"/>
                </a:lnTo>
                <a:lnTo>
                  <a:pt x="172386" y="1169"/>
                </a:lnTo>
                <a:lnTo>
                  <a:pt x="171581" y="0"/>
                </a:lnTo>
                <a:lnTo>
                  <a:pt x="171043" y="1125"/>
                </a:lnTo>
                <a:lnTo>
                  <a:pt x="170287" y="13716"/>
                </a:lnTo>
                <a:lnTo>
                  <a:pt x="170110" y="30831"/>
                </a:lnTo>
                <a:lnTo>
                  <a:pt x="171016" y="43587"/>
                </a:lnTo>
                <a:lnTo>
                  <a:pt x="172572" y="58759"/>
                </a:lnTo>
                <a:lnTo>
                  <a:pt x="186464" y="171972"/>
                </a:lnTo>
                <a:lnTo>
                  <a:pt x="190491" y="200546"/>
                </a:lnTo>
                <a:lnTo>
                  <a:pt x="194128" y="223405"/>
                </a:lnTo>
                <a:lnTo>
                  <a:pt x="197505" y="242455"/>
                </a:lnTo>
                <a:lnTo>
                  <a:pt x="203797" y="273781"/>
                </a:lnTo>
                <a:lnTo>
                  <a:pt x="206809" y="287468"/>
                </a:lnTo>
                <a:lnTo>
                  <a:pt x="209769" y="299451"/>
                </a:lnTo>
                <a:lnTo>
                  <a:pt x="212695" y="310297"/>
                </a:lnTo>
                <a:lnTo>
                  <a:pt x="215598" y="320385"/>
                </a:lnTo>
                <a:lnTo>
                  <a:pt x="228983" y="359534"/>
                </a:lnTo>
                <a:lnTo>
                  <a:pt x="237887" y="384642"/>
                </a:lnTo>
                <a:lnTo>
                  <a:pt x="248586" y="409001"/>
                </a:lnTo>
                <a:lnTo>
                  <a:pt x="260480" y="432860"/>
                </a:lnTo>
                <a:lnTo>
                  <a:pt x="295586" y="498599"/>
                </a:lnTo>
                <a:lnTo>
                  <a:pt x="304539" y="513353"/>
                </a:lnTo>
                <a:lnTo>
                  <a:pt x="308260" y="518620"/>
                </a:lnTo>
                <a:lnTo>
                  <a:pt x="317474" y="527014"/>
                </a:lnTo>
                <a:lnTo>
                  <a:pt x="334361" y="540163"/>
                </a:lnTo>
                <a:lnTo>
                  <a:pt x="340822" y="543573"/>
                </a:lnTo>
                <a:lnTo>
                  <a:pt x="347821" y="545089"/>
                </a:lnTo>
                <a:lnTo>
                  <a:pt x="357282" y="545762"/>
                </a:lnTo>
                <a:lnTo>
                  <a:pt x="361519" y="544989"/>
                </a:lnTo>
                <a:lnTo>
                  <a:pt x="368767" y="541591"/>
                </a:lnTo>
                <a:lnTo>
                  <a:pt x="371081" y="539351"/>
                </a:lnTo>
                <a:lnTo>
                  <a:pt x="372624" y="536905"/>
                </a:lnTo>
                <a:lnTo>
                  <a:pt x="376243" y="529743"/>
                </a:lnTo>
                <a:lnTo>
                  <a:pt x="384201" y="517034"/>
                </a:lnTo>
                <a:lnTo>
                  <a:pt x="391548" y="501861"/>
                </a:lnTo>
                <a:lnTo>
                  <a:pt x="394841" y="493814"/>
                </a:lnTo>
                <a:lnTo>
                  <a:pt x="397989" y="481782"/>
                </a:lnTo>
                <a:lnTo>
                  <a:pt x="401040" y="467094"/>
                </a:lnTo>
                <a:lnTo>
                  <a:pt x="427446" y="320253"/>
                </a:lnTo>
                <a:lnTo>
                  <a:pt x="436169" y="276925"/>
                </a:lnTo>
                <a:lnTo>
                  <a:pt x="440680" y="260208"/>
                </a:lnTo>
                <a:lnTo>
                  <a:pt x="441883" y="258418"/>
                </a:lnTo>
                <a:lnTo>
                  <a:pt x="444590" y="265796"/>
                </a:lnTo>
                <a:lnTo>
                  <a:pt x="448300" y="279288"/>
                </a:lnTo>
                <a:lnTo>
                  <a:pt x="452678" y="296855"/>
                </a:lnTo>
                <a:lnTo>
                  <a:pt x="456549" y="311424"/>
                </a:lnTo>
                <a:lnTo>
                  <a:pt x="463390" y="335231"/>
                </a:lnTo>
                <a:lnTo>
                  <a:pt x="472597" y="364699"/>
                </a:lnTo>
                <a:lnTo>
                  <a:pt x="477449" y="377608"/>
                </a:lnTo>
                <a:lnTo>
                  <a:pt x="496977" y="426680"/>
                </a:lnTo>
                <a:lnTo>
                  <a:pt x="509299" y="460751"/>
                </a:lnTo>
                <a:lnTo>
                  <a:pt x="517156" y="477838"/>
                </a:lnTo>
                <a:lnTo>
                  <a:pt x="526204" y="494944"/>
                </a:lnTo>
                <a:lnTo>
                  <a:pt x="536047" y="512063"/>
                </a:lnTo>
                <a:lnTo>
                  <a:pt x="543561" y="524428"/>
                </a:lnTo>
                <a:lnTo>
                  <a:pt x="554449" y="540707"/>
                </a:lnTo>
                <a:lnTo>
                  <a:pt x="565936" y="555227"/>
                </a:lnTo>
                <a:lnTo>
                  <a:pt x="581288" y="571689"/>
                </a:lnTo>
                <a:lnTo>
                  <a:pt x="584199" y="574656"/>
                </a:lnTo>
                <a:lnTo>
                  <a:pt x="587092" y="575682"/>
                </a:lnTo>
                <a:lnTo>
                  <a:pt x="589974" y="575413"/>
                </a:lnTo>
                <a:lnTo>
                  <a:pt x="598594" y="572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"/>
          <p:cNvSpPr/>
          <p:nvPr/>
        </p:nvSpPr>
        <p:spPr>
          <a:xfrm>
            <a:off x="5849302" y="1885950"/>
            <a:ext cx="8574" cy="25718"/>
          </a:xfrm>
          <a:custGeom>
            <a:avLst/>
            <a:gdLst/>
            <a:ahLst/>
            <a:cxnLst/>
            <a:rect l="0" t="0" r="0" b="0"/>
            <a:pathLst>
              <a:path w="8574" h="25718">
                <a:moveTo>
                  <a:pt x="8573" y="25717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"/>
          <p:cNvSpPr/>
          <p:nvPr/>
        </p:nvSpPr>
        <p:spPr>
          <a:xfrm>
            <a:off x="6012179" y="2031682"/>
            <a:ext cx="377192" cy="381258"/>
          </a:xfrm>
          <a:custGeom>
            <a:avLst/>
            <a:gdLst/>
            <a:ahLst/>
            <a:cxnLst/>
            <a:rect l="0" t="0" r="0" b="0"/>
            <a:pathLst>
              <a:path w="377192" h="381258">
                <a:moveTo>
                  <a:pt x="0" y="0"/>
                </a:moveTo>
                <a:lnTo>
                  <a:pt x="0" y="26694"/>
                </a:lnTo>
                <a:lnTo>
                  <a:pt x="2541" y="35994"/>
                </a:lnTo>
                <a:lnTo>
                  <a:pt x="4551" y="41141"/>
                </a:lnTo>
                <a:lnTo>
                  <a:pt x="5892" y="47430"/>
                </a:lnTo>
                <a:lnTo>
                  <a:pt x="6786" y="54480"/>
                </a:lnTo>
                <a:lnTo>
                  <a:pt x="7382" y="62038"/>
                </a:lnTo>
                <a:lnTo>
                  <a:pt x="9684" y="73743"/>
                </a:lnTo>
                <a:lnTo>
                  <a:pt x="13124" y="88215"/>
                </a:lnTo>
                <a:lnTo>
                  <a:pt x="17322" y="104530"/>
                </a:lnTo>
                <a:lnTo>
                  <a:pt x="24526" y="130278"/>
                </a:lnTo>
                <a:lnTo>
                  <a:pt x="53032" y="226288"/>
                </a:lnTo>
                <a:lnTo>
                  <a:pt x="76144" y="292050"/>
                </a:lnTo>
                <a:lnTo>
                  <a:pt x="83148" y="310905"/>
                </a:lnTo>
                <a:lnTo>
                  <a:pt x="88769" y="325380"/>
                </a:lnTo>
                <a:lnTo>
                  <a:pt x="93470" y="336935"/>
                </a:lnTo>
                <a:lnTo>
                  <a:pt x="97556" y="346543"/>
                </a:lnTo>
                <a:lnTo>
                  <a:pt x="104636" y="362299"/>
                </a:lnTo>
                <a:lnTo>
                  <a:pt x="107857" y="367263"/>
                </a:lnTo>
                <a:lnTo>
                  <a:pt x="110958" y="370572"/>
                </a:lnTo>
                <a:lnTo>
                  <a:pt x="119872" y="377769"/>
                </a:lnTo>
                <a:lnTo>
                  <a:pt x="122777" y="380433"/>
                </a:lnTo>
                <a:lnTo>
                  <a:pt x="124714" y="381257"/>
                </a:lnTo>
                <a:lnTo>
                  <a:pt x="126006" y="380854"/>
                </a:lnTo>
                <a:lnTo>
                  <a:pt x="128078" y="377914"/>
                </a:lnTo>
                <a:lnTo>
                  <a:pt x="130901" y="367352"/>
                </a:lnTo>
                <a:lnTo>
                  <a:pt x="132988" y="359201"/>
                </a:lnTo>
                <a:lnTo>
                  <a:pt x="135331" y="344243"/>
                </a:lnTo>
                <a:lnTo>
                  <a:pt x="140475" y="302222"/>
                </a:lnTo>
                <a:lnTo>
                  <a:pt x="146990" y="274824"/>
                </a:lnTo>
                <a:lnTo>
                  <a:pt x="156096" y="244176"/>
                </a:lnTo>
                <a:lnTo>
                  <a:pt x="176056" y="184723"/>
                </a:lnTo>
                <a:lnTo>
                  <a:pt x="191278" y="142424"/>
                </a:lnTo>
                <a:lnTo>
                  <a:pt x="206932" y="102670"/>
                </a:lnTo>
                <a:lnTo>
                  <a:pt x="215108" y="82734"/>
                </a:lnTo>
                <a:lnTo>
                  <a:pt x="221511" y="68491"/>
                </a:lnTo>
                <a:lnTo>
                  <a:pt x="226731" y="58043"/>
                </a:lnTo>
                <a:lnTo>
                  <a:pt x="231165" y="50126"/>
                </a:lnTo>
                <a:lnTo>
                  <a:pt x="238630" y="38788"/>
                </a:lnTo>
                <a:lnTo>
                  <a:pt x="241954" y="34431"/>
                </a:lnTo>
                <a:lnTo>
                  <a:pt x="245123" y="31527"/>
                </a:lnTo>
                <a:lnTo>
                  <a:pt x="248188" y="29590"/>
                </a:lnTo>
                <a:lnTo>
                  <a:pt x="254133" y="26486"/>
                </a:lnTo>
                <a:lnTo>
                  <a:pt x="259951" y="21932"/>
                </a:lnTo>
                <a:lnTo>
                  <a:pt x="262836" y="21289"/>
                </a:lnTo>
                <a:lnTo>
                  <a:pt x="265712" y="21813"/>
                </a:lnTo>
                <a:lnTo>
                  <a:pt x="272620" y="24946"/>
                </a:lnTo>
                <a:lnTo>
                  <a:pt x="278368" y="30040"/>
                </a:lnTo>
                <a:lnTo>
                  <a:pt x="279876" y="32409"/>
                </a:lnTo>
                <a:lnTo>
                  <a:pt x="282952" y="40294"/>
                </a:lnTo>
                <a:lnTo>
                  <a:pt x="290425" y="51521"/>
                </a:lnTo>
                <a:lnTo>
                  <a:pt x="294582" y="59112"/>
                </a:lnTo>
                <a:lnTo>
                  <a:pt x="299258" y="67983"/>
                </a:lnTo>
                <a:lnTo>
                  <a:pt x="303328" y="78660"/>
                </a:lnTo>
                <a:lnTo>
                  <a:pt x="306994" y="90540"/>
                </a:lnTo>
                <a:lnTo>
                  <a:pt x="310390" y="103222"/>
                </a:lnTo>
                <a:lnTo>
                  <a:pt x="313607" y="117393"/>
                </a:lnTo>
                <a:lnTo>
                  <a:pt x="319721" y="148377"/>
                </a:lnTo>
                <a:lnTo>
                  <a:pt x="333069" y="225256"/>
                </a:lnTo>
                <a:lnTo>
                  <a:pt x="336346" y="246373"/>
                </a:lnTo>
                <a:lnTo>
                  <a:pt x="338531" y="262356"/>
                </a:lnTo>
                <a:lnTo>
                  <a:pt x="339988" y="274917"/>
                </a:lnTo>
                <a:lnTo>
                  <a:pt x="341911" y="288053"/>
                </a:lnTo>
                <a:lnTo>
                  <a:pt x="346588" y="315349"/>
                </a:lnTo>
                <a:lnTo>
                  <a:pt x="349169" y="325485"/>
                </a:lnTo>
                <a:lnTo>
                  <a:pt x="351843" y="333195"/>
                </a:lnTo>
                <a:lnTo>
                  <a:pt x="354577" y="339288"/>
                </a:lnTo>
                <a:lnTo>
                  <a:pt x="356400" y="346207"/>
                </a:lnTo>
                <a:lnTo>
                  <a:pt x="357615" y="353677"/>
                </a:lnTo>
                <a:lnTo>
                  <a:pt x="358425" y="361515"/>
                </a:lnTo>
                <a:lnTo>
                  <a:pt x="359918" y="366740"/>
                </a:lnTo>
                <a:lnTo>
                  <a:pt x="361865" y="370223"/>
                </a:lnTo>
                <a:lnTo>
                  <a:pt x="364116" y="372546"/>
                </a:lnTo>
                <a:lnTo>
                  <a:pt x="366570" y="374094"/>
                </a:lnTo>
                <a:lnTo>
                  <a:pt x="377191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"/>
          <p:cNvSpPr/>
          <p:nvPr/>
        </p:nvSpPr>
        <p:spPr>
          <a:xfrm>
            <a:off x="6346507" y="1945957"/>
            <a:ext cx="8573" cy="42864"/>
          </a:xfrm>
          <a:custGeom>
            <a:avLst/>
            <a:gdLst/>
            <a:ahLst/>
            <a:cxnLst/>
            <a:rect l="0" t="0" r="0" b="0"/>
            <a:pathLst>
              <a:path w="8573" h="42864">
                <a:moveTo>
                  <a:pt x="0" y="42863"/>
                </a:moveTo>
                <a:lnTo>
                  <a:pt x="6785" y="15722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6526719" y="1868419"/>
            <a:ext cx="539879" cy="556655"/>
          </a:xfrm>
          <a:custGeom>
            <a:avLst/>
            <a:gdLst/>
            <a:ahLst/>
            <a:cxnLst/>
            <a:rect l="0" t="0" r="0" b="0"/>
            <a:pathLst>
              <a:path w="539879" h="556655">
                <a:moveTo>
                  <a:pt x="128398" y="188981"/>
                </a:moveTo>
                <a:lnTo>
                  <a:pt x="114746" y="193531"/>
                </a:lnTo>
                <a:lnTo>
                  <a:pt x="109772" y="196777"/>
                </a:lnTo>
                <a:lnTo>
                  <a:pt x="97267" y="209494"/>
                </a:lnTo>
                <a:lnTo>
                  <a:pt x="81921" y="220670"/>
                </a:lnTo>
                <a:lnTo>
                  <a:pt x="70911" y="230370"/>
                </a:lnTo>
                <a:lnTo>
                  <a:pt x="62209" y="243571"/>
                </a:lnTo>
                <a:lnTo>
                  <a:pt x="55166" y="258963"/>
                </a:lnTo>
                <a:lnTo>
                  <a:pt x="48860" y="275329"/>
                </a:lnTo>
                <a:lnTo>
                  <a:pt x="40343" y="292127"/>
                </a:lnTo>
                <a:lnTo>
                  <a:pt x="35405" y="300608"/>
                </a:lnTo>
                <a:lnTo>
                  <a:pt x="30207" y="313881"/>
                </a:lnTo>
                <a:lnTo>
                  <a:pt x="24838" y="330350"/>
                </a:lnTo>
                <a:lnTo>
                  <a:pt x="14744" y="365159"/>
                </a:lnTo>
                <a:lnTo>
                  <a:pt x="7082" y="393329"/>
                </a:lnTo>
                <a:lnTo>
                  <a:pt x="4659" y="406176"/>
                </a:lnTo>
                <a:lnTo>
                  <a:pt x="3042" y="418550"/>
                </a:lnTo>
                <a:lnTo>
                  <a:pt x="1965" y="430609"/>
                </a:lnTo>
                <a:lnTo>
                  <a:pt x="1246" y="441506"/>
                </a:lnTo>
                <a:lnTo>
                  <a:pt x="449" y="461234"/>
                </a:lnTo>
                <a:lnTo>
                  <a:pt x="0" y="488406"/>
                </a:lnTo>
                <a:lnTo>
                  <a:pt x="889" y="497182"/>
                </a:lnTo>
                <a:lnTo>
                  <a:pt x="4418" y="514554"/>
                </a:lnTo>
                <a:lnTo>
                  <a:pt x="9161" y="526720"/>
                </a:lnTo>
                <a:lnTo>
                  <a:pt x="17186" y="541464"/>
                </a:lnTo>
                <a:lnTo>
                  <a:pt x="19967" y="546842"/>
                </a:lnTo>
                <a:lnTo>
                  <a:pt x="22773" y="550427"/>
                </a:lnTo>
                <a:lnTo>
                  <a:pt x="25597" y="552818"/>
                </a:lnTo>
                <a:lnTo>
                  <a:pt x="28432" y="554411"/>
                </a:lnTo>
                <a:lnTo>
                  <a:pt x="36660" y="556182"/>
                </a:lnTo>
                <a:lnTo>
                  <a:pt x="41522" y="556654"/>
                </a:lnTo>
                <a:lnTo>
                  <a:pt x="45716" y="555064"/>
                </a:lnTo>
                <a:lnTo>
                  <a:pt x="49464" y="552098"/>
                </a:lnTo>
                <a:lnTo>
                  <a:pt x="57121" y="544676"/>
                </a:lnTo>
                <a:lnTo>
                  <a:pt x="72143" y="534190"/>
                </a:lnTo>
                <a:lnTo>
                  <a:pt x="83075" y="524652"/>
                </a:lnTo>
                <a:lnTo>
                  <a:pt x="89611" y="515631"/>
                </a:lnTo>
                <a:lnTo>
                  <a:pt x="96824" y="503903"/>
                </a:lnTo>
                <a:lnTo>
                  <a:pt x="104491" y="490369"/>
                </a:lnTo>
                <a:lnTo>
                  <a:pt x="110555" y="477536"/>
                </a:lnTo>
                <a:lnTo>
                  <a:pt x="115551" y="465171"/>
                </a:lnTo>
                <a:lnTo>
                  <a:pt x="119833" y="453117"/>
                </a:lnTo>
                <a:lnTo>
                  <a:pt x="123640" y="441272"/>
                </a:lnTo>
                <a:lnTo>
                  <a:pt x="127131" y="429565"/>
                </a:lnTo>
                <a:lnTo>
                  <a:pt x="130411" y="417950"/>
                </a:lnTo>
                <a:lnTo>
                  <a:pt x="133550" y="400682"/>
                </a:lnTo>
                <a:lnTo>
                  <a:pt x="136595" y="379645"/>
                </a:lnTo>
                <a:lnTo>
                  <a:pt x="139577" y="356095"/>
                </a:lnTo>
                <a:lnTo>
                  <a:pt x="142519" y="335633"/>
                </a:lnTo>
                <a:lnTo>
                  <a:pt x="148327" y="300197"/>
                </a:lnTo>
                <a:lnTo>
                  <a:pt x="150256" y="274555"/>
                </a:lnTo>
                <a:lnTo>
                  <a:pt x="151543" y="243173"/>
                </a:lnTo>
                <a:lnTo>
                  <a:pt x="153353" y="148523"/>
                </a:lnTo>
                <a:lnTo>
                  <a:pt x="153965" y="71028"/>
                </a:lnTo>
                <a:lnTo>
                  <a:pt x="153063" y="58911"/>
                </a:lnTo>
                <a:lnTo>
                  <a:pt x="151509" y="47975"/>
                </a:lnTo>
                <a:lnTo>
                  <a:pt x="149520" y="37827"/>
                </a:lnTo>
                <a:lnTo>
                  <a:pt x="147311" y="21471"/>
                </a:lnTo>
                <a:lnTo>
                  <a:pt x="146067" y="4093"/>
                </a:lnTo>
                <a:lnTo>
                  <a:pt x="145892" y="0"/>
                </a:lnTo>
                <a:lnTo>
                  <a:pt x="146728" y="6796"/>
                </a:lnTo>
                <a:lnTo>
                  <a:pt x="152456" y="59012"/>
                </a:lnTo>
                <a:lnTo>
                  <a:pt x="157506" y="98197"/>
                </a:lnTo>
                <a:lnTo>
                  <a:pt x="159233" y="116075"/>
                </a:lnTo>
                <a:lnTo>
                  <a:pt x="160385" y="132757"/>
                </a:lnTo>
                <a:lnTo>
                  <a:pt x="161153" y="148641"/>
                </a:lnTo>
                <a:lnTo>
                  <a:pt x="162617" y="163040"/>
                </a:lnTo>
                <a:lnTo>
                  <a:pt x="164546" y="176449"/>
                </a:lnTo>
                <a:lnTo>
                  <a:pt x="166784" y="189199"/>
                </a:lnTo>
                <a:lnTo>
                  <a:pt x="183586" y="270855"/>
                </a:lnTo>
                <a:lnTo>
                  <a:pt x="188050" y="295951"/>
                </a:lnTo>
                <a:lnTo>
                  <a:pt x="191026" y="316492"/>
                </a:lnTo>
                <a:lnTo>
                  <a:pt x="193011" y="333995"/>
                </a:lnTo>
                <a:lnTo>
                  <a:pt x="195286" y="349475"/>
                </a:lnTo>
                <a:lnTo>
                  <a:pt x="197755" y="363604"/>
                </a:lnTo>
                <a:lnTo>
                  <a:pt x="200354" y="376834"/>
                </a:lnTo>
                <a:lnTo>
                  <a:pt x="203991" y="387558"/>
                </a:lnTo>
                <a:lnTo>
                  <a:pt x="213113" y="404555"/>
                </a:lnTo>
                <a:lnTo>
                  <a:pt x="220976" y="420999"/>
                </a:lnTo>
                <a:lnTo>
                  <a:pt x="228599" y="436880"/>
                </a:lnTo>
                <a:lnTo>
                  <a:pt x="238337" y="450288"/>
                </a:lnTo>
                <a:lnTo>
                  <a:pt x="249978" y="463996"/>
                </a:lnTo>
                <a:lnTo>
                  <a:pt x="264011" y="474090"/>
                </a:lnTo>
                <a:lnTo>
                  <a:pt x="274713" y="477621"/>
                </a:lnTo>
                <a:lnTo>
                  <a:pt x="291448" y="479609"/>
                </a:lnTo>
                <a:lnTo>
                  <a:pt x="297106" y="479888"/>
                </a:lnTo>
                <a:lnTo>
                  <a:pt x="301830" y="479121"/>
                </a:lnTo>
                <a:lnTo>
                  <a:pt x="313982" y="473491"/>
                </a:lnTo>
                <a:lnTo>
                  <a:pt x="329224" y="464838"/>
                </a:lnTo>
                <a:lnTo>
                  <a:pt x="340209" y="455729"/>
                </a:lnTo>
                <a:lnTo>
                  <a:pt x="348901" y="442790"/>
                </a:lnTo>
                <a:lnTo>
                  <a:pt x="352553" y="435340"/>
                </a:lnTo>
                <a:lnTo>
                  <a:pt x="364230" y="421981"/>
                </a:lnTo>
                <a:lnTo>
                  <a:pt x="377992" y="408741"/>
                </a:lnTo>
                <a:lnTo>
                  <a:pt x="390459" y="393332"/>
                </a:lnTo>
                <a:lnTo>
                  <a:pt x="396450" y="384270"/>
                </a:lnTo>
                <a:lnTo>
                  <a:pt x="402350" y="374418"/>
                </a:lnTo>
                <a:lnTo>
                  <a:pt x="408187" y="364041"/>
                </a:lnTo>
                <a:lnTo>
                  <a:pt x="413032" y="354265"/>
                </a:lnTo>
                <a:lnTo>
                  <a:pt x="417214" y="344890"/>
                </a:lnTo>
                <a:lnTo>
                  <a:pt x="457131" y="247036"/>
                </a:lnTo>
                <a:lnTo>
                  <a:pt x="461853" y="236256"/>
                </a:lnTo>
                <a:lnTo>
                  <a:pt x="467100" y="219200"/>
                </a:lnTo>
                <a:lnTo>
                  <a:pt x="468499" y="211984"/>
                </a:lnTo>
                <a:lnTo>
                  <a:pt x="468480" y="206221"/>
                </a:lnTo>
                <a:lnTo>
                  <a:pt x="467514" y="201427"/>
                </a:lnTo>
                <a:lnTo>
                  <a:pt x="463672" y="191439"/>
                </a:lnTo>
                <a:lnTo>
                  <a:pt x="461451" y="190620"/>
                </a:lnTo>
                <a:lnTo>
                  <a:pt x="448047" y="189196"/>
                </a:lnTo>
                <a:lnTo>
                  <a:pt x="437210" y="198146"/>
                </a:lnTo>
                <a:lnTo>
                  <a:pt x="426485" y="212863"/>
                </a:lnTo>
                <a:lnTo>
                  <a:pt x="420467" y="223952"/>
                </a:lnTo>
                <a:lnTo>
                  <a:pt x="403622" y="256593"/>
                </a:lnTo>
                <a:lnTo>
                  <a:pt x="395701" y="275013"/>
                </a:lnTo>
                <a:lnTo>
                  <a:pt x="388514" y="293961"/>
                </a:lnTo>
                <a:lnTo>
                  <a:pt x="381819" y="313260"/>
                </a:lnTo>
                <a:lnTo>
                  <a:pt x="376403" y="332793"/>
                </a:lnTo>
                <a:lnTo>
                  <a:pt x="371839" y="352483"/>
                </a:lnTo>
                <a:lnTo>
                  <a:pt x="367845" y="372277"/>
                </a:lnTo>
                <a:lnTo>
                  <a:pt x="366135" y="389283"/>
                </a:lnTo>
                <a:lnTo>
                  <a:pt x="365947" y="404431"/>
                </a:lnTo>
                <a:lnTo>
                  <a:pt x="366774" y="418339"/>
                </a:lnTo>
                <a:lnTo>
                  <a:pt x="368277" y="430469"/>
                </a:lnTo>
                <a:lnTo>
                  <a:pt x="370232" y="441413"/>
                </a:lnTo>
                <a:lnTo>
                  <a:pt x="372489" y="451566"/>
                </a:lnTo>
                <a:lnTo>
                  <a:pt x="377535" y="467928"/>
                </a:lnTo>
                <a:lnTo>
                  <a:pt x="383906" y="481549"/>
                </a:lnTo>
                <a:lnTo>
                  <a:pt x="393087" y="493954"/>
                </a:lnTo>
                <a:lnTo>
                  <a:pt x="403517" y="503277"/>
                </a:lnTo>
                <a:lnTo>
                  <a:pt x="420100" y="513880"/>
                </a:lnTo>
                <a:lnTo>
                  <a:pt x="425736" y="517023"/>
                </a:lnTo>
                <a:lnTo>
                  <a:pt x="439618" y="520515"/>
                </a:lnTo>
                <a:lnTo>
                  <a:pt x="454361" y="522067"/>
                </a:lnTo>
                <a:lnTo>
                  <a:pt x="467263" y="522756"/>
                </a:lnTo>
                <a:lnTo>
                  <a:pt x="481887" y="517983"/>
                </a:lnTo>
                <a:lnTo>
                  <a:pt x="539878" y="4890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7435215" y="1851660"/>
            <a:ext cx="325092" cy="439342"/>
          </a:xfrm>
          <a:custGeom>
            <a:avLst/>
            <a:gdLst/>
            <a:ahLst/>
            <a:cxnLst/>
            <a:rect l="0" t="0" r="0" b="0"/>
            <a:pathLst>
              <a:path w="325092" h="439342">
                <a:moveTo>
                  <a:pt x="0" y="0"/>
                </a:moveTo>
                <a:lnTo>
                  <a:pt x="4551" y="13652"/>
                </a:lnTo>
                <a:lnTo>
                  <a:pt x="6844" y="27199"/>
                </a:lnTo>
                <a:lnTo>
                  <a:pt x="9325" y="45755"/>
                </a:lnTo>
                <a:lnTo>
                  <a:pt x="11931" y="67651"/>
                </a:lnTo>
                <a:lnTo>
                  <a:pt x="15574" y="86058"/>
                </a:lnTo>
                <a:lnTo>
                  <a:pt x="19908" y="102139"/>
                </a:lnTo>
                <a:lnTo>
                  <a:pt x="24701" y="116670"/>
                </a:lnTo>
                <a:lnTo>
                  <a:pt x="27897" y="131120"/>
                </a:lnTo>
                <a:lnTo>
                  <a:pt x="30028" y="145516"/>
                </a:lnTo>
                <a:lnTo>
                  <a:pt x="31449" y="159875"/>
                </a:lnTo>
                <a:lnTo>
                  <a:pt x="34301" y="174211"/>
                </a:lnTo>
                <a:lnTo>
                  <a:pt x="38107" y="188530"/>
                </a:lnTo>
                <a:lnTo>
                  <a:pt x="42550" y="202839"/>
                </a:lnTo>
                <a:lnTo>
                  <a:pt x="45511" y="216189"/>
                </a:lnTo>
                <a:lnTo>
                  <a:pt x="47486" y="228898"/>
                </a:lnTo>
                <a:lnTo>
                  <a:pt x="52805" y="275149"/>
                </a:lnTo>
                <a:lnTo>
                  <a:pt x="57759" y="313741"/>
                </a:lnTo>
                <a:lnTo>
                  <a:pt x="63135" y="349943"/>
                </a:lnTo>
                <a:lnTo>
                  <a:pt x="63997" y="365693"/>
                </a:lnTo>
                <a:lnTo>
                  <a:pt x="63620" y="380002"/>
                </a:lnTo>
                <a:lnTo>
                  <a:pt x="62415" y="393352"/>
                </a:lnTo>
                <a:lnTo>
                  <a:pt x="60660" y="404157"/>
                </a:lnTo>
                <a:lnTo>
                  <a:pt x="58538" y="413266"/>
                </a:lnTo>
                <a:lnTo>
                  <a:pt x="56170" y="421243"/>
                </a:lnTo>
                <a:lnTo>
                  <a:pt x="53539" y="432646"/>
                </a:lnTo>
                <a:lnTo>
                  <a:pt x="52370" y="438984"/>
                </a:lnTo>
                <a:lnTo>
                  <a:pt x="52058" y="439341"/>
                </a:lnTo>
                <a:lnTo>
                  <a:pt x="49080" y="430212"/>
                </a:lnTo>
                <a:lnTo>
                  <a:pt x="47007" y="423968"/>
                </a:lnTo>
                <a:lnTo>
                  <a:pt x="45626" y="415043"/>
                </a:lnTo>
                <a:lnTo>
                  <a:pt x="44705" y="404330"/>
                </a:lnTo>
                <a:lnTo>
                  <a:pt x="44091" y="392426"/>
                </a:lnTo>
                <a:lnTo>
                  <a:pt x="44633" y="381632"/>
                </a:lnTo>
                <a:lnTo>
                  <a:pt x="45948" y="371579"/>
                </a:lnTo>
                <a:lnTo>
                  <a:pt x="47777" y="362019"/>
                </a:lnTo>
                <a:lnTo>
                  <a:pt x="48997" y="352788"/>
                </a:lnTo>
                <a:lnTo>
                  <a:pt x="49809" y="343777"/>
                </a:lnTo>
                <a:lnTo>
                  <a:pt x="50352" y="334912"/>
                </a:lnTo>
                <a:lnTo>
                  <a:pt x="52617" y="326145"/>
                </a:lnTo>
                <a:lnTo>
                  <a:pt x="56033" y="317442"/>
                </a:lnTo>
                <a:lnTo>
                  <a:pt x="60215" y="308783"/>
                </a:lnTo>
                <a:lnTo>
                  <a:pt x="65861" y="300153"/>
                </a:lnTo>
                <a:lnTo>
                  <a:pt x="72482" y="291542"/>
                </a:lnTo>
                <a:lnTo>
                  <a:pt x="79754" y="282943"/>
                </a:lnTo>
                <a:lnTo>
                  <a:pt x="87459" y="275306"/>
                </a:lnTo>
                <a:lnTo>
                  <a:pt x="95454" y="268310"/>
                </a:lnTo>
                <a:lnTo>
                  <a:pt x="103641" y="261741"/>
                </a:lnTo>
                <a:lnTo>
                  <a:pt x="111956" y="255456"/>
                </a:lnTo>
                <a:lnTo>
                  <a:pt x="128815" y="243393"/>
                </a:lnTo>
                <a:lnTo>
                  <a:pt x="138264" y="237510"/>
                </a:lnTo>
                <a:lnTo>
                  <a:pt x="148374" y="231682"/>
                </a:lnTo>
                <a:lnTo>
                  <a:pt x="158923" y="225892"/>
                </a:lnTo>
                <a:lnTo>
                  <a:pt x="168813" y="221079"/>
                </a:lnTo>
                <a:lnTo>
                  <a:pt x="178265" y="216919"/>
                </a:lnTo>
                <a:lnTo>
                  <a:pt x="187423" y="213193"/>
                </a:lnTo>
                <a:lnTo>
                  <a:pt x="196386" y="210708"/>
                </a:lnTo>
                <a:lnTo>
                  <a:pt x="205219" y="209052"/>
                </a:lnTo>
                <a:lnTo>
                  <a:pt x="213965" y="207948"/>
                </a:lnTo>
                <a:lnTo>
                  <a:pt x="222654" y="207212"/>
                </a:lnTo>
                <a:lnTo>
                  <a:pt x="231303" y="206721"/>
                </a:lnTo>
                <a:lnTo>
                  <a:pt x="239926" y="206394"/>
                </a:lnTo>
                <a:lnTo>
                  <a:pt x="248533" y="207128"/>
                </a:lnTo>
                <a:lnTo>
                  <a:pt x="257129" y="208571"/>
                </a:lnTo>
                <a:lnTo>
                  <a:pt x="265717" y="210484"/>
                </a:lnTo>
                <a:lnTo>
                  <a:pt x="273347" y="212713"/>
                </a:lnTo>
                <a:lnTo>
                  <a:pt x="280338" y="215151"/>
                </a:lnTo>
                <a:lnTo>
                  <a:pt x="286905" y="217729"/>
                </a:lnTo>
                <a:lnTo>
                  <a:pt x="293187" y="220400"/>
                </a:lnTo>
                <a:lnTo>
                  <a:pt x="305248" y="225908"/>
                </a:lnTo>
                <a:lnTo>
                  <a:pt x="310178" y="229662"/>
                </a:lnTo>
                <a:lnTo>
                  <a:pt x="318197" y="238914"/>
                </a:lnTo>
                <a:lnTo>
                  <a:pt x="320717" y="244049"/>
                </a:lnTo>
                <a:lnTo>
                  <a:pt x="323515" y="254833"/>
                </a:lnTo>
                <a:lnTo>
                  <a:pt x="324760" y="268516"/>
                </a:lnTo>
                <a:lnTo>
                  <a:pt x="325091" y="276166"/>
                </a:lnTo>
                <a:lnTo>
                  <a:pt x="323407" y="283170"/>
                </a:lnTo>
                <a:lnTo>
                  <a:pt x="316456" y="296033"/>
                </a:lnTo>
                <a:lnTo>
                  <a:pt x="301832" y="318536"/>
                </a:lnTo>
                <a:lnTo>
                  <a:pt x="295520" y="326657"/>
                </a:lnTo>
                <a:lnTo>
                  <a:pt x="288453" y="334929"/>
                </a:lnTo>
                <a:lnTo>
                  <a:pt x="280884" y="343301"/>
                </a:lnTo>
                <a:lnTo>
                  <a:pt x="272028" y="350787"/>
                </a:lnTo>
                <a:lnTo>
                  <a:pt x="262315" y="357683"/>
                </a:lnTo>
                <a:lnTo>
                  <a:pt x="252028" y="364185"/>
                </a:lnTo>
                <a:lnTo>
                  <a:pt x="241362" y="370425"/>
                </a:lnTo>
                <a:lnTo>
                  <a:pt x="230441" y="376490"/>
                </a:lnTo>
                <a:lnTo>
                  <a:pt x="219349" y="382438"/>
                </a:lnTo>
                <a:lnTo>
                  <a:pt x="209098" y="388309"/>
                </a:lnTo>
                <a:lnTo>
                  <a:pt x="199406" y="394127"/>
                </a:lnTo>
                <a:lnTo>
                  <a:pt x="190087" y="399911"/>
                </a:lnTo>
                <a:lnTo>
                  <a:pt x="180065" y="404720"/>
                </a:lnTo>
                <a:lnTo>
                  <a:pt x="169573" y="408878"/>
                </a:lnTo>
                <a:lnTo>
                  <a:pt x="116257" y="426947"/>
                </a:lnTo>
                <a:lnTo>
                  <a:pt x="102270" y="430363"/>
                </a:lnTo>
                <a:lnTo>
                  <a:pt x="89135" y="432641"/>
                </a:lnTo>
                <a:lnTo>
                  <a:pt x="67237" y="435172"/>
                </a:lnTo>
                <a:lnTo>
                  <a:pt x="60065" y="435847"/>
                </a:lnTo>
                <a:lnTo>
                  <a:pt x="54330" y="436297"/>
                </a:lnTo>
                <a:lnTo>
                  <a:pt x="45419" y="436797"/>
                </a:lnTo>
                <a:lnTo>
                  <a:pt x="41710" y="436930"/>
                </a:lnTo>
                <a:lnTo>
                  <a:pt x="39236" y="436067"/>
                </a:lnTo>
                <a:lnTo>
                  <a:pt x="37587" y="434539"/>
                </a:lnTo>
                <a:lnTo>
                  <a:pt x="36488" y="432567"/>
                </a:lnTo>
                <a:lnTo>
                  <a:pt x="35267" y="427837"/>
                </a:lnTo>
                <a:lnTo>
                  <a:pt x="42862" y="420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7786687" y="2030248"/>
            <a:ext cx="385480" cy="558485"/>
          </a:xfrm>
          <a:custGeom>
            <a:avLst/>
            <a:gdLst/>
            <a:ahLst/>
            <a:cxnLst/>
            <a:rect l="0" t="0" r="0" b="0"/>
            <a:pathLst>
              <a:path w="385480" h="558485">
                <a:moveTo>
                  <a:pt x="42863" y="27152"/>
                </a:moveTo>
                <a:lnTo>
                  <a:pt x="54794" y="51015"/>
                </a:lnTo>
                <a:lnTo>
                  <a:pt x="56532" y="59253"/>
                </a:lnTo>
                <a:lnTo>
                  <a:pt x="57691" y="69508"/>
                </a:lnTo>
                <a:lnTo>
                  <a:pt x="58463" y="81106"/>
                </a:lnTo>
                <a:lnTo>
                  <a:pt x="59930" y="94554"/>
                </a:lnTo>
                <a:lnTo>
                  <a:pt x="64102" y="124736"/>
                </a:lnTo>
                <a:lnTo>
                  <a:pt x="71804" y="173858"/>
                </a:lnTo>
                <a:lnTo>
                  <a:pt x="74540" y="185916"/>
                </a:lnTo>
                <a:lnTo>
                  <a:pt x="80118" y="201853"/>
                </a:lnTo>
                <a:lnTo>
                  <a:pt x="88616" y="216181"/>
                </a:lnTo>
                <a:lnTo>
                  <a:pt x="92414" y="218894"/>
                </a:lnTo>
                <a:lnTo>
                  <a:pt x="101715" y="221908"/>
                </a:lnTo>
                <a:lnTo>
                  <a:pt x="112199" y="223247"/>
                </a:lnTo>
                <a:lnTo>
                  <a:pt x="117663" y="223605"/>
                </a:lnTo>
                <a:lnTo>
                  <a:pt x="122257" y="222890"/>
                </a:lnTo>
                <a:lnTo>
                  <a:pt x="134226" y="217334"/>
                </a:lnTo>
                <a:lnTo>
                  <a:pt x="160387" y="204149"/>
                </a:lnTo>
                <a:lnTo>
                  <a:pt x="171614" y="195987"/>
                </a:lnTo>
                <a:lnTo>
                  <a:pt x="177274" y="191144"/>
                </a:lnTo>
                <a:lnTo>
                  <a:pt x="187715" y="180295"/>
                </a:lnTo>
                <a:lnTo>
                  <a:pt x="248369" y="114158"/>
                </a:lnTo>
                <a:lnTo>
                  <a:pt x="257971" y="103253"/>
                </a:lnTo>
                <a:lnTo>
                  <a:pt x="278802" y="78437"/>
                </a:lnTo>
                <a:lnTo>
                  <a:pt x="286832" y="68009"/>
                </a:lnTo>
                <a:lnTo>
                  <a:pt x="298297" y="51343"/>
                </a:lnTo>
                <a:lnTo>
                  <a:pt x="306567" y="37586"/>
                </a:lnTo>
                <a:lnTo>
                  <a:pt x="312464" y="26074"/>
                </a:lnTo>
                <a:lnTo>
                  <a:pt x="315085" y="17783"/>
                </a:lnTo>
                <a:lnTo>
                  <a:pt x="316561" y="3209"/>
                </a:lnTo>
                <a:lnTo>
                  <a:pt x="317720" y="712"/>
                </a:lnTo>
                <a:lnTo>
                  <a:pt x="319446" y="0"/>
                </a:lnTo>
                <a:lnTo>
                  <a:pt x="321549" y="478"/>
                </a:lnTo>
                <a:lnTo>
                  <a:pt x="322952" y="3654"/>
                </a:lnTo>
                <a:lnTo>
                  <a:pt x="325878" y="19872"/>
                </a:lnTo>
                <a:lnTo>
                  <a:pt x="331401" y="33461"/>
                </a:lnTo>
                <a:lnTo>
                  <a:pt x="333027" y="47101"/>
                </a:lnTo>
                <a:lnTo>
                  <a:pt x="336290" y="60148"/>
                </a:lnTo>
                <a:lnTo>
                  <a:pt x="340915" y="73249"/>
                </a:lnTo>
                <a:lnTo>
                  <a:pt x="358995" y="126955"/>
                </a:lnTo>
                <a:lnTo>
                  <a:pt x="364108" y="144170"/>
                </a:lnTo>
                <a:lnTo>
                  <a:pt x="374868" y="183617"/>
                </a:lnTo>
                <a:lnTo>
                  <a:pt x="378500" y="200995"/>
                </a:lnTo>
                <a:lnTo>
                  <a:pt x="380921" y="216389"/>
                </a:lnTo>
                <a:lnTo>
                  <a:pt x="382536" y="230463"/>
                </a:lnTo>
                <a:lnTo>
                  <a:pt x="383611" y="247465"/>
                </a:lnTo>
                <a:lnTo>
                  <a:pt x="384328" y="266419"/>
                </a:lnTo>
                <a:lnTo>
                  <a:pt x="385479" y="333388"/>
                </a:lnTo>
                <a:lnTo>
                  <a:pt x="383669" y="346562"/>
                </a:lnTo>
                <a:lnTo>
                  <a:pt x="380557" y="359154"/>
                </a:lnTo>
                <a:lnTo>
                  <a:pt x="376577" y="371359"/>
                </a:lnTo>
                <a:lnTo>
                  <a:pt x="372018" y="383306"/>
                </a:lnTo>
                <a:lnTo>
                  <a:pt x="367075" y="395080"/>
                </a:lnTo>
                <a:lnTo>
                  <a:pt x="361874" y="406740"/>
                </a:lnTo>
                <a:lnTo>
                  <a:pt x="356501" y="417370"/>
                </a:lnTo>
                <a:lnTo>
                  <a:pt x="351015" y="427315"/>
                </a:lnTo>
                <a:lnTo>
                  <a:pt x="345453" y="436802"/>
                </a:lnTo>
                <a:lnTo>
                  <a:pt x="338887" y="445984"/>
                </a:lnTo>
                <a:lnTo>
                  <a:pt x="331653" y="454963"/>
                </a:lnTo>
                <a:lnTo>
                  <a:pt x="323972" y="463807"/>
                </a:lnTo>
                <a:lnTo>
                  <a:pt x="315041" y="472560"/>
                </a:lnTo>
                <a:lnTo>
                  <a:pt x="305277" y="481253"/>
                </a:lnTo>
                <a:lnTo>
                  <a:pt x="294958" y="489906"/>
                </a:lnTo>
                <a:lnTo>
                  <a:pt x="285221" y="497580"/>
                </a:lnTo>
                <a:lnTo>
                  <a:pt x="275873" y="504600"/>
                </a:lnTo>
                <a:lnTo>
                  <a:pt x="266782" y="511186"/>
                </a:lnTo>
                <a:lnTo>
                  <a:pt x="256912" y="517481"/>
                </a:lnTo>
                <a:lnTo>
                  <a:pt x="246522" y="523583"/>
                </a:lnTo>
                <a:lnTo>
                  <a:pt x="235786" y="529556"/>
                </a:lnTo>
                <a:lnTo>
                  <a:pt x="224818" y="534490"/>
                </a:lnTo>
                <a:lnTo>
                  <a:pt x="213696" y="538732"/>
                </a:lnTo>
                <a:lnTo>
                  <a:pt x="173022" y="552385"/>
                </a:lnTo>
                <a:lnTo>
                  <a:pt x="163926" y="554472"/>
                </a:lnTo>
                <a:lnTo>
                  <a:pt x="155004" y="555864"/>
                </a:lnTo>
                <a:lnTo>
                  <a:pt x="146198" y="556791"/>
                </a:lnTo>
                <a:lnTo>
                  <a:pt x="137471" y="557410"/>
                </a:lnTo>
                <a:lnTo>
                  <a:pt x="128794" y="557822"/>
                </a:lnTo>
                <a:lnTo>
                  <a:pt x="112487" y="558280"/>
                </a:lnTo>
                <a:lnTo>
                  <a:pt x="98889" y="558484"/>
                </a:lnTo>
                <a:lnTo>
                  <a:pt x="92596" y="557585"/>
                </a:lnTo>
                <a:lnTo>
                  <a:pt x="86496" y="556034"/>
                </a:lnTo>
                <a:lnTo>
                  <a:pt x="58467" y="546701"/>
                </a:lnTo>
                <a:lnTo>
                  <a:pt x="47258" y="541272"/>
                </a:lnTo>
                <a:lnTo>
                  <a:pt x="37196" y="535685"/>
                </a:lnTo>
                <a:lnTo>
                  <a:pt x="30512" y="532861"/>
                </a:lnTo>
                <a:lnTo>
                  <a:pt x="0" y="5157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"/>
          <p:cNvSpPr/>
          <p:nvPr/>
        </p:nvSpPr>
        <p:spPr>
          <a:xfrm>
            <a:off x="5327353" y="2889008"/>
            <a:ext cx="273348" cy="857175"/>
          </a:xfrm>
          <a:custGeom>
            <a:avLst/>
            <a:gdLst/>
            <a:ahLst/>
            <a:cxnLst/>
            <a:rect l="0" t="0" r="0" b="0"/>
            <a:pathLst>
              <a:path w="273348" h="857175">
                <a:moveTo>
                  <a:pt x="230484" y="51359"/>
                </a:moveTo>
                <a:lnTo>
                  <a:pt x="188846" y="9721"/>
                </a:lnTo>
                <a:lnTo>
                  <a:pt x="180863" y="4278"/>
                </a:lnTo>
                <a:lnTo>
                  <a:pt x="174141" y="1859"/>
                </a:lnTo>
                <a:lnTo>
                  <a:pt x="167978" y="784"/>
                </a:lnTo>
                <a:lnTo>
                  <a:pt x="159523" y="306"/>
                </a:lnTo>
                <a:lnTo>
                  <a:pt x="146593" y="37"/>
                </a:lnTo>
                <a:lnTo>
                  <a:pt x="143125" y="0"/>
                </a:lnTo>
                <a:lnTo>
                  <a:pt x="138907" y="927"/>
                </a:lnTo>
                <a:lnTo>
                  <a:pt x="134190" y="2498"/>
                </a:lnTo>
                <a:lnTo>
                  <a:pt x="129141" y="4497"/>
                </a:lnTo>
                <a:lnTo>
                  <a:pt x="123869" y="6783"/>
                </a:lnTo>
                <a:lnTo>
                  <a:pt x="112932" y="11862"/>
                </a:lnTo>
                <a:lnTo>
                  <a:pt x="106396" y="15503"/>
                </a:lnTo>
                <a:lnTo>
                  <a:pt x="99182" y="19835"/>
                </a:lnTo>
                <a:lnTo>
                  <a:pt x="91514" y="24628"/>
                </a:lnTo>
                <a:lnTo>
                  <a:pt x="84497" y="30681"/>
                </a:lnTo>
                <a:lnTo>
                  <a:pt x="77915" y="37574"/>
                </a:lnTo>
                <a:lnTo>
                  <a:pt x="71621" y="45026"/>
                </a:lnTo>
                <a:lnTo>
                  <a:pt x="65520" y="52852"/>
                </a:lnTo>
                <a:lnTo>
                  <a:pt x="59548" y="60927"/>
                </a:lnTo>
                <a:lnTo>
                  <a:pt x="53662" y="69168"/>
                </a:lnTo>
                <a:lnTo>
                  <a:pt x="48785" y="77519"/>
                </a:lnTo>
                <a:lnTo>
                  <a:pt x="40826" y="94418"/>
                </a:lnTo>
                <a:lnTo>
                  <a:pt x="31574" y="113994"/>
                </a:lnTo>
                <a:lnTo>
                  <a:pt x="26440" y="124548"/>
                </a:lnTo>
                <a:lnTo>
                  <a:pt x="21112" y="140157"/>
                </a:lnTo>
                <a:lnTo>
                  <a:pt x="15656" y="159135"/>
                </a:lnTo>
                <a:lnTo>
                  <a:pt x="10113" y="180360"/>
                </a:lnTo>
                <a:lnTo>
                  <a:pt x="6417" y="199272"/>
                </a:lnTo>
                <a:lnTo>
                  <a:pt x="3954" y="216643"/>
                </a:lnTo>
                <a:lnTo>
                  <a:pt x="2311" y="232986"/>
                </a:lnTo>
                <a:lnTo>
                  <a:pt x="1216" y="247691"/>
                </a:lnTo>
                <a:lnTo>
                  <a:pt x="0" y="274190"/>
                </a:lnTo>
                <a:lnTo>
                  <a:pt x="1999" y="298668"/>
                </a:lnTo>
                <a:lnTo>
                  <a:pt x="11044" y="354528"/>
                </a:lnTo>
                <a:lnTo>
                  <a:pt x="14658" y="365866"/>
                </a:lnTo>
                <a:lnTo>
                  <a:pt x="18973" y="374378"/>
                </a:lnTo>
                <a:lnTo>
                  <a:pt x="23754" y="381005"/>
                </a:lnTo>
                <a:lnTo>
                  <a:pt x="31607" y="390909"/>
                </a:lnTo>
                <a:lnTo>
                  <a:pt x="35034" y="394883"/>
                </a:lnTo>
                <a:lnTo>
                  <a:pt x="39224" y="397532"/>
                </a:lnTo>
                <a:lnTo>
                  <a:pt x="43922" y="399299"/>
                </a:lnTo>
                <a:lnTo>
                  <a:pt x="48960" y="400476"/>
                </a:lnTo>
                <a:lnTo>
                  <a:pt x="53270" y="400309"/>
                </a:lnTo>
                <a:lnTo>
                  <a:pt x="57097" y="399245"/>
                </a:lnTo>
                <a:lnTo>
                  <a:pt x="63888" y="396475"/>
                </a:lnTo>
                <a:lnTo>
                  <a:pt x="70081" y="395244"/>
                </a:lnTo>
                <a:lnTo>
                  <a:pt x="73066" y="393011"/>
                </a:lnTo>
                <a:lnTo>
                  <a:pt x="78923" y="385449"/>
                </a:lnTo>
                <a:lnTo>
                  <a:pt x="84701" y="375738"/>
                </a:lnTo>
                <a:lnTo>
                  <a:pt x="90444" y="365073"/>
                </a:lnTo>
                <a:lnTo>
                  <a:pt x="96171" y="353983"/>
                </a:lnTo>
                <a:lnTo>
                  <a:pt x="104432" y="332544"/>
                </a:lnTo>
                <a:lnTo>
                  <a:pt x="109302" y="318825"/>
                </a:lnTo>
                <a:lnTo>
                  <a:pt x="114453" y="299202"/>
                </a:lnTo>
                <a:lnTo>
                  <a:pt x="119793" y="275643"/>
                </a:lnTo>
                <a:lnTo>
                  <a:pt x="125257" y="249459"/>
                </a:lnTo>
                <a:lnTo>
                  <a:pt x="129853" y="229146"/>
                </a:lnTo>
                <a:lnTo>
                  <a:pt x="133869" y="212746"/>
                </a:lnTo>
                <a:lnTo>
                  <a:pt x="139919" y="186904"/>
                </a:lnTo>
                <a:lnTo>
                  <a:pt x="142608" y="165894"/>
                </a:lnTo>
                <a:lnTo>
                  <a:pt x="148673" y="142551"/>
                </a:lnTo>
                <a:lnTo>
                  <a:pt x="156502" y="123570"/>
                </a:lnTo>
                <a:lnTo>
                  <a:pt x="159503" y="111710"/>
                </a:lnTo>
                <a:lnTo>
                  <a:pt x="161789" y="100089"/>
                </a:lnTo>
                <a:lnTo>
                  <a:pt x="165981" y="88574"/>
                </a:lnTo>
                <a:lnTo>
                  <a:pt x="167479" y="85694"/>
                </a:lnTo>
                <a:lnTo>
                  <a:pt x="168478" y="84727"/>
                </a:lnTo>
                <a:lnTo>
                  <a:pt x="169144" y="85034"/>
                </a:lnTo>
                <a:lnTo>
                  <a:pt x="177057" y="99215"/>
                </a:lnTo>
                <a:lnTo>
                  <a:pt x="182292" y="109459"/>
                </a:lnTo>
                <a:lnTo>
                  <a:pt x="185253" y="120361"/>
                </a:lnTo>
                <a:lnTo>
                  <a:pt x="189460" y="152449"/>
                </a:lnTo>
                <a:lnTo>
                  <a:pt x="191704" y="170187"/>
                </a:lnTo>
                <a:lnTo>
                  <a:pt x="194153" y="186775"/>
                </a:lnTo>
                <a:lnTo>
                  <a:pt x="199415" y="217907"/>
                </a:lnTo>
                <a:lnTo>
                  <a:pt x="212283" y="289513"/>
                </a:lnTo>
                <a:lnTo>
                  <a:pt x="215492" y="312998"/>
                </a:lnTo>
                <a:lnTo>
                  <a:pt x="217632" y="334370"/>
                </a:lnTo>
                <a:lnTo>
                  <a:pt x="219058" y="354333"/>
                </a:lnTo>
                <a:lnTo>
                  <a:pt x="220962" y="373357"/>
                </a:lnTo>
                <a:lnTo>
                  <a:pt x="223183" y="391754"/>
                </a:lnTo>
                <a:lnTo>
                  <a:pt x="225617" y="409734"/>
                </a:lnTo>
                <a:lnTo>
                  <a:pt x="227240" y="427436"/>
                </a:lnTo>
                <a:lnTo>
                  <a:pt x="228321" y="444952"/>
                </a:lnTo>
                <a:lnTo>
                  <a:pt x="229042" y="462344"/>
                </a:lnTo>
                <a:lnTo>
                  <a:pt x="239159" y="632449"/>
                </a:lnTo>
                <a:lnTo>
                  <a:pt x="242935" y="682592"/>
                </a:lnTo>
                <a:lnTo>
                  <a:pt x="246405" y="719831"/>
                </a:lnTo>
                <a:lnTo>
                  <a:pt x="252800" y="773273"/>
                </a:lnTo>
                <a:lnTo>
                  <a:pt x="258817" y="816075"/>
                </a:lnTo>
                <a:lnTo>
                  <a:pt x="264667" y="841448"/>
                </a:lnTo>
                <a:lnTo>
                  <a:pt x="269489" y="853995"/>
                </a:lnTo>
                <a:lnTo>
                  <a:pt x="270775" y="856007"/>
                </a:lnTo>
                <a:lnTo>
                  <a:pt x="273347" y="857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"/>
          <p:cNvSpPr/>
          <p:nvPr/>
        </p:nvSpPr>
        <p:spPr>
          <a:xfrm>
            <a:off x="5686425" y="2948939"/>
            <a:ext cx="230111" cy="376160"/>
          </a:xfrm>
          <a:custGeom>
            <a:avLst/>
            <a:gdLst/>
            <a:ahLst/>
            <a:cxnLst/>
            <a:rect l="0" t="0" r="0" b="0"/>
            <a:pathLst>
              <a:path w="230111" h="376160">
                <a:moveTo>
                  <a:pt x="0" y="51436"/>
                </a:moveTo>
                <a:lnTo>
                  <a:pt x="20151" y="91738"/>
                </a:lnTo>
                <a:lnTo>
                  <a:pt x="22959" y="99259"/>
                </a:lnTo>
                <a:lnTo>
                  <a:pt x="25784" y="108083"/>
                </a:lnTo>
                <a:lnTo>
                  <a:pt x="28619" y="117775"/>
                </a:lnTo>
                <a:lnTo>
                  <a:pt x="34309" y="138705"/>
                </a:lnTo>
                <a:lnTo>
                  <a:pt x="37160" y="149620"/>
                </a:lnTo>
                <a:lnTo>
                  <a:pt x="41918" y="164517"/>
                </a:lnTo>
                <a:lnTo>
                  <a:pt x="61315" y="220937"/>
                </a:lnTo>
                <a:lnTo>
                  <a:pt x="73606" y="260437"/>
                </a:lnTo>
                <a:lnTo>
                  <a:pt x="79550" y="276495"/>
                </a:lnTo>
                <a:lnTo>
                  <a:pt x="85418" y="290058"/>
                </a:lnTo>
                <a:lnTo>
                  <a:pt x="91236" y="301957"/>
                </a:lnTo>
                <a:lnTo>
                  <a:pt x="97018" y="311795"/>
                </a:lnTo>
                <a:lnTo>
                  <a:pt x="102779" y="320259"/>
                </a:lnTo>
                <a:lnTo>
                  <a:pt x="108524" y="327806"/>
                </a:lnTo>
                <a:lnTo>
                  <a:pt x="113307" y="334743"/>
                </a:lnTo>
                <a:lnTo>
                  <a:pt x="117447" y="341272"/>
                </a:lnTo>
                <a:lnTo>
                  <a:pt x="121161" y="347530"/>
                </a:lnTo>
                <a:lnTo>
                  <a:pt x="125541" y="353607"/>
                </a:lnTo>
                <a:lnTo>
                  <a:pt x="130366" y="359563"/>
                </a:lnTo>
                <a:lnTo>
                  <a:pt x="135488" y="365439"/>
                </a:lnTo>
                <a:lnTo>
                  <a:pt x="141760" y="369356"/>
                </a:lnTo>
                <a:lnTo>
                  <a:pt x="148799" y="371968"/>
                </a:lnTo>
                <a:lnTo>
                  <a:pt x="166975" y="376159"/>
                </a:lnTo>
                <a:lnTo>
                  <a:pt x="169419" y="374598"/>
                </a:lnTo>
                <a:lnTo>
                  <a:pt x="174674" y="367783"/>
                </a:lnTo>
                <a:lnTo>
                  <a:pt x="180186" y="360945"/>
                </a:lnTo>
                <a:lnTo>
                  <a:pt x="182989" y="357787"/>
                </a:lnTo>
                <a:lnTo>
                  <a:pt x="184857" y="352825"/>
                </a:lnTo>
                <a:lnTo>
                  <a:pt x="186103" y="346659"/>
                </a:lnTo>
                <a:lnTo>
                  <a:pt x="186934" y="339692"/>
                </a:lnTo>
                <a:lnTo>
                  <a:pt x="189393" y="328379"/>
                </a:lnTo>
                <a:lnTo>
                  <a:pt x="197204" y="298029"/>
                </a:lnTo>
                <a:lnTo>
                  <a:pt x="201002" y="279649"/>
                </a:lnTo>
                <a:lnTo>
                  <a:pt x="204486" y="259775"/>
                </a:lnTo>
                <a:lnTo>
                  <a:pt x="210897" y="220231"/>
                </a:lnTo>
                <a:lnTo>
                  <a:pt x="216922" y="186781"/>
                </a:lnTo>
                <a:lnTo>
                  <a:pt x="218909" y="172146"/>
                </a:lnTo>
                <a:lnTo>
                  <a:pt x="220235" y="158579"/>
                </a:lnTo>
                <a:lnTo>
                  <a:pt x="221118" y="145725"/>
                </a:lnTo>
                <a:lnTo>
                  <a:pt x="229437" y="50470"/>
                </a:lnTo>
                <a:lnTo>
                  <a:pt x="230110" y="39362"/>
                </a:lnTo>
                <a:lnTo>
                  <a:pt x="229607" y="30052"/>
                </a:lnTo>
                <a:lnTo>
                  <a:pt x="228319" y="21940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"/>
          <p:cNvSpPr/>
          <p:nvPr/>
        </p:nvSpPr>
        <p:spPr>
          <a:xfrm>
            <a:off x="5986462" y="2948939"/>
            <a:ext cx="196449" cy="375186"/>
          </a:xfrm>
          <a:custGeom>
            <a:avLst/>
            <a:gdLst/>
            <a:ahLst/>
            <a:cxnLst/>
            <a:rect l="0" t="0" r="0" b="0"/>
            <a:pathLst>
              <a:path w="196449" h="375186">
                <a:moveTo>
                  <a:pt x="60008" y="0"/>
                </a:moveTo>
                <a:lnTo>
                  <a:pt x="55457" y="18204"/>
                </a:lnTo>
                <a:lnTo>
                  <a:pt x="53164" y="25471"/>
                </a:lnTo>
                <a:lnTo>
                  <a:pt x="50683" y="32221"/>
                </a:lnTo>
                <a:lnTo>
                  <a:pt x="48076" y="38626"/>
                </a:lnTo>
                <a:lnTo>
                  <a:pt x="46338" y="44801"/>
                </a:lnTo>
                <a:lnTo>
                  <a:pt x="45180" y="50822"/>
                </a:lnTo>
                <a:lnTo>
                  <a:pt x="44407" y="56742"/>
                </a:lnTo>
                <a:lnTo>
                  <a:pt x="42940" y="64498"/>
                </a:lnTo>
                <a:lnTo>
                  <a:pt x="38769" y="83276"/>
                </a:lnTo>
                <a:lnTo>
                  <a:pt x="37276" y="101237"/>
                </a:lnTo>
                <a:lnTo>
                  <a:pt x="36281" y="124642"/>
                </a:lnTo>
                <a:lnTo>
                  <a:pt x="34684" y="207924"/>
                </a:lnTo>
                <a:lnTo>
                  <a:pt x="35505" y="222437"/>
                </a:lnTo>
                <a:lnTo>
                  <a:pt x="37005" y="235921"/>
                </a:lnTo>
                <a:lnTo>
                  <a:pt x="38957" y="248721"/>
                </a:lnTo>
                <a:lnTo>
                  <a:pt x="41212" y="261064"/>
                </a:lnTo>
                <a:lnTo>
                  <a:pt x="43667" y="273103"/>
                </a:lnTo>
                <a:lnTo>
                  <a:pt x="46256" y="284939"/>
                </a:lnTo>
                <a:lnTo>
                  <a:pt x="49888" y="295687"/>
                </a:lnTo>
                <a:lnTo>
                  <a:pt x="54213" y="305710"/>
                </a:lnTo>
                <a:lnTo>
                  <a:pt x="59002" y="315249"/>
                </a:lnTo>
                <a:lnTo>
                  <a:pt x="63147" y="324467"/>
                </a:lnTo>
                <a:lnTo>
                  <a:pt x="66863" y="333469"/>
                </a:lnTo>
                <a:lnTo>
                  <a:pt x="70293" y="342327"/>
                </a:lnTo>
                <a:lnTo>
                  <a:pt x="73532" y="349186"/>
                </a:lnTo>
                <a:lnTo>
                  <a:pt x="79671" y="359347"/>
                </a:lnTo>
                <a:lnTo>
                  <a:pt x="83594" y="363390"/>
                </a:lnTo>
                <a:lnTo>
                  <a:pt x="88114" y="367038"/>
                </a:lnTo>
                <a:lnTo>
                  <a:pt x="93033" y="370422"/>
                </a:lnTo>
                <a:lnTo>
                  <a:pt x="98217" y="372678"/>
                </a:lnTo>
                <a:lnTo>
                  <a:pt x="103578" y="374182"/>
                </a:lnTo>
                <a:lnTo>
                  <a:pt x="109057" y="375185"/>
                </a:lnTo>
                <a:lnTo>
                  <a:pt x="113662" y="374901"/>
                </a:lnTo>
                <a:lnTo>
                  <a:pt x="117685" y="373759"/>
                </a:lnTo>
                <a:lnTo>
                  <a:pt x="121319" y="372046"/>
                </a:lnTo>
                <a:lnTo>
                  <a:pt x="124695" y="369951"/>
                </a:lnTo>
                <a:lnTo>
                  <a:pt x="127897" y="367601"/>
                </a:lnTo>
                <a:lnTo>
                  <a:pt x="130985" y="365083"/>
                </a:lnTo>
                <a:lnTo>
                  <a:pt x="134948" y="361499"/>
                </a:lnTo>
                <a:lnTo>
                  <a:pt x="144432" y="352437"/>
                </a:lnTo>
                <a:lnTo>
                  <a:pt x="148676" y="347353"/>
                </a:lnTo>
                <a:lnTo>
                  <a:pt x="152457" y="342059"/>
                </a:lnTo>
                <a:lnTo>
                  <a:pt x="155931" y="336624"/>
                </a:lnTo>
                <a:lnTo>
                  <a:pt x="161104" y="323476"/>
                </a:lnTo>
                <a:lnTo>
                  <a:pt x="167410" y="305186"/>
                </a:lnTo>
                <a:lnTo>
                  <a:pt x="188961" y="239248"/>
                </a:lnTo>
                <a:lnTo>
                  <a:pt x="191697" y="227127"/>
                </a:lnTo>
                <a:lnTo>
                  <a:pt x="193520" y="215236"/>
                </a:lnTo>
                <a:lnTo>
                  <a:pt x="194736" y="203498"/>
                </a:lnTo>
                <a:lnTo>
                  <a:pt x="195547" y="192815"/>
                </a:lnTo>
                <a:lnTo>
                  <a:pt x="196087" y="182836"/>
                </a:lnTo>
                <a:lnTo>
                  <a:pt x="196448" y="173326"/>
                </a:lnTo>
                <a:lnTo>
                  <a:pt x="195735" y="163176"/>
                </a:lnTo>
                <a:lnTo>
                  <a:pt x="194308" y="152599"/>
                </a:lnTo>
                <a:lnTo>
                  <a:pt x="192403" y="141738"/>
                </a:lnTo>
                <a:lnTo>
                  <a:pt x="190181" y="132592"/>
                </a:lnTo>
                <a:lnTo>
                  <a:pt x="187747" y="124590"/>
                </a:lnTo>
                <a:lnTo>
                  <a:pt x="185172" y="117350"/>
                </a:lnTo>
                <a:lnTo>
                  <a:pt x="181551" y="110619"/>
                </a:lnTo>
                <a:lnTo>
                  <a:pt x="177231" y="104226"/>
                </a:lnTo>
                <a:lnTo>
                  <a:pt x="172447" y="98059"/>
                </a:lnTo>
                <a:lnTo>
                  <a:pt x="166400" y="92043"/>
                </a:lnTo>
                <a:lnTo>
                  <a:pt x="159510" y="86127"/>
                </a:lnTo>
                <a:lnTo>
                  <a:pt x="152060" y="80278"/>
                </a:lnTo>
                <a:lnTo>
                  <a:pt x="145189" y="75427"/>
                </a:lnTo>
                <a:lnTo>
                  <a:pt x="138702" y="71240"/>
                </a:lnTo>
                <a:lnTo>
                  <a:pt x="132473" y="67496"/>
                </a:lnTo>
                <a:lnTo>
                  <a:pt x="125463" y="64047"/>
                </a:lnTo>
                <a:lnTo>
                  <a:pt x="117932" y="60796"/>
                </a:lnTo>
                <a:lnTo>
                  <a:pt x="110054" y="57676"/>
                </a:lnTo>
                <a:lnTo>
                  <a:pt x="102897" y="55596"/>
                </a:lnTo>
                <a:lnTo>
                  <a:pt x="96220" y="54209"/>
                </a:lnTo>
                <a:lnTo>
                  <a:pt x="89865" y="53285"/>
                </a:lnTo>
                <a:lnTo>
                  <a:pt x="83722" y="52668"/>
                </a:lnTo>
                <a:lnTo>
                  <a:pt x="77722" y="52257"/>
                </a:lnTo>
                <a:lnTo>
                  <a:pt x="71817" y="51983"/>
                </a:lnTo>
                <a:lnTo>
                  <a:pt x="60177" y="51679"/>
                </a:lnTo>
                <a:lnTo>
                  <a:pt x="0" y="5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6286500" y="2708910"/>
            <a:ext cx="231458" cy="625793"/>
          </a:xfrm>
          <a:custGeom>
            <a:avLst/>
            <a:gdLst/>
            <a:ahLst/>
            <a:cxnLst/>
            <a:rect l="0" t="0" r="0" b="0"/>
            <a:pathLst>
              <a:path w="231458" h="625793">
                <a:moveTo>
                  <a:pt x="0" y="0"/>
                </a:moveTo>
                <a:lnTo>
                  <a:pt x="9102" y="9101"/>
                </a:lnTo>
                <a:lnTo>
                  <a:pt x="13687" y="14640"/>
                </a:lnTo>
                <a:lnTo>
                  <a:pt x="18650" y="21190"/>
                </a:lnTo>
                <a:lnTo>
                  <a:pt x="23863" y="28414"/>
                </a:lnTo>
                <a:lnTo>
                  <a:pt x="29243" y="35135"/>
                </a:lnTo>
                <a:lnTo>
                  <a:pt x="34736" y="41521"/>
                </a:lnTo>
                <a:lnTo>
                  <a:pt x="40302" y="47683"/>
                </a:lnTo>
                <a:lnTo>
                  <a:pt x="44965" y="54649"/>
                </a:lnTo>
                <a:lnTo>
                  <a:pt x="49027" y="62150"/>
                </a:lnTo>
                <a:lnTo>
                  <a:pt x="52687" y="70008"/>
                </a:lnTo>
                <a:lnTo>
                  <a:pt x="57032" y="78104"/>
                </a:lnTo>
                <a:lnTo>
                  <a:pt x="61834" y="86360"/>
                </a:lnTo>
                <a:lnTo>
                  <a:pt x="66940" y="94720"/>
                </a:lnTo>
                <a:lnTo>
                  <a:pt x="75107" y="112677"/>
                </a:lnTo>
                <a:lnTo>
                  <a:pt x="96881" y="165648"/>
                </a:lnTo>
                <a:lnTo>
                  <a:pt x="107449" y="194252"/>
                </a:lnTo>
                <a:lnTo>
                  <a:pt x="149228" y="318974"/>
                </a:lnTo>
                <a:lnTo>
                  <a:pt x="154730" y="336474"/>
                </a:lnTo>
                <a:lnTo>
                  <a:pt x="163383" y="366079"/>
                </a:lnTo>
                <a:lnTo>
                  <a:pt x="167977" y="385023"/>
                </a:lnTo>
                <a:lnTo>
                  <a:pt x="178161" y="431471"/>
                </a:lnTo>
                <a:lnTo>
                  <a:pt x="181639" y="451477"/>
                </a:lnTo>
                <a:lnTo>
                  <a:pt x="183958" y="468625"/>
                </a:lnTo>
                <a:lnTo>
                  <a:pt x="185503" y="483866"/>
                </a:lnTo>
                <a:lnTo>
                  <a:pt x="187487" y="496885"/>
                </a:lnTo>
                <a:lnTo>
                  <a:pt x="189761" y="508421"/>
                </a:lnTo>
                <a:lnTo>
                  <a:pt x="192229" y="518970"/>
                </a:lnTo>
                <a:lnTo>
                  <a:pt x="194972" y="538311"/>
                </a:lnTo>
                <a:lnTo>
                  <a:pt x="197144" y="556431"/>
                </a:lnTo>
                <a:lnTo>
                  <a:pt x="201285" y="574010"/>
                </a:lnTo>
                <a:lnTo>
                  <a:pt x="206300" y="586268"/>
                </a:lnTo>
                <a:lnTo>
                  <a:pt x="208970" y="590870"/>
                </a:lnTo>
                <a:lnTo>
                  <a:pt x="211938" y="601064"/>
                </a:lnTo>
                <a:lnTo>
                  <a:pt x="212730" y="606449"/>
                </a:lnTo>
                <a:lnTo>
                  <a:pt x="214209" y="610039"/>
                </a:lnTo>
                <a:lnTo>
                  <a:pt x="216148" y="612433"/>
                </a:lnTo>
                <a:lnTo>
                  <a:pt x="220843" y="616045"/>
                </a:lnTo>
                <a:lnTo>
                  <a:pt x="223428" y="618341"/>
                </a:lnTo>
                <a:lnTo>
                  <a:pt x="231457" y="6257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"/>
          <p:cNvSpPr/>
          <p:nvPr/>
        </p:nvSpPr>
        <p:spPr>
          <a:xfrm>
            <a:off x="6326904" y="2975847"/>
            <a:ext cx="448229" cy="324566"/>
          </a:xfrm>
          <a:custGeom>
            <a:avLst/>
            <a:gdLst/>
            <a:ahLst/>
            <a:cxnLst/>
            <a:rect l="0" t="0" r="0" b="0"/>
            <a:pathLst>
              <a:path w="448229" h="324566">
                <a:moveTo>
                  <a:pt x="11030" y="110253"/>
                </a:moveTo>
                <a:lnTo>
                  <a:pt x="0" y="110253"/>
                </a:lnTo>
                <a:lnTo>
                  <a:pt x="820" y="110253"/>
                </a:lnTo>
                <a:lnTo>
                  <a:pt x="11890" y="105173"/>
                </a:lnTo>
                <a:lnTo>
                  <a:pt x="20176" y="101151"/>
                </a:lnTo>
                <a:lnTo>
                  <a:pt x="28558" y="97517"/>
                </a:lnTo>
                <a:lnTo>
                  <a:pt x="37003" y="94142"/>
                </a:lnTo>
                <a:lnTo>
                  <a:pt x="45491" y="90940"/>
                </a:lnTo>
                <a:lnTo>
                  <a:pt x="60674" y="84042"/>
                </a:lnTo>
                <a:lnTo>
                  <a:pt x="124694" y="53486"/>
                </a:lnTo>
                <a:lnTo>
                  <a:pt x="166641" y="34540"/>
                </a:lnTo>
                <a:lnTo>
                  <a:pt x="186208" y="26440"/>
                </a:lnTo>
                <a:lnTo>
                  <a:pt x="204968" y="19135"/>
                </a:lnTo>
                <a:lnTo>
                  <a:pt x="223190" y="12360"/>
                </a:lnTo>
                <a:lnTo>
                  <a:pt x="238195" y="7843"/>
                </a:lnTo>
                <a:lnTo>
                  <a:pt x="251056" y="4832"/>
                </a:lnTo>
                <a:lnTo>
                  <a:pt x="262488" y="2825"/>
                </a:lnTo>
                <a:lnTo>
                  <a:pt x="272014" y="1487"/>
                </a:lnTo>
                <a:lnTo>
                  <a:pt x="280270" y="594"/>
                </a:lnTo>
                <a:lnTo>
                  <a:pt x="287678" y="0"/>
                </a:lnTo>
                <a:lnTo>
                  <a:pt x="293570" y="556"/>
                </a:lnTo>
                <a:lnTo>
                  <a:pt x="302656" y="3713"/>
                </a:lnTo>
                <a:lnTo>
                  <a:pt x="313127" y="10846"/>
                </a:lnTo>
                <a:lnTo>
                  <a:pt x="317203" y="15407"/>
                </a:lnTo>
                <a:lnTo>
                  <a:pt x="321825" y="21304"/>
                </a:lnTo>
                <a:lnTo>
                  <a:pt x="326813" y="28094"/>
                </a:lnTo>
                <a:lnTo>
                  <a:pt x="331089" y="34525"/>
                </a:lnTo>
                <a:lnTo>
                  <a:pt x="334893" y="40718"/>
                </a:lnTo>
                <a:lnTo>
                  <a:pt x="338382" y="46751"/>
                </a:lnTo>
                <a:lnTo>
                  <a:pt x="341659" y="54583"/>
                </a:lnTo>
                <a:lnTo>
                  <a:pt x="344798" y="63615"/>
                </a:lnTo>
                <a:lnTo>
                  <a:pt x="347842" y="73446"/>
                </a:lnTo>
                <a:lnTo>
                  <a:pt x="350824" y="81905"/>
                </a:lnTo>
                <a:lnTo>
                  <a:pt x="353764" y="89449"/>
                </a:lnTo>
                <a:lnTo>
                  <a:pt x="356677" y="96383"/>
                </a:lnTo>
                <a:lnTo>
                  <a:pt x="359572" y="104817"/>
                </a:lnTo>
                <a:lnTo>
                  <a:pt x="362454" y="114249"/>
                </a:lnTo>
                <a:lnTo>
                  <a:pt x="365328" y="124347"/>
                </a:lnTo>
                <a:lnTo>
                  <a:pt x="373601" y="150807"/>
                </a:lnTo>
                <a:lnTo>
                  <a:pt x="389884" y="200707"/>
                </a:lnTo>
                <a:lnTo>
                  <a:pt x="392187" y="210561"/>
                </a:lnTo>
                <a:lnTo>
                  <a:pt x="393722" y="219987"/>
                </a:lnTo>
                <a:lnTo>
                  <a:pt x="394746" y="229129"/>
                </a:lnTo>
                <a:lnTo>
                  <a:pt x="396380" y="237129"/>
                </a:lnTo>
                <a:lnTo>
                  <a:pt x="398424" y="244367"/>
                </a:lnTo>
                <a:lnTo>
                  <a:pt x="408545" y="274222"/>
                </a:lnTo>
                <a:lnTo>
                  <a:pt x="412248" y="282430"/>
                </a:lnTo>
                <a:lnTo>
                  <a:pt x="416621" y="290760"/>
                </a:lnTo>
                <a:lnTo>
                  <a:pt x="428227" y="311008"/>
                </a:lnTo>
                <a:lnTo>
                  <a:pt x="434787" y="319067"/>
                </a:lnTo>
                <a:lnTo>
                  <a:pt x="437362" y="320899"/>
                </a:lnTo>
                <a:lnTo>
                  <a:pt x="448228" y="324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"/>
          <p:cNvSpPr/>
          <p:nvPr/>
        </p:nvSpPr>
        <p:spPr>
          <a:xfrm>
            <a:off x="6664147" y="2828925"/>
            <a:ext cx="16688" cy="42863"/>
          </a:xfrm>
          <a:custGeom>
            <a:avLst/>
            <a:gdLst/>
            <a:ahLst/>
            <a:cxnLst/>
            <a:rect l="0" t="0" r="0" b="0"/>
            <a:pathLst>
              <a:path w="16688" h="42863">
                <a:moveTo>
                  <a:pt x="16687" y="42862"/>
                </a:moveTo>
                <a:lnTo>
                  <a:pt x="12137" y="33761"/>
                </a:lnTo>
                <a:lnTo>
                  <a:pt x="9844" y="30127"/>
                </a:lnTo>
                <a:lnTo>
                  <a:pt x="7362" y="26752"/>
                </a:lnTo>
                <a:lnTo>
                  <a:pt x="1087" y="19042"/>
                </a:lnTo>
                <a:lnTo>
                  <a:pt x="572" y="17457"/>
                </a:lnTo>
                <a:lnTo>
                  <a:pt x="229" y="15448"/>
                </a:lnTo>
                <a:lnTo>
                  <a:pt x="0" y="13156"/>
                </a:lnTo>
                <a:lnTo>
                  <a:pt x="801" y="10675"/>
                </a:lnTo>
                <a:lnTo>
                  <a:pt x="2286" y="8070"/>
                </a:lnTo>
                <a:lnTo>
                  <a:pt x="81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"/>
          <p:cNvSpPr/>
          <p:nvPr/>
        </p:nvSpPr>
        <p:spPr>
          <a:xfrm>
            <a:off x="6835140" y="2967796"/>
            <a:ext cx="728663" cy="357918"/>
          </a:xfrm>
          <a:custGeom>
            <a:avLst/>
            <a:gdLst/>
            <a:ahLst/>
            <a:cxnLst/>
            <a:rect l="0" t="0" r="0" b="0"/>
            <a:pathLst>
              <a:path w="728663" h="357918">
                <a:moveTo>
                  <a:pt x="0" y="161166"/>
                </a:moveTo>
                <a:lnTo>
                  <a:pt x="0" y="174818"/>
                </a:lnTo>
                <a:lnTo>
                  <a:pt x="952" y="179793"/>
                </a:lnTo>
                <a:lnTo>
                  <a:pt x="4551" y="187860"/>
                </a:lnTo>
                <a:lnTo>
                  <a:pt x="7796" y="190392"/>
                </a:lnTo>
                <a:lnTo>
                  <a:pt x="11865" y="192080"/>
                </a:lnTo>
                <a:lnTo>
                  <a:pt x="26693" y="194456"/>
                </a:lnTo>
                <a:lnTo>
                  <a:pt x="32082" y="194789"/>
                </a:lnTo>
                <a:lnTo>
                  <a:pt x="43151" y="192620"/>
                </a:lnTo>
                <a:lnTo>
                  <a:pt x="48770" y="190708"/>
                </a:lnTo>
                <a:lnTo>
                  <a:pt x="60093" y="183503"/>
                </a:lnTo>
                <a:lnTo>
                  <a:pt x="74332" y="172999"/>
                </a:lnTo>
                <a:lnTo>
                  <a:pt x="84798" y="166197"/>
                </a:lnTo>
                <a:lnTo>
                  <a:pt x="96536" y="158805"/>
                </a:lnTo>
                <a:lnTo>
                  <a:pt x="106268" y="151972"/>
                </a:lnTo>
                <a:lnTo>
                  <a:pt x="114660" y="145512"/>
                </a:lnTo>
                <a:lnTo>
                  <a:pt x="122160" y="139300"/>
                </a:lnTo>
                <a:lnTo>
                  <a:pt x="129065" y="133254"/>
                </a:lnTo>
                <a:lnTo>
                  <a:pt x="135573" y="127318"/>
                </a:lnTo>
                <a:lnTo>
                  <a:pt x="147884" y="115642"/>
                </a:lnTo>
                <a:lnTo>
                  <a:pt x="159706" y="104103"/>
                </a:lnTo>
                <a:lnTo>
                  <a:pt x="164573" y="98359"/>
                </a:lnTo>
                <a:lnTo>
                  <a:pt x="168771" y="92625"/>
                </a:lnTo>
                <a:lnTo>
                  <a:pt x="172521" y="86897"/>
                </a:lnTo>
                <a:lnTo>
                  <a:pt x="175974" y="81173"/>
                </a:lnTo>
                <a:lnTo>
                  <a:pt x="179228" y="75453"/>
                </a:lnTo>
                <a:lnTo>
                  <a:pt x="182351" y="69734"/>
                </a:lnTo>
                <a:lnTo>
                  <a:pt x="184432" y="64016"/>
                </a:lnTo>
                <a:lnTo>
                  <a:pt x="185819" y="58299"/>
                </a:lnTo>
                <a:lnTo>
                  <a:pt x="187361" y="47820"/>
                </a:lnTo>
                <a:lnTo>
                  <a:pt x="188046" y="39988"/>
                </a:lnTo>
                <a:lnTo>
                  <a:pt x="187277" y="36565"/>
                </a:lnTo>
                <a:lnTo>
                  <a:pt x="183881" y="30223"/>
                </a:lnTo>
                <a:lnTo>
                  <a:pt x="176614" y="21297"/>
                </a:lnTo>
                <a:lnTo>
                  <a:pt x="168429" y="12620"/>
                </a:lnTo>
                <a:lnTo>
                  <a:pt x="164673" y="11653"/>
                </a:lnTo>
                <a:lnTo>
                  <a:pt x="160264" y="11961"/>
                </a:lnTo>
                <a:lnTo>
                  <a:pt x="144958" y="14405"/>
                </a:lnTo>
                <a:lnTo>
                  <a:pt x="139501" y="14748"/>
                </a:lnTo>
                <a:lnTo>
                  <a:pt x="133958" y="16881"/>
                </a:lnTo>
                <a:lnTo>
                  <a:pt x="122719" y="24332"/>
                </a:lnTo>
                <a:lnTo>
                  <a:pt x="111374" y="33993"/>
                </a:lnTo>
                <a:lnTo>
                  <a:pt x="99982" y="44637"/>
                </a:lnTo>
                <a:lnTo>
                  <a:pt x="88568" y="55718"/>
                </a:lnTo>
                <a:lnTo>
                  <a:pt x="82857" y="62292"/>
                </a:lnTo>
                <a:lnTo>
                  <a:pt x="77146" y="69533"/>
                </a:lnTo>
                <a:lnTo>
                  <a:pt x="71433" y="77217"/>
                </a:lnTo>
                <a:lnTo>
                  <a:pt x="60005" y="93376"/>
                </a:lnTo>
                <a:lnTo>
                  <a:pt x="54291" y="101685"/>
                </a:lnTo>
                <a:lnTo>
                  <a:pt x="49529" y="111034"/>
                </a:lnTo>
                <a:lnTo>
                  <a:pt x="45402" y="121077"/>
                </a:lnTo>
                <a:lnTo>
                  <a:pt x="31934" y="160021"/>
                </a:lnTo>
                <a:lnTo>
                  <a:pt x="29861" y="169927"/>
                </a:lnTo>
                <a:lnTo>
                  <a:pt x="28480" y="180342"/>
                </a:lnTo>
                <a:lnTo>
                  <a:pt x="27559" y="191095"/>
                </a:lnTo>
                <a:lnTo>
                  <a:pt x="26945" y="202074"/>
                </a:lnTo>
                <a:lnTo>
                  <a:pt x="26262" y="224432"/>
                </a:lnTo>
                <a:lnTo>
                  <a:pt x="27034" y="234776"/>
                </a:lnTo>
                <a:lnTo>
                  <a:pt x="28499" y="244530"/>
                </a:lnTo>
                <a:lnTo>
                  <a:pt x="30430" y="253889"/>
                </a:lnTo>
                <a:lnTo>
                  <a:pt x="33622" y="263939"/>
                </a:lnTo>
                <a:lnTo>
                  <a:pt x="37655" y="274449"/>
                </a:lnTo>
                <a:lnTo>
                  <a:pt x="42247" y="285266"/>
                </a:lnTo>
                <a:lnTo>
                  <a:pt x="47215" y="294382"/>
                </a:lnTo>
                <a:lnTo>
                  <a:pt x="52431" y="302364"/>
                </a:lnTo>
                <a:lnTo>
                  <a:pt x="57814" y="309591"/>
                </a:lnTo>
                <a:lnTo>
                  <a:pt x="63307" y="316313"/>
                </a:lnTo>
                <a:lnTo>
                  <a:pt x="68875" y="322700"/>
                </a:lnTo>
                <a:lnTo>
                  <a:pt x="74492" y="328863"/>
                </a:lnTo>
                <a:lnTo>
                  <a:pt x="85812" y="338251"/>
                </a:lnTo>
                <a:lnTo>
                  <a:pt x="91498" y="342087"/>
                </a:lnTo>
                <a:lnTo>
                  <a:pt x="105435" y="346350"/>
                </a:lnTo>
                <a:lnTo>
                  <a:pt x="126807" y="348751"/>
                </a:lnTo>
                <a:lnTo>
                  <a:pt x="147745" y="349462"/>
                </a:lnTo>
                <a:lnTo>
                  <a:pt x="163772" y="348675"/>
                </a:lnTo>
                <a:lnTo>
                  <a:pt x="180420" y="345151"/>
                </a:lnTo>
                <a:lnTo>
                  <a:pt x="194803" y="337870"/>
                </a:lnTo>
                <a:lnTo>
                  <a:pt x="208499" y="328283"/>
                </a:lnTo>
                <a:lnTo>
                  <a:pt x="224111" y="317673"/>
                </a:lnTo>
                <a:lnTo>
                  <a:pt x="238035" y="306607"/>
                </a:lnTo>
                <a:lnTo>
                  <a:pt x="244415" y="300989"/>
                </a:lnTo>
                <a:lnTo>
                  <a:pt x="256583" y="289667"/>
                </a:lnTo>
                <a:lnTo>
                  <a:pt x="262496" y="283981"/>
                </a:lnTo>
                <a:lnTo>
                  <a:pt x="268342" y="277333"/>
                </a:lnTo>
                <a:lnTo>
                  <a:pt x="274145" y="270043"/>
                </a:lnTo>
                <a:lnTo>
                  <a:pt x="279918" y="262326"/>
                </a:lnTo>
                <a:lnTo>
                  <a:pt x="286624" y="251466"/>
                </a:lnTo>
                <a:lnTo>
                  <a:pt x="293953" y="238511"/>
                </a:lnTo>
                <a:lnTo>
                  <a:pt x="301696" y="224159"/>
                </a:lnTo>
                <a:lnTo>
                  <a:pt x="308763" y="207924"/>
                </a:lnTo>
                <a:lnTo>
                  <a:pt x="315380" y="190433"/>
                </a:lnTo>
                <a:lnTo>
                  <a:pt x="321696" y="172105"/>
                </a:lnTo>
                <a:lnTo>
                  <a:pt x="327811" y="151314"/>
                </a:lnTo>
                <a:lnTo>
                  <a:pt x="333792" y="128880"/>
                </a:lnTo>
                <a:lnTo>
                  <a:pt x="339686" y="105352"/>
                </a:lnTo>
                <a:lnTo>
                  <a:pt x="344567" y="83952"/>
                </a:lnTo>
                <a:lnTo>
                  <a:pt x="352531" y="44934"/>
                </a:lnTo>
                <a:lnTo>
                  <a:pt x="354083" y="32243"/>
                </a:lnTo>
                <a:lnTo>
                  <a:pt x="354165" y="23782"/>
                </a:lnTo>
                <a:lnTo>
                  <a:pt x="352669" y="13429"/>
                </a:lnTo>
                <a:lnTo>
                  <a:pt x="352004" y="5653"/>
                </a:lnTo>
                <a:lnTo>
                  <a:pt x="352779" y="6056"/>
                </a:lnTo>
                <a:lnTo>
                  <a:pt x="356180" y="14123"/>
                </a:lnTo>
                <a:lnTo>
                  <a:pt x="358327" y="24694"/>
                </a:lnTo>
                <a:lnTo>
                  <a:pt x="359282" y="35742"/>
                </a:lnTo>
                <a:lnTo>
                  <a:pt x="359536" y="41355"/>
                </a:lnTo>
                <a:lnTo>
                  <a:pt x="359706" y="47002"/>
                </a:lnTo>
                <a:lnTo>
                  <a:pt x="360771" y="57434"/>
                </a:lnTo>
                <a:lnTo>
                  <a:pt x="364495" y="86805"/>
                </a:lnTo>
                <a:lnTo>
                  <a:pt x="366821" y="101115"/>
                </a:lnTo>
                <a:lnTo>
                  <a:pt x="369325" y="114464"/>
                </a:lnTo>
                <a:lnTo>
                  <a:pt x="374647" y="139457"/>
                </a:lnTo>
                <a:lnTo>
                  <a:pt x="380187" y="163265"/>
                </a:lnTo>
                <a:lnTo>
                  <a:pt x="382998" y="177806"/>
                </a:lnTo>
                <a:lnTo>
                  <a:pt x="388661" y="211741"/>
                </a:lnTo>
                <a:lnTo>
                  <a:pt x="391505" y="226316"/>
                </a:lnTo>
                <a:lnTo>
                  <a:pt x="394353" y="238889"/>
                </a:lnTo>
                <a:lnTo>
                  <a:pt x="397204" y="250129"/>
                </a:lnTo>
                <a:lnTo>
                  <a:pt x="400058" y="260480"/>
                </a:lnTo>
                <a:lnTo>
                  <a:pt x="405769" y="279600"/>
                </a:lnTo>
                <a:lnTo>
                  <a:pt x="408625" y="287747"/>
                </a:lnTo>
                <a:lnTo>
                  <a:pt x="411481" y="295084"/>
                </a:lnTo>
                <a:lnTo>
                  <a:pt x="414339" y="301879"/>
                </a:lnTo>
                <a:lnTo>
                  <a:pt x="416243" y="308315"/>
                </a:lnTo>
                <a:lnTo>
                  <a:pt x="417513" y="314511"/>
                </a:lnTo>
                <a:lnTo>
                  <a:pt x="418359" y="320545"/>
                </a:lnTo>
                <a:lnTo>
                  <a:pt x="421840" y="329791"/>
                </a:lnTo>
                <a:lnTo>
                  <a:pt x="427284" y="338937"/>
                </a:lnTo>
                <a:lnTo>
                  <a:pt x="427732" y="337783"/>
                </a:lnTo>
                <a:lnTo>
                  <a:pt x="428360" y="328009"/>
                </a:lnTo>
                <a:lnTo>
                  <a:pt x="428507" y="321678"/>
                </a:lnTo>
                <a:lnTo>
                  <a:pt x="427594" y="313894"/>
                </a:lnTo>
                <a:lnTo>
                  <a:pt x="424039" y="290005"/>
                </a:lnTo>
                <a:lnTo>
                  <a:pt x="419284" y="245098"/>
                </a:lnTo>
                <a:lnTo>
                  <a:pt x="416683" y="217121"/>
                </a:lnTo>
                <a:lnTo>
                  <a:pt x="415901" y="191802"/>
                </a:lnTo>
                <a:lnTo>
                  <a:pt x="416332" y="168255"/>
                </a:lnTo>
                <a:lnTo>
                  <a:pt x="417573" y="145889"/>
                </a:lnTo>
                <a:lnTo>
                  <a:pt x="419352" y="128122"/>
                </a:lnTo>
                <a:lnTo>
                  <a:pt x="421490" y="113419"/>
                </a:lnTo>
                <a:lnTo>
                  <a:pt x="423868" y="100760"/>
                </a:lnTo>
                <a:lnTo>
                  <a:pt x="427359" y="89463"/>
                </a:lnTo>
                <a:lnTo>
                  <a:pt x="431590" y="79074"/>
                </a:lnTo>
                <a:lnTo>
                  <a:pt x="447520" y="46420"/>
                </a:lnTo>
                <a:lnTo>
                  <a:pt x="456390" y="36190"/>
                </a:lnTo>
                <a:lnTo>
                  <a:pt x="469554" y="25076"/>
                </a:lnTo>
                <a:lnTo>
                  <a:pt x="477295" y="18767"/>
                </a:lnTo>
                <a:lnTo>
                  <a:pt x="492364" y="9860"/>
                </a:lnTo>
                <a:lnTo>
                  <a:pt x="507941" y="2140"/>
                </a:lnTo>
                <a:lnTo>
                  <a:pt x="515629" y="0"/>
                </a:lnTo>
                <a:lnTo>
                  <a:pt x="519965" y="382"/>
                </a:lnTo>
                <a:lnTo>
                  <a:pt x="529863" y="3347"/>
                </a:lnTo>
                <a:lnTo>
                  <a:pt x="540612" y="10379"/>
                </a:lnTo>
                <a:lnTo>
                  <a:pt x="550787" y="19854"/>
                </a:lnTo>
                <a:lnTo>
                  <a:pt x="558484" y="30416"/>
                </a:lnTo>
                <a:lnTo>
                  <a:pt x="561870" y="36852"/>
                </a:lnTo>
                <a:lnTo>
                  <a:pt x="565080" y="44000"/>
                </a:lnTo>
                <a:lnTo>
                  <a:pt x="568172" y="51623"/>
                </a:lnTo>
                <a:lnTo>
                  <a:pt x="571186" y="59562"/>
                </a:lnTo>
                <a:lnTo>
                  <a:pt x="577075" y="76004"/>
                </a:lnTo>
                <a:lnTo>
                  <a:pt x="579979" y="90104"/>
                </a:lnTo>
                <a:lnTo>
                  <a:pt x="582868" y="108076"/>
                </a:lnTo>
                <a:lnTo>
                  <a:pt x="585745" y="128630"/>
                </a:lnTo>
                <a:lnTo>
                  <a:pt x="587665" y="146143"/>
                </a:lnTo>
                <a:lnTo>
                  <a:pt x="588944" y="161628"/>
                </a:lnTo>
                <a:lnTo>
                  <a:pt x="589797" y="175762"/>
                </a:lnTo>
                <a:lnTo>
                  <a:pt x="590744" y="204166"/>
                </a:lnTo>
                <a:lnTo>
                  <a:pt x="590997" y="218407"/>
                </a:lnTo>
                <a:lnTo>
                  <a:pt x="592118" y="234569"/>
                </a:lnTo>
                <a:lnTo>
                  <a:pt x="593818" y="252012"/>
                </a:lnTo>
                <a:lnTo>
                  <a:pt x="595903" y="270307"/>
                </a:lnTo>
                <a:lnTo>
                  <a:pt x="599199" y="286315"/>
                </a:lnTo>
                <a:lnTo>
                  <a:pt x="603301" y="300796"/>
                </a:lnTo>
                <a:lnTo>
                  <a:pt x="607940" y="314260"/>
                </a:lnTo>
                <a:lnTo>
                  <a:pt x="611986" y="325141"/>
                </a:lnTo>
                <a:lnTo>
                  <a:pt x="615635" y="334300"/>
                </a:lnTo>
                <a:lnTo>
                  <a:pt x="619021" y="342312"/>
                </a:lnTo>
                <a:lnTo>
                  <a:pt x="623183" y="347652"/>
                </a:lnTo>
                <a:lnTo>
                  <a:pt x="627863" y="351213"/>
                </a:lnTo>
                <a:lnTo>
                  <a:pt x="637190" y="355169"/>
                </a:lnTo>
                <a:lnTo>
                  <a:pt x="644511" y="356927"/>
                </a:lnTo>
                <a:lnTo>
                  <a:pt x="658538" y="357917"/>
                </a:lnTo>
                <a:lnTo>
                  <a:pt x="663815" y="356151"/>
                </a:lnTo>
                <a:lnTo>
                  <a:pt x="674758" y="349108"/>
                </a:lnTo>
                <a:lnTo>
                  <a:pt x="683432" y="339629"/>
                </a:lnTo>
                <a:lnTo>
                  <a:pt x="691415" y="329065"/>
                </a:lnTo>
                <a:lnTo>
                  <a:pt x="701313" y="318020"/>
                </a:lnTo>
                <a:lnTo>
                  <a:pt x="705667" y="311456"/>
                </a:lnTo>
                <a:lnTo>
                  <a:pt x="709522" y="304222"/>
                </a:lnTo>
                <a:lnTo>
                  <a:pt x="728662" y="2640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"/>
          <p:cNvSpPr/>
          <p:nvPr/>
        </p:nvSpPr>
        <p:spPr>
          <a:xfrm>
            <a:off x="7576008" y="2757887"/>
            <a:ext cx="236398" cy="559508"/>
          </a:xfrm>
          <a:custGeom>
            <a:avLst/>
            <a:gdLst/>
            <a:ahLst/>
            <a:cxnLst/>
            <a:rect l="0" t="0" r="0" b="0"/>
            <a:pathLst>
              <a:path w="236398" h="559508">
                <a:moveTo>
                  <a:pt x="4939" y="11030"/>
                </a:moveTo>
                <a:lnTo>
                  <a:pt x="388" y="1929"/>
                </a:lnTo>
                <a:lnTo>
                  <a:pt x="0" y="200"/>
                </a:lnTo>
                <a:lnTo>
                  <a:pt x="694" y="0"/>
                </a:lnTo>
                <a:lnTo>
                  <a:pt x="2109" y="819"/>
                </a:lnTo>
                <a:lnTo>
                  <a:pt x="3052" y="2318"/>
                </a:lnTo>
                <a:lnTo>
                  <a:pt x="9242" y="18796"/>
                </a:lnTo>
                <a:lnTo>
                  <a:pt x="11614" y="29087"/>
                </a:lnTo>
                <a:lnTo>
                  <a:pt x="13621" y="40963"/>
                </a:lnTo>
                <a:lnTo>
                  <a:pt x="17688" y="55766"/>
                </a:lnTo>
                <a:lnTo>
                  <a:pt x="20130" y="71870"/>
                </a:lnTo>
                <a:lnTo>
                  <a:pt x="20781" y="80165"/>
                </a:lnTo>
                <a:lnTo>
                  <a:pt x="21505" y="135102"/>
                </a:lnTo>
                <a:lnTo>
                  <a:pt x="21970" y="250909"/>
                </a:lnTo>
                <a:lnTo>
                  <a:pt x="21056" y="270009"/>
                </a:lnTo>
                <a:lnTo>
                  <a:pt x="19494" y="287505"/>
                </a:lnTo>
                <a:lnTo>
                  <a:pt x="17499" y="303932"/>
                </a:lnTo>
                <a:lnTo>
                  <a:pt x="16170" y="318693"/>
                </a:lnTo>
                <a:lnTo>
                  <a:pt x="15284" y="332344"/>
                </a:lnTo>
                <a:lnTo>
                  <a:pt x="14693" y="345254"/>
                </a:lnTo>
                <a:lnTo>
                  <a:pt x="15252" y="361481"/>
                </a:lnTo>
                <a:lnTo>
                  <a:pt x="16577" y="379919"/>
                </a:lnTo>
                <a:lnTo>
                  <a:pt x="18412" y="399831"/>
                </a:lnTo>
                <a:lnTo>
                  <a:pt x="19636" y="415963"/>
                </a:lnTo>
                <a:lnTo>
                  <a:pt x="20452" y="429576"/>
                </a:lnTo>
                <a:lnTo>
                  <a:pt x="20996" y="441508"/>
                </a:lnTo>
                <a:lnTo>
                  <a:pt x="23264" y="455178"/>
                </a:lnTo>
                <a:lnTo>
                  <a:pt x="26681" y="470006"/>
                </a:lnTo>
                <a:lnTo>
                  <a:pt x="30864" y="485606"/>
                </a:lnTo>
                <a:lnTo>
                  <a:pt x="34604" y="496959"/>
                </a:lnTo>
                <a:lnTo>
                  <a:pt x="41302" y="512114"/>
                </a:lnTo>
                <a:lnTo>
                  <a:pt x="45374" y="518441"/>
                </a:lnTo>
                <a:lnTo>
                  <a:pt x="49993" y="524564"/>
                </a:lnTo>
                <a:lnTo>
                  <a:pt x="54978" y="530551"/>
                </a:lnTo>
                <a:lnTo>
                  <a:pt x="59253" y="535495"/>
                </a:lnTo>
                <a:lnTo>
                  <a:pt x="66544" y="543528"/>
                </a:lnTo>
                <a:lnTo>
                  <a:pt x="72959" y="550273"/>
                </a:lnTo>
                <a:lnTo>
                  <a:pt x="76003" y="553406"/>
                </a:lnTo>
                <a:lnTo>
                  <a:pt x="79938" y="555494"/>
                </a:lnTo>
                <a:lnTo>
                  <a:pt x="84466" y="556886"/>
                </a:lnTo>
                <a:lnTo>
                  <a:pt x="89389" y="557814"/>
                </a:lnTo>
                <a:lnTo>
                  <a:pt x="93624" y="558433"/>
                </a:lnTo>
                <a:lnTo>
                  <a:pt x="100870" y="559120"/>
                </a:lnTo>
                <a:lnTo>
                  <a:pt x="105089" y="559303"/>
                </a:lnTo>
                <a:lnTo>
                  <a:pt x="114855" y="559507"/>
                </a:lnTo>
                <a:lnTo>
                  <a:pt x="119174" y="558609"/>
                </a:lnTo>
                <a:lnTo>
                  <a:pt x="126512" y="555071"/>
                </a:lnTo>
                <a:lnTo>
                  <a:pt x="130755" y="553747"/>
                </a:lnTo>
                <a:lnTo>
                  <a:pt x="135489" y="552864"/>
                </a:lnTo>
                <a:lnTo>
                  <a:pt x="140550" y="552275"/>
                </a:lnTo>
                <a:lnTo>
                  <a:pt x="144876" y="550930"/>
                </a:lnTo>
                <a:lnTo>
                  <a:pt x="152224" y="546896"/>
                </a:lnTo>
                <a:lnTo>
                  <a:pt x="157421" y="542581"/>
                </a:lnTo>
                <a:lnTo>
                  <a:pt x="163744" y="536847"/>
                </a:lnTo>
                <a:lnTo>
                  <a:pt x="177437" y="523809"/>
                </a:lnTo>
                <a:lnTo>
                  <a:pt x="189873" y="511664"/>
                </a:lnTo>
                <a:lnTo>
                  <a:pt x="195856" y="502901"/>
                </a:lnTo>
                <a:lnTo>
                  <a:pt x="201749" y="492297"/>
                </a:lnTo>
                <a:lnTo>
                  <a:pt x="236397" y="4053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"/>
          <p:cNvSpPr/>
          <p:nvPr/>
        </p:nvSpPr>
        <p:spPr>
          <a:xfrm>
            <a:off x="7504986" y="2779000"/>
            <a:ext cx="401717" cy="212803"/>
          </a:xfrm>
          <a:custGeom>
            <a:avLst/>
            <a:gdLst/>
            <a:ahLst/>
            <a:cxnLst/>
            <a:rect l="0" t="0" r="0" b="0"/>
            <a:pathLst>
              <a:path w="401717" h="212803">
                <a:moveTo>
                  <a:pt x="7381" y="212802"/>
                </a:moveTo>
                <a:lnTo>
                  <a:pt x="2830" y="203701"/>
                </a:lnTo>
                <a:lnTo>
                  <a:pt x="1489" y="200067"/>
                </a:lnTo>
                <a:lnTo>
                  <a:pt x="0" y="193489"/>
                </a:lnTo>
                <a:lnTo>
                  <a:pt x="555" y="188497"/>
                </a:lnTo>
                <a:lnTo>
                  <a:pt x="1879" y="182311"/>
                </a:lnTo>
                <a:lnTo>
                  <a:pt x="3713" y="175330"/>
                </a:lnTo>
                <a:lnTo>
                  <a:pt x="7793" y="168771"/>
                </a:lnTo>
                <a:lnTo>
                  <a:pt x="13371" y="162493"/>
                </a:lnTo>
                <a:lnTo>
                  <a:pt x="19946" y="156402"/>
                </a:lnTo>
                <a:lnTo>
                  <a:pt x="42854" y="134179"/>
                </a:lnTo>
                <a:lnTo>
                  <a:pt x="52937" y="126097"/>
                </a:lnTo>
                <a:lnTo>
                  <a:pt x="64422" y="117851"/>
                </a:lnTo>
                <a:lnTo>
                  <a:pt x="76841" y="109496"/>
                </a:lnTo>
                <a:lnTo>
                  <a:pt x="103340" y="92593"/>
                </a:lnTo>
                <a:lnTo>
                  <a:pt x="117074" y="84085"/>
                </a:lnTo>
                <a:lnTo>
                  <a:pt x="130992" y="76509"/>
                </a:lnTo>
                <a:lnTo>
                  <a:pt x="145033" y="69552"/>
                </a:lnTo>
                <a:lnTo>
                  <a:pt x="159157" y="63010"/>
                </a:lnTo>
                <a:lnTo>
                  <a:pt x="174287" y="56743"/>
                </a:lnTo>
                <a:lnTo>
                  <a:pt x="190090" y="50660"/>
                </a:lnTo>
                <a:lnTo>
                  <a:pt x="221935" y="38821"/>
                </a:lnTo>
                <a:lnTo>
                  <a:pt x="251963" y="27210"/>
                </a:lnTo>
                <a:lnTo>
                  <a:pt x="269496" y="21447"/>
                </a:lnTo>
                <a:lnTo>
                  <a:pt x="288804" y="15699"/>
                </a:lnTo>
                <a:lnTo>
                  <a:pt x="309297" y="9963"/>
                </a:lnTo>
                <a:lnTo>
                  <a:pt x="327721" y="6138"/>
                </a:lnTo>
                <a:lnTo>
                  <a:pt x="344765" y="3589"/>
                </a:lnTo>
                <a:lnTo>
                  <a:pt x="372595" y="756"/>
                </a:lnTo>
                <a:lnTo>
                  <a:pt x="381350" y="0"/>
                </a:lnTo>
                <a:lnTo>
                  <a:pt x="401716" y="70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"/>
          <p:cNvSpPr/>
          <p:nvPr/>
        </p:nvSpPr>
        <p:spPr>
          <a:xfrm>
            <a:off x="5777936" y="3746744"/>
            <a:ext cx="199955" cy="882407"/>
          </a:xfrm>
          <a:custGeom>
            <a:avLst/>
            <a:gdLst/>
            <a:ahLst/>
            <a:cxnLst/>
            <a:rect l="0" t="0" r="0" b="0"/>
            <a:pathLst>
              <a:path w="199955" h="882407">
                <a:moveTo>
                  <a:pt x="199954" y="25156"/>
                </a:moveTo>
                <a:lnTo>
                  <a:pt x="186301" y="16054"/>
                </a:lnTo>
                <a:lnTo>
                  <a:pt x="181327" y="12420"/>
                </a:lnTo>
                <a:lnTo>
                  <a:pt x="177058" y="9046"/>
                </a:lnTo>
                <a:lnTo>
                  <a:pt x="173260" y="5843"/>
                </a:lnTo>
                <a:lnTo>
                  <a:pt x="169776" y="3708"/>
                </a:lnTo>
                <a:lnTo>
                  <a:pt x="166499" y="2285"/>
                </a:lnTo>
                <a:lnTo>
                  <a:pt x="163363" y="1336"/>
                </a:lnTo>
                <a:lnTo>
                  <a:pt x="157462" y="703"/>
                </a:lnTo>
                <a:lnTo>
                  <a:pt x="149719" y="281"/>
                </a:lnTo>
                <a:lnTo>
                  <a:pt x="140746" y="0"/>
                </a:lnTo>
                <a:lnTo>
                  <a:pt x="133812" y="766"/>
                </a:lnTo>
                <a:lnTo>
                  <a:pt x="128237" y="2228"/>
                </a:lnTo>
                <a:lnTo>
                  <a:pt x="123568" y="4156"/>
                </a:lnTo>
                <a:lnTo>
                  <a:pt x="118549" y="6393"/>
                </a:lnTo>
                <a:lnTo>
                  <a:pt x="107894" y="11419"/>
                </a:lnTo>
                <a:lnTo>
                  <a:pt x="102385" y="15046"/>
                </a:lnTo>
                <a:lnTo>
                  <a:pt x="96808" y="19368"/>
                </a:lnTo>
                <a:lnTo>
                  <a:pt x="91185" y="24155"/>
                </a:lnTo>
                <a:lnTo>
                  <a:pt x="85531" y="29251"/>
                </a:lnTo>
                <a:lnTo>
                  <a:pt x="74169" y="39993"/>
                </a:lnTo>
                <a:lnTo>
                  <a:pt x="68473" y="46477"/>
                </a:lnTo>
                <a:lnTo>
                  <a:pt x="62769" y="53658"/>
                </a:lnTo>
                <a:lnTo>
                  <a:pt x="57063" y="61302"/>
                </a:lnTo>
                <a:lnTo>
                  <a:pt x="52305" y="70208"/>
                </a:lnTo>
                <a:lnTo>
                  <a:pt x="48182" y="79956"/>
                </a:lnTo>
                <a:lnTo>
                  <a:pt x="44479" y="90264"/>
                </a:lnTo>
                <a:lnTo>
                  <a:pt x="40106" y="100946"/>
                </a:lnTo>
                <a:lnTo>
                  <a:pt x="35287" y="111878"/>
                </a:lnTo>
                <a:lnTo>
                  <a:pt x="30168" y="122975"/>
                </a:lnTo>
                <a:lnTo>
                  <a:pt x="24851" y="138946"/>
                </a:lnTo>
                <a:lnTo>
                  <a:pt x="19401" y="158166"/>
                </a:lnTo>
                <a:lnTo>
                  <a:pt x="13863" y="179552"/>
                </a:lnTo>
                <a:lnTo>
                  <a:pt x="9218" y="204286"/>
                </a:lnTo>
                <a:lnTo>
                  <a:pt x="5169" y="231254"/>
                </a:lnTo>
                <a:lnTo>
                  <a:pt x="1517" y="259709"/>
                </a:lnTo>
                <a:lnTo>
                  <a:pt x="35" y="290110"/>
                </a:lnTo>
                <a:lnTo>
                  <a:pt x="0" y="321807"/>
                </a:lnTo>
                <a:lnTo>
                  <a:pt x="929" y="354368"/>
                </a:lnTo>
                <a:lnTo>
                  <a:pt x="3452" y="387505"/>
                </a:lnTo>
                <a:lnTo>
                  <a:pt x="7040" y="421027"/>
                </a:lnTo>
                <a:lnTo>
                  <a:pt x="11338" y="454805"/>
                </a:lnTo>
                <a:lnTo>
                  <a:pt x="28812" y="558376"/>
                </a:lnTo>
                <a:lnTo>
                  <a:pt x="48643" y="665050"/>
                </a:lnTo>
                <a:lnTo>
                  <a:pt x="55265" y="697497"/>
                </a:lnTo>
                <a:lnTo>
                  <a:pt x="60632" y="721986"/>
                </a:lnTo>
                <a:lnTo>
                  <a:pt x="65163" y="746884"/>
                </a:lnTo>
                <a:lnTo>
                  <a:pt x="69136" y="772056"/>
                </a:lnTo>
                <a:lnTo>
                  <a:pt x="72736" y="797409"/>
                </a:lnTo>
                <a:lnTo>
                  <a:pt x="75137" y="817168"/>
                </a:lnTo>
                <a:lnTo>
                  <a:pt x="76738" y="833200"/>
                </a:lnTo>
                <a:lnTo>
                  <a:pt x="77563" y="856726"/>
                </a:lnTo>
                <a:lnTo>
                  <a:pt x="71366" y="8824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"/>
          <p:cNvSpPr/>
          <p:nvPr/>
        </p:nvSpPr>
        <p:spPr>
          <a:xfrm>
            <a:off x="5514975" y="4082262"/>
            <a:ext cx="814388" cy="362490"/>
          </a:xfrm>
          <a:custGeom>
            <a:avLst/>
            <a:gdLst/>
            <a:ahLst/>
            <a:cxnLst/>
            <a:rect l="0" t="0" r="0" b="0"/>
            <a:pathLst>
              <a:path w="814388" h="362490">
                <a:moveTo>
                  <a:pt x="0" y="332575"/>
                </a:moveTo>
                <a:lnTo>
                  <a:pt x="9102" y="323474"/>
                </a:lnTo>
                <a:lnTo>
                  <a:pt x="19402" y="316030"/>
                </a:lnTo>
                <a:lnTo>
                  <a:pt x="33890" y="306305"/>
                </a:lnTo>
                <a:lnTo>
                  <a:pt x="51168" y="295059"/>
                </a:lnTo>
                <a:lnTo>
                  <a:pt x="80526" y="274944"/>
                </a:lnTo>
                <a:lnTo>
                  <a:pt x="93689" y="265579"/>
                </a:lnTo>
                <a:lnTo>
                  <a:pt x="128635" y="242474"/>
                </a:lnTo>
                <a:lnTo>
                  <a:pt x="148621" y="229645"/>
                </a:lnTo>
                <a:lnTo>
                  <a:pt x="166708" y="219188"/>
                </a:lnTo>
                <a:lnTo>
                  <a:pt x="183529" y="210311"/>
                </a:lnTo>
                <a:lnTo>
                  <a:pt x="276379" y="164353"/>
                </a:lnTo>
                <a:lnTo>
                  <a:pt x="299682" y="155257"/>
                </a:lnTo>
                <a:lnTo>
                  <a:pt x="341136" y="141657"/>
                </a:lnTo>
                <a:lnTo>
                  <a:pt x="361801" y="135645"/>
                </a:lnTo>
                <a:lnTo>
                  <a:pt x="383685" y="130750"/>
                </a:lnTo>
                <a:lnTo>
                  <a:pt x="406112" y="128575"/>
                </a:lnTo>
                <a:lnTo>
                  <a:pt x="426239" y="130149"/>
                </a:lnTo>
                <a:lnTo>
                  <a:pt x="444709" y="134023"/>
                </a:lnTo>
                <a:lnTo>
                  <a:pt x="462443" y="138920"/>
                </a:lnTo>
                <a:lnTo>
                  <a:pt x="483941" y="147032"/>
                </a:lnTo>
                <a:lnTo>
                  <a:pt x="498930" y="155179"/>
                </a:lnTo>
                <a:lnTo>
                  <a:pt x="514164" y="165150"/>
                </a:lnTo>
                <a:lnTo>
                  <a:pt x="527285" y="175931"/>
                </a:lnTo>
                <a:lnTo>
                  <a:pt x="533450" y="182426"/>
                </a:lnTo>
                <a:lnTo>
                  <a:pt x="539466" y="189613"/>
                </a:lnTo>
                <a:lnTo>
                  <a:pt x="545381" y="197262"/>
                </a:lnTo>
                <a:lnTo>
                  <a:pt x="551230" y="208076"/>
                </a:lnTo>
                <a:lnTo>
                  <a:pt x="557034" y="221001"/>
                </a:lnTo>
                <a:lnTo>
                  <a:pt x="562809" y="235332"/>
                </a:lnTo>
                <a:lnTo>
                  <a:pt x="569516" y="249649"/>
                </a:lnTo>
                <a:lnTo>
                  <a:pt x="576845" y="263956"/>
                </a:lnTo>
                <a:lnTo>
                  <a:pt x="584587" y="278257"/>
                </a:lnTo>
                <a:lnTo>
                  <a:pt x="591655" y="293505"/>
                </a:lnTo>
                <a:lnTo>
                  <a:pt x="598272" y="309386"/>
                </a:lnTo>
                <a:lnTo>
                  <a:pt x="604587" y="325689"/>
                </a:lnTo>
                <a:lnTo>
                  <a:pt x="608798" y="338461"/>
                </a:lnTo>
                <a:lnTo>
                  <a:pt x="611605" y="348882"/>
                </a:lnTo>
                <a:lnTo>
                  <a:pt x="613477" y="357734"/>
                </a:lnTo>
                <a:lnTo>
                  <a:pt x="614724" y="361730"/>
                </a:lnTo>
                <a:lnTo>
                  <a:pt x="615556" y="362489"/>
                </a:lnTo>
                <a:lnTo>
                  <a:pt x="616111" y="361090"/>
                </a:lnTo>
                <a:lnTo>
                  <a:pt x="615528" y="359205"/>
                </a:lnTo>
                <a:lnTo>
                  <a:pt x="612340" y="354571"/>
                </a:lnTo>
                <a:lnTo>
                  <a:pt x="610288" y="346796"/>
                </a:lnTo>
                <a:lnTo>
                  <a:pt x="608424" y="336038"/>
                </a:lnTo>
                <a:lnTo>
                  <a:pt x="606593" y="329169"/>
                </a:lnTo>
                <a:lnTo>
                  <a:pt x="604420" y="321732"/>
                </a:lnTo>
                <a:lnTo>
                  <a:pt x="602972" y="310106"/>
                </a:lnTo>
                <a:lnTo>
                  <a:pt x="602006" y="295688"/>
                </a:lnTo>
                <a:lnTo>
                  <a:pt x="601362" y="279409"/>
                </a:lnTo>
                <a:lnTo>
                  <a:pt x="600456" y="215540"/>
                </a:lnTo>
                <a:lnTo>
                  <a:pt x="602234" y="195497"/>
                </a:lnTo>
                <a:lnTo>
                  <a:pt x="605324" y="177372"/>
                </a:lnTo>
                <a:lnTo>
                  <a:pt x="609289" y="160527"/>
                </a:lnTo>
                <a:lnTo>
                  <a:pt x="613838" y="145486"/>
                </a:lnTo>
                <a:lnTo>
                  <a:pt x="618775" y="131649"/>
                </a:lnTo>
                <a:lnTo>
                  <a:pt x="623972" y="118614"/>
                </a:lnTo>
                <a:lnTo>
                  <a:pt x="629341" y="107067"/>
                </a:lnTo>
                <a:lnTo>
                  <a:pt x="634825" y="96512"/>
                </a:lnTo>
                <a:lnTo>
                  <a:pt x="640387" y="86617"/>
                </a:lnTo>
                <a:lnTo>
                  <a:pt x="646952" y="77163"/>
                </a:lnTo>
                <a:lnTo>
                  <a:pt x="654186" y="68003"/>
                </a:lnTo>
                <a:lnTo>
                  <a:pt x="661866" y="59039"/>
                </a:lnTo>
                <a:lnTo>
                  <a:pt x="668892" y="51158"/>
                </a:lnTo>
                <a:lnTo>
                  <a:pt x="681778" y="37321"/>
                </a:lnTo>
                <a:lnTo>
                  <a:pt x="693854" y="27361"/>
                </a:lnTo>
                <a:lnTo>
                  <a:pt x="711364" y="16399"/>
                </a:lnTo>
                <a:lnTo>
                  <a:pt x="731157" y="7118"/>
                </a:lnTo>
                <a:lnTo>
                  <a:pt x="745963" y="2190"/>
                </a:lnTo>
                <a:lnTo>
                  <a:pt x="758894" y="0"/>
                </a:lnTo>
                <a:lnTo>
                  <a:pt x="773531" y="1567"/>
                </a:lnTo>
                <a:lnTo>
                  <a:pt x="787656" y="5438"/>
                </a:lnTo>
                <a:lnTo>
                  <a:pt x="792757" y="7803"/>
                </a:lnTo>
                <a:lnTo>
                  <a:pt x="814387" y="239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"/>
          <p:cNvSpPr/>
          <p:nvPr/>
        </p:nvSpPr>
        <p:spPr>
          <a:xfrm>
            <a:off x="6348204" y="4145201"/>
            <a:ext cx="246906" cy="312181"/>
          </a:xfrm>
          <a:custGeom>
            <a:avLst/>
            <a:gdLst/>
            <a:ahLst/>
            <a:cxnLst/>
            <a:rect l="0" t="0" r="0" b="0"/>
            <a:pathLst>
              <a:path w="246906" h="312181">
                <a:moveTo>
                  <a:pt x="101173" y="29606"/>
                </a:moveTo>
                <a:lnTo>
                  <a:pt x="130697" y="22225"/>
                </a:lnTo>
                <a:lnTo>
                  <a:pt x="132286" y="20876"/>
                </a:lnTo>
                <a:lnTo>
                  <a:pt x="133344" y="19023"/>
                </a:lnTo>
                <a:lnTo>
                  <a:pt x="134051" y="16836"/>
                </a:lnTo>
                <a:lnTo>
                  <a:pt x="133569" y="14425"/>
                </a:lnTo>
                <a:lnTo>
                  <a:pt x="130494" y="9207"/>
                </a:lnTo>
                <a:lnTo>
                  <a:pt x="123412" y="3712"/>
                </a:lnTo>
                <a:lnTo>
                  <a:pt x="118857" y="914"/>
                </a:lnTo>
                <a:lnTo>
                  <a:pt x="112962" y="0"/>
                </a:lnTo>
                <a:lnTo>
                  <a:pt x="106175" y="344"/>
                </a:lnTo>
                <a:lnTo>
                  <a:pt x="98793" y="1526"/>
                </a:lnTo>
                <a:lnTo>
                  <a:pt x="91966" y="3266"/>
                </a:lnTo>
                <a:lnTo>
                  <a:pt x="85510" y="5378"/>
                </a:lnTo>
                <a:lnTo>
                  <a:pt x="79301" y="7739"/>
                </a:lnTo>
                <a:lnTo>
                  <a:pt x="74209" y="11218"/>
                </a:lnTo>
                <a:lnTo>
                  <a:pt x="69862" y="15442"/>
                </a:lnTo>
                <a:lnTo>
                  <a:pt x="66012" y="20164"/>
                </a:lnTo>
                <a:lnTo>
                  <a:pt x="61540" y="25216"/>
                </a:lnTo>
                <a:lnTo>
                  <a:pt x="51491" y="35910"/>
                </a:lnTo>
                <a:lnTo>
                  <a:pt x="47097" y="41429"/>
                </a:lnTo>
                <a:lnTo>
                  <a:pt x="43214" y="47013"/>
                </a:lnTo>
                <a:lnTo>
                  <a:pt x="39674" y="52641"/>
                </a:lnTo>
                <a:lnTo>
                  <a:pt x="36361" y="58298"/>
                </a:lnTo>
                <a:lnTo>
                  <a:pt x="33201" y="63974"/>
                </a:lnTo>
                <a:lnTo>
                  <a:pt x="30141" y="69663"/>
                </a:lnTo>
                <a:lnTo>
                  <a:pt x="27148" y="76313"/>
                </a:lnTo>
                <a:lnTo>
                  <a:pt x="24200" y="83604"/>
                </a:lnTo>
                <a:lnTo>
                  <a:pt x="21283" y="91322"/>
                </a:lnTo>
                <a:lnTo>
                  <a:pt x="18386" y="100278"/>
                </a:lnTo>
                <a:lnTo>
                  <a:pt x="15501" y="110058"/>
                </a:lnTo>
                <a:lnTo>
                  <a:pt x="12626" y="120388"/>
                </a:lnTo>
                <a:lnTo>
                  <a:pt x="9757" y="135848"/>
                </a:lnTo>
                <a:lnTo>
                  <a:pt x="6891" y="154726"/>
                </a:lnTo>
                <a:lnTo>
                  <a:pt x="4029" y="175885"/>
                </a:lnTo>
                <a:lnTo>
                  <a:pt x="2120" y="193800"/>
                </a:lnTo>
                <a:lnTo>
                  <a:pt x="848" y="209554"/>
                </a:lnTo>
                <a:lnTo>
                  <a:pt x="0" y="223866"/>
                </a:lnTo>
                <a:lnTo>
                  <a:pt x="387" y="236266"/>
                </a:lnTo>
                <a:lnTo>
                  <a:pt x="1597" y="247389"/>
                </a:lnTo>
                <a:lnTo>
                  <a:pt x="3357" y="257662"/>
                </a:lnTo>
                <a:lnTo>
                  <a:pt x="5482" y="266416"/>
                </a:lnTo>
                <a:lnTo>
                  <a:pt x="7852" y="274157"/>
                </a:lnTo>
                <a:lnTo>
                  <a:pt x="10384" y="281223"/>
                </a:lnTo>
                <a:lnTo>
                  <a:pt x="13024" y="287838"/>
                </a:lnTo>
                <a:lnTo>
                  <a:pt x="15737" y="294153"/>
                </a:lnTo>
                <a:lnTo>
                  <a:pt x="18498" y="300268"/>
                </a:lnTo>
                <a:lnTo>
                  <a:pt x="22244" y="304345"/>
                </a:lnTo>
                <a:lnTo>
                  <a:pt x="26647" y="307063"/>
                </a:lnTo>
                <a:lnTo>
                  <a:pt x="31486" y="308875"/>
                </a:lnTo>
                <a:lnTo>
                  <a:pt x="36618" y="310083"/>
                </a:lnTo>
                <a:lnTo>
                  <a:pt x="41943" y="310888"/>
                </a:lnTo>
                <a:lnTo>
                  <a:pt x="47399" y="311425"/>
                </a:lnTo>
                <a:lnTo>
                  <a:pt x="51989" y="311783"/>
                </a:lnTo>
                <a:lnTo>
                  <a:pt x="59628" y="312180"/>
                </a:lnTo>
                <a:lnTo>
                  <a:pt x="63951" y="310382"/>
                </a:lnTo>
                <a:lnTo>
                  <a:pt x="68739" y="307278"/>
                </a:lnTo>
                <a:lnTo>
                  <a:pt x="73835" y="303303"/>
                </a:lnTo>
                <a:lnTo>
                  <a:pt x="78185" y="298748"/>
                </a:lnTo>
                <a:lnTo>
                  <a:pt x="82038" y="293806"/>
                </a:lnTo>
                <a:lnTo>
                  <a:pt x="85559" y="288607"/>
                </a:lnTo>
                <a:lnTo>
                  <a:pt x="89811" y="283236"/>
                </a:lnTo>
                <a:lnTo>
                  <a:pt x="94551" y="277750"/>
                </a:lnTo>
                <a:lnTo>
                  <a:pt x="99616" y="272189"/>
                </a:lnTo>
                <a:lnTo>
                  <a:pt x="105850" y="259907"/>
                </a:lnTo>
                <a:lnTo>
                  <a:pt x="112864" y="243148"/>
                </a:lnTo>
                <a:lnTo>
                  <a:pt x="126372" y="207381"/>
                </a:lnTo>
                <a:lnTo>
                  <a:pt x="135550" y="181960"/>
                </a:lnTo>
                <a:lnTo>
                  <a:pt x="139331" y="164513"/>
                </a:lnTo>
                <a:lnTo>
                  <a:pt x="142804" y="143356"/>
                </a:lnTo>
                <a:lnTo>
                  <a:pt x="149204" y="99212"/>
                </a:lnTo>
                <a:lnTo>
                  <a:pt x="155223" y="63717"/>
                </a:lnTo>
                <a:lnTo>
                  <a:pt x="157208" y="56156"/>
                </a:lnTo>
                <a:lnTo>
                  <a:pt x="158532" y="54927"/>
                </a:lnTo>
                <a:lnTo>
                  <a:pt x="159415" y="57916"/>
                </a:lnTo>
                <a:lnTo>
                  <a:pt x="160004" y="62767"/>
                </a:lnTo>
                <a:lnTo>
                  <a:pt x="160396" y="68858"/>
                </a:lnTo>
                <a:lnTo>
                  <a:pt x="160657" y="75777"/>
                </a:lnTo>
                <a:lnTo>
                  <a:pt x="161025" y="99167"/>
                </a:lnTo>
                <a:lnTo>
                  <a:pt x="162030" y="108364"/>
                </a:lnTo>
                <a:lnTo>
                  <a:pt x="163652" y="118307"/>
                </a:lnTo>
                <a:lnTo>
                  <a:pt x="165685" y="128745"/>
                </a:lnTo>
                <a:lnTo>
                  <a:pt x="168947" y="141419"/>
                </a:lnTo>
                <a:lnTo>
                  <a:pt x="173025" y="155582"/>
                </a:lnTo>
                <a:lnTo>
                  <a:pt x="185328" y="195203"/>
                </a:lnTo>
                <a:lnTo>
                  <a:pt x="188709" y="205726"/>
                </a:lnTo>
                <a:lnTo>
                  <a:pt x="192868" y="215600"/>
                </a:lnTo>
                <a:lnTo>
                  <a:pt x="197546" y="225039"/>
                </a:lnTo>
                <a:lnTo>
                  <a:pt x="202569" y="234190"/>
                </a:lnTo>
                <a:lnTo>
                  <a:pt x="206870" y="241243"/>
                </a:lnTo>
                <a:lnTo>
                  <a:pt x="210691" y="246897"/>
                </a:lnTo>
                <a:lnTo>
                  <a:pt x="214190" y="251619"/>
                </a:lnTo>
                <a:lnTo>
                  <a:pt x="218427" y="256673"/>
                </a:lnTo>
                <a:lnTo>
                  <a:pt x="223158" y="261946"/>
                </a:lnTo>
                <a:lnTo>
                  <a:pt x="246905" y="2867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"/>
          <p:cNvSpPr/>
          <p:nvPr/>
        </p:nvSpPr>
        <p:spPr>
          <a:xfrm>
            <a:off x="6720697" y="4149090"/>
            <a:ext cx="234459" cy="315312"/>
          </a:xfrm>
          <a:custGeom>
            <a:avLst/>
            <a:gdLst/>
            <a:ahLst/>
            <a:cxnLst/>
            <a:rect l="0" t="0" r="0" b="0"/>
            <a:pathLst>
              <a:path w="234459" h="315312">
                <a:moveTo>
                  <a:pt x="80153" y="0"/>
                </a:moveTo>
                <a:lnTo>
                  <a:pt x="61950" y="4550"/>
                </a:lnTo>
                <a:lnTo>
                  <a:pt x="55635" y="7796"/>
                </a:lnTo>
                <a:lnTo>
                  <a:pt x="50472" y="11865"/>
                </a:lnTo>
                <a:lnTo>
                  <a:pt x="46079" y="16482"/>
                </a:lnTo>
                <a:lnTo>
                  <a:pt x="42196" y="21465"/>
                </a:lnTo>
                <a:lnTo>
                  <a:pt x="38656" y="26693"/>
                </a:lnTo>
                <a:lnTo>
                  <a:pt x="35343" y="32083"/>
                </a:lnTo>
                <a:lnTo>
                  <a:pt x="32183" y="38533"/>
                </a:lnTo>
                <a:lnTo>
                  <a:pt x="29122" y="45691"/>
                </a:lnTo>
                <a:lnTo>
                  <a:pt x="26129" y="53321"/>
                </a:lnTo>
                <a:lnTo>
                  <a:pt x="22230" y="65074"/>
                </a:lnTo>
                <a:lnTo>
                  <a:pt x="12817" y="95914"/>
                </a:lnTo>
                <a:lnTo>
                  <a:pt x="8593" y="114425"/>
                </a:lnTo>
                <a:lnTo>
                  <a:pt x="4823" y="134386"/>
                </a:lnTo>
                <a:lnTo>
                  <a:pt x="1358" y="155313"/>
                </a:lnTo>
                <a:lnTo>
                  <a:pt x="0" y="173074"/>
                </a:lnTo>
                <a:lnTo>
                  <a:pt x="48" y="188725"/>
                </a:lnTo>
                <a:lnTo>
                  <a:pt x="1032" y="202969"/>
                </a:lnTo>
                <a:lnTo>
                  <a:pt x="2640" y="216275"/>
                </a:lnTo>
                <a:lnTo>
                  <a:pt x="4666" y="228956"/>
                </a:lnTo>
                <a:lnTo>
                  <a:pt x="6968" y="241219"/>
                </a:lnTo>
                <a:lnTo>
                  <a:pt x="9455" y="251300"/>
                </a:lnTo>
                <a:lnTo>
                  <a:pt x="12066" y="259926"/>
                </a:lnTo>
                <a:lnTo>
                  <a:pt x="14759" y="267581"/>
                </a:lnTo>
                <a:lnTo>
                  <a:pt x="17507" y="274590"/>
                </a:lnTo>
                <a:lnTo>
                  <a:pt x="20292" y="281167"/>
                </a:lnTo>
                <a:lnTo>
                  <a:pt x="23100" y="287457"/>
                </a:lnTo>
                <a:lnTo>
                  <a:pt x="28761" y="296986"/>
                </a:lnTo>
                <a:lnTo>
                  <a:pt x="31604" y="300861"/>
                </a:lnTo>
                <a:lnTo>
                  <a:pt x="35404" y="304396"/>
                </a:lnTo>
                <a:lnTo>
                  <a:pt x="39843" y="307705"/>
                </a:lnTo>
                <a:lnTo>
                  <a:pt x="44707" y="310864"/>
                </a:lnTo>
                <a:lnTo>
                  <a:pt x="48902" y="312970"/>
                </a:lnTo>
                <a:lnTo>
                  <a:pt x="56104" y="315311"/>
                </a:lnTo>
                <a:lnTo>
                  <a:pt x="60310" y="314982"/>
                </a:lnTo>
                <a:lnTo>
                  <a:pt x="65019" y="313810"/>
                </a:lnTo>
                <a:lnTo>
                  <a:pt x="70064" y="312076"/>
                </a:lnTo>
                <a:lnTo>
                  <a:pt x="76285" y="309016"/>
                </a:lnTo>
                <a:lnTo>
                  <a:pt x="83289" y="305071"/>
                </a:lnTo>
                <a:lnTo>
                  <a:pt x="90816" y="300535"/>
                </a:lnTo>
                <a:lnTo>
                  <a:pt x="97739" y="295607"/>
                </a:lnTo>
                <a:lnTo>
                  <a:pt x="104260" y="290416"/>
                </a:lnTo>
                <a:lnTo>
                  <a:pt x="110512" y="285051"/>
                </a:lnTo>
                <a:lnTo>
                  <a:pt x="116584" y="279569"/>
                </a:lnTo>
                <a:lnTo>
                  <a:pt x="128412" y="268398"/>
                </a:lnTo>
                <a:lnTo>
                  <a:pt x="134233" y="261799"/>
                </a:lnTo>
                <a:lnTo>
                  <a:pt x="140019" y="254543"/>
                </a:lnTo>
                <a:lnTo>
                  <a:pt x="145781" y="246848"/>
                </a:lnTo>
                <a:lnTo>
                  <a:pt x="154385" y="234097"/>
                </a:lnTo>
                <a:lnTo>
                  <a:pt x="176644" y="199611"/>
                </a:lnTo>
                <a:lnTo>
                  <a:pt x="185438" y="183556"/>
                </a:lnTo>
                <a:lnTo>
                  <a:pt x="192253" y="169043"/>
                </a:lnTo>
                <a:lnTo>
                  <a:pt x="234458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"/>
          <p:cNvSpPr/>
          <p:nvPr/>
        </p:nvSpPr>
        <p:spPr>
          <a:xfrm>
            <a:off x="6989648" y="3931427"/>
            <a:ext cx="154103" cy="543419"/>
          </a:xfrm>
          <a:custGeom>
            <a:avLst/>
            <a:gdLst/>
            <a:ahLst/>
            <a:cxnLst/>
            <a:rect l="0" t="0" r="0" b="0"/>
            <a:pathLst>
              <a:path w="154103" h="543419">
                <a:moveTo>
                  <a:pt x="16942" y="20495"/>
                </a:moveTo>
                <a:lnTo>
                  <a:pt x="12391" y="11393"/>
                </a:lnTo>
                <a:lnTo>
                  <a:pt x="7617" y="4385"/>
                </a:lnTo>
                <a:lnTo>
                  <a:pt x="5010" y="1182"/>
                </a:lnTo>
                <a:lnTo>
                  <a:pt x="3272" y="0"/>
                </a:lnTo>
                <a:lnTo>
                  <a:pt x="2114" y="164"/>
                </a:lnTo>
                <a:lnTo>
                  <a:pt x="1341" y="1226"/>
                </a:lnTo>
                <a:lnTo>
                  <a:pt x="483" y="4946"/>
                </a:lnTo>
                <a:lnTo>
                  <a:pt x="0" y="17476"/>
                </a:lnTo>
                <a:lnTo>
                  <a:pt x="840" y="31536"/>
                </a:lnTo>
                <a:lnTo>
                  <a:pt x="4388" y="47309"/>
                </a:lnTo>
                <a:lnTo>
                  <a:pt x="6600" y="63845"/>
                </a:lnTo>
                <a:lnTo>
                  <a:pt x="7190" y="72255"/>
                </a:lnTo>
                <a:lnTo>
                  <a:pt x="8535" y="81672"/>
                </a:lnTo>
                <a:lnTo>
                  <a:pt x="10385" y="91759"/>
                </a:lnTo>
                <a:lnTo>
                  <a:pt x="28490" y="181174"/>
                </a:lnTo>
                <a:lnTo>
                  <a:pt x="32260" y="195242"/>
                </a:lnTo>
                <a:lnTo>
                  <a:pt x="36679" y="209383"/>
                </a:lnTo>
                <a:lnTo>
                  <a:pt x="41530" y="223573"/>
                </a:lnTo>
                <a:lnTo>
                  <a:pt x="45716" y="237796"/>
                </a:lnTo>
                <a:lnTo>
                  <a:pt x="49460" y="252039"/>
                </a:lnTo>
                <a:lnTo>
                  <a:pt x="52908" y="266298"/>
                </a:lnTo>
                <a:lnTo>
                  <a:pt x="57111" y="279614"/>
                </a:lnTo>
                <a:lnTo>
                  <a:pt x="61819" y="292301"/>
                </a:lnTo>
                <a:lnTo>
                  <a:pt x="83062" y="344589"/>
                </a:lnTo>
                <a:lnTo>
                  <a:pt x="87692" y="357525"/>
                </a:lnTo>
                <a:lnTo>
                  <a:pt x="91731" y="369960"/>
                </a:lnTo>
                <a:lnTo>
                  <a:pt x="95376" y="382059"/>
                </a:lnTo>
                <a:lnTo>
                  <a:pt x="123261" y="467350"/>
                </a:lnTo>
                <a:lnTo>
                  <a:pt x="131636" y="490801"/>
                </a:lnTo>
                <a:lnTo>
                  <a:pt x="138172" y="507387"/>
                </a:lnTo>
                <a:lnTo>
                  <a:pt x="154102" y="5434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"/>
          <p:cNvSpPr/>
          <p:nvPr/>
        </p:nvSpPr>
        <p:spPr>
          <a:xfrm>
            <a:off x="6928766" y="4133493"/>
            <a:ext cx="395007" cy="290744"/>
          </a:xfrm>
          <a:custGeom>
            <a:avLst/>
            <a:gdLst/>
            <a:ahLst/>
            <a:cxnLst/>
            <a:rect l="0" t="0" r="0" b="0"/>
            <a:pathLst>
              <a:path w="395007" h="290744">
                <a:moveTo>
                  <a:pt x="17816" y="92749"/>
                </a:moveTo>
                <a:lnTo>
                  <a:pt x="4164" y="97300"/>
                </a:lnTo>
                <a:lnTo>
                  <a:pt x="1094" y="99593"/>
                </a:lnTo>
                <a:lnTo>
                  <a:pt x="0" y="102074"/>
                </a:lnTo>
                <a:lnTo>
                  <a:pt x="538" y="108350"/>
                </a:lnTo>
                <a:lnTo>
                  <a:pt x="9733" y="113987"/>
                </a:lnTo>
                <a:lnTo>
                  <a:pt x="13380" y="114528"/>
                </a:lnTo>
                <a:lnTo>
                  <a:pt x="16764" y="113936"/>
                </a:lnTo>
                <a:lnTo>
                  <a:pt x="19972" y="112588"/>
                </a:lnTo>
                <a:lnTo>
                  <a:pt x="28617" y="111092"/>
                </a:lnTo>
                <a:lnTo>
                  <a:pt x="33589" y="110692"/>
                </a:lnTo>
                <a:lnTo>
                  <a:pt x="44194" y="107709"/>
                </a:lnTo>
                <a:lnTo>
                  <a:pt x="56209" y="102256"/>
                </a:lnTo>
                <a:lnTo>
                  <a:pt x="63414" y="98134"/>
                </a:lnTo>
                <a:lnTo>
                  <a:pt x="71075" y="93482"/>
                </a:lnTo>
                <a:lnTo>
                  <a:pt x="79040" y="89428"/>
                </a:lnTo>
                <a:lnTo>
                  <a:pt x="87207" y="85772"/>
                </a:lnTo>
                <a:lnTo>
                  <a:pt x="95509" y="82383"/>
                </a:lnTo>
                <a:lnTo>
                  <a:pt x="102948" y="78218"/>
                </a:lnTo>
                <a:lnTo>
                  <a:pt x="109814" y="73537"/>
                </a:lnTo>
                <a:lnTo>
                  <a:pt x="116295" y="68511"/>
                </a:lnTo>
                <a:lnTo>
                  <a:pt x="126331" y="61350"/>
                </a:lnTo>
                <a:lnTo>
                  <a:pt x="186058" y="20716"/>
                </a:lnTo>
                <a:lnTo>
                  <a:pt x="194748" y="16152"/>
                </a:lnTo>
                <a:lnTo>
                  <a:pt x="202446" y="13110"/>
                </a:lnTo>
                <a:lnTo>
                  <a:pt x="209482" y="11081"/>
                </a:lnTo>
                <a:lnTo>
                  <a:pt x="224921" y="6288"/>
                </a:lnTo>
                <a:lnTo>
                  <a:pt x="233039" y="3675"/>
                </a:lnTo>
                <a:lnTo>
                  <a:pt x="244598" y="774"/>
                </a:lnTo>
                <a:lnTo>
                  <a:pt x="249015" y="0"/>
                </a:lnTo>
                <a:lnTo>
                  <a:pt x="253863" y="436"/>
                </a:lnTo>
                <a:lnTo>
                  <a:pt x="264332" y="3461"/>
                </a:lnTo>
                <a:lnTo>
                  <a:pt x="275333" y="5441"/>
                </a:lnTo>
                <a:lnTo>
                  <a:pt x="280935" y="5969"/>
                </a:lnTo>
                <a:lnTo>
                  <a:pt x="285621" y="8225"/>
                </a:lnTo>
                <a:lnTo>
                  <a:pt x="289698" y="11635"/>
                </a:lnTo>
                <a:lnTo>
                  <a:pt x="296767" y="20503"/>
                </a:lnTo>
                <a:lnTo>
                  <a:pt x="299986" y="25535"/>
                </a:lnTo>
                <a:lnTo>
                  <a:pt x="303084" y="30795"/>
                </a:lnTo>
                <a:lnTo>
                  <a:pt x="307055" y="36206"/>
                </a:lnTo>
                <a:lnTo>
                  <a:pt x="311607" y="41719"/>
                </a:lnTo>
                <a:lnTo>
                  <a:pt x="316547" y="47299"/>
                </a:lnTo>
                <a:lnTo>
                  <a:pt x="320793" y="53876"/>
                </a:lnTo>
                <a:lnTo>
                  <a:pt x="324575" y="61119"/>
                </a:lnTo>
                <a:lnTo>
                  <a:pt x="328049" y="68805"/>
                </a:lnTo>
                <a:lnTo>
                  <a:pt x="331318" y="80596"/>
                </a:lnTo>
                <a:lnTo>
                  <a:pt x="334450" y="95125"/>
                </a:lnTo>
                <a:lnTo>
                  <a:pt x="337490" y="111478"/>
                </a:lnTo>
                <a:lnTo>
                  <a:pt x="351029" y="170288"/>
                </a:lnTo>
                <a:lnTo>
                  <a:pt x="365936" y="232938"/>
                </a:lnTo>
                <a:lnTo>
                  <a:pt x="369910" y="250979"/>
                </a:lnTo>
                <a:lnTo>
                  <a:pt x="372561" y="263958"/>
                </a:lnTo>
                <a:lnTo>
                  <a:pt x="375280" y="273563"/>
                </a:lnTo>
                <a:lnTo>
                  <a:pt x="378046" y="280919"/>
                </a:lnTo>
                <a:lnTo>
                  <a:pt x="382706" y="289728"/>
                </a:lnTo>
                <a:lnTo>
                  <a:pt x="383948" y="290743"/>
                </a:lnTo>
                <a:lnTo>
                  <a:pt x="395006" y="2899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"/>
          <p:cNvSpPr/>
          <p:nvPr/>
        </p:nvSpPr>
        <p:spPr>
          <a:xfrm>
            <a:off x="7220902" y="3951922"/>
            <a:ext cx="8574" cy="25719"/>
          </a:xfrm>
          <a:custGeom>
            <a:avLst/>
            <a:gdLst/>
            <a:ahLst/>
            <a:cxnLst/>
            <a:rect l="0" t="0" r="0" b="0"/>
            <a:pathLst>
              <a:path w="8574" h="25719">
                <a:moveTo>
                  <a:pt x="8573" y="2571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"/>
          <p:cNvSpPr/>
          <p:nvPr/>
        </p:nvSpPr>
        <p:spPr>
          <a:xfrm>
            <a:off x="7405728" y="4114800"/>
            <a:ext cx="174963" cy="365857"/>
          </a:xfrm>
          <a:custGeom>
            <a:avLst/>
            <a:gdLst/>
            <a:ahLst/>
            <a:cxnLst/>
            <a:rect l="0" t="0" r="0" b="0"/>
            <a:pathLst>
              <a:path w="174963" h="365857">
                <a:moveTo>
                  <a:pt x="38059" y="0"/>
                </a:moveTo>
                <a:lnTo>
                  <a:pt x="28957" y="18203"/>
                </a:lnTo>
                <a:lnTo>
                  <a:pt x="25324" y="27375"/>
                </a:lnTo>
                <a:lnTo>
                  <a:pt x="21949" y="37300"/>
                </a:lnTo>
                <a:lnTo>
                  <a:pt x="18747" y="47726"/>
                </a:lnTo>
                <a:lnTo>
                  <a:pt x="12649" y="69472"/>
                </a:lnTo>
                <a:lnTo>
                  <a:pt x="9689" y="80604"/>
                </a:lnTo>
                <a:lnTo>
                  <a:pt x="6763" y="96599"/>
                </a:lnTo>
                <a:lnTo>
                  <a:pt x="3860" y="115834"/>
                </a:lnTo>
                <a:lnTo>
                  <a:pt x="972" y="137230"/>
                </a:lnTo>
                <a:lnTo>
                  <a:pt x="0" y="160066"/>
                </a:lnTo>
                <a:lnTo>
                  <a:pt x="304" y="183863"/>
                </a:lnTo>
                <a:lnTo>
                  <a:pt x="1458" y="208300"/>
                </a:lnTo>
                <a:lnTo>
                  <a:pt x="3181" y="228402"/>
                </a:lnTo>
                <a:lnTo>
                  <a:pt x="5282" y="245613"/>
                </a:lnTo>
                <a:lnTo>
                  <a:pt x="7635" y="260897"/>
                </a:lnTo>
                <a:lnTo>
                  <a:pt x="11109" y="276801"/>
                </a:lnTo>
                <a:lnTo>
                  <a:pt x="15330" y="293119"/>
                </a:lnTo>
                <a:lnTo>
                  <a:pt x="20049" y="309712"/>
                </a:lnTo>
                <a:lnTo>
                  <a:pt x="25100" y="322680"/>
                </a:lnTo>
                <a:lnTo>
                  <a:pt x="30373" y="333230"/>
                </a:lnTo>
                <a:lnTo>
                  <a:pt x="35792" y="342168"/>
                </a:lnTo>
                <a:lnTo>
                  <a:pt x="41310" y="349079"/>
                </a:lnTo>
                <a:lnTo>
                  <a:pt x="46894" y="354640"/>
                </a:lnTo>
                <a:lnTo>
                  <a:pt x="52522" y="359298"/>
                </a:lnTo>
                <a:lnTo>
                  <a:pt x="58178" y="362405"/>
                </a:lnTo>
                <a:lnTo>
                  <a:pt x="63854" y="364476"/>
                </a:lnTo>
                <a:lnTo>
                  <a:pt x="69543" y="365856"/>
                </a:lnTo>
                <a:lnTo>
                  <a:pt x="74289" y="365824"/>
                </a:lnTo>
                <a:lnTo>
                  <a:pt x="78405" y="364850"/>
                </a:lnTo>
                <a:lnTo>
                  <a:pt x="82100" y="363248"/>
                </a:lnTo>
                <a:lnTo>
                  <a:pt x="86470" y="360275"/>
                </a:lnTo>
                <a:lnTo>
                  <a:pt x="91288" y="356388"/>
                </a:lnTo>
                <a:lnTo>
                  <a:pt x="96405" y="351892"/>
                </a:lnTo>
                <a:lnTo>
                  <a:pt x="101722" y="346990"/>
                </a:lnTo>
                <a:lnTo>
                  <a:pt x="112709" y="336462"/>
                </a:lnTo>
                <a:lnTo>
                  <a:pt x="118305" y="330036"/>
                </a:lnTo>
                <a:lnTo>
                  <a:pt x="123942" y="322894"/>
                </a:lnTo>
                <a:lnTo>
                  <a:pt x="129605" y="315275"/>
                </a:lnTo>
                <a:lnTo>
                  <a:pt x="134331" y="306386"/>
                </a:lnTo>
                <a:lnTo>
                  <a:pt x="138436" y="296650"/>
                </a:lnTo>
                <a:lnTo>
                  <a:pt x="148763" y="267283"/>
                </a:lnTo>
                <a:lnTo>
                  <a:pt x="151867" y="258199"/>
                </a:lnTo>
                <a:lnTo>
                  <a:pt x="155841" y="243570"/>
                </a:lnTo>
                <a:lnTo>
                  <a:pt x="165337" y="204456"/>
                </a:lnTo>
                <a:lnTo>
                  <a:pt x="168631" y="186786"/>
                </a:lnTo>
                <a:lnTo>
                  <a:pt x="170827" y="171196"/>
                </a:lnTo>
                <a:lnTo>
                  <a:pt x="172291" y="156993"/>
                </a:lnTo>
                <a:lnTo>
                  <a:pt x="173267" y="144667"/>
                </a:lnTo>
                <a:lnTo>
                  <a:pt x="173918" y="133592"/>
                </a:lnTo>
                <a:lnTo>
                  <a:pt x="174641" y="113667"/>
                </a:lnTo>
                <a:lnTo>
                  <a:pt x="174962" y="95286"/>
                </a:lnTo>
                <a:lnTo>
                  <a:pt x="174096" y="86384"/>
                </a:lnTo>
                <a:lnTo>
                  <a:pt x="172566" y="77592"/>
                </a:lnTo>
                <a:lnTo>
                  <a:pt x="170592" y="68872"/>
                </a:lnTo>
                <a:lnTo>
                  <a:pt x="168325" y="61155"/>
                </a:lnTo>
                <a:lnTo>
                  <a:pt x="165861" y="54105"/>
                </a:lnTo>
                <a:lnTo>
                  <a:pt x="163265" y="47500"/>
                </a:lnTo>
                <a:lnTo>
                  <a:pt x="159630" y="42144"/>
                </a:lnTo>
                <a:lnTo>
                  <a:pt x="155301" y="37621"/>
                </a:lnTo>
                <a:lnTo>
                  <a:pt x="150510" y="33653"/>
                </a:lnTo>
                <a:lnTo>
                  <a:pt x="145411" y="29103"/>
                </a:lnTo>
                <a:lnTo>
                  <a:pt x="134666" y="18967"/>
                </a:lnTo>
                <a:lnTo>
                  <a:pt x="129134" y="15502"/>
                </a:lnTo>
                <a:lnTo>
                  <a:pt x="123541" y="13192"/>
                </a:lnTo>
                <a:lnTo>
                  <a:pt x="117907" y="11652"/>
                </a:lnTo>
                <a:lnTo>
                  <a:pt x="113198" y="9673"/>
                </a:lnTo>
                <a:lnTo>
                  <a:pt x="109107" y="7401"/>
                </a:lnTo>
                <a:lnTo>
                  <a:pt x="105427" y="4934"/>
                </a:lnTo>
                <a:lnTo>
                  <a:pt x="101068" y="3289"/>
                </a:lnTo>
                <a:lnTo>
                  <a:pt x="96258" y="2193"/>
                </a:lnTo>
                <a:lnTo>
                  <a:pt x="91146" y="1461"/>
                </a:lnTo>
                <a:lnTo>
                  <a:pt x="85833" y="974"/>
                </a:lnTo>
                <a:lnTo>
                  <a:pt x="80386" y="649"/>
                </a:lnTo>
                <a:lnTo>
                  <a:pt x="74850" y="433"/>
                </a:lnTo>
                <a:lnTo>
                  <a:pt x="69254" y="1241"/>
                </a:lnTo>
                <a:lnTo>
                  <a:pt x="63618" y="2732"/>
                </a:lnTo>
                <a:lnTo>
                  <a:pt x="57955" y="4679"/>
                </a:lnTo>
                <a:lnTo>
                  <a:pt x="53229" y="6929"/>
                </a:lnTo>
                <a:lnTo>
                  <a:pt x="49125" y="9382"/>
                </a:lnTo>
                <a:lnTo>
                  <a:pt x="38059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"/>
          <p:cNvSpPr/>
          <p:nvPr/>
        </p:nvSpPr>
        <p:spPr>
          <a:xfrm>
            <a:off x="7632382" y="4076895"/>
            <a:ext cx="522924" cy="386261"/>
          </a:xfrm>
          <a:custGeom>
            <a:avLst/>
            <a:gdLst/>
            <a:ahLst/>
            <a:cxnLst/>
            <a:rect l="0" t="0" r="0" b="0"/>
            <a:pathLst>
              <a:path w="522924" h="386261">
                <a:moveTo>
                  <a:pt x="0" y="12187"/>
                </a:moveTo>
                <a:lnTo>
                  <a:pt x="9101" y="21289"/>
                </a:lnTo>
                <a:lnTo>
                  <a:pt x="13687" y="27780"/>
                </a:lnTo>
                <a:lnTo>
                  <a:pt x="18650" y="35917"/>
                </a:lnTo>
                <a:lnTo>
                  <a:pt x="23863" y="45152"/>
                </a:lnTo>
                <a:lnTo>
                  <a:pt x="28291" y="54166"/>
                </a:lnTo>
                <a:lnTo>
                  <a:pt x="32196" y="63033"/>
                </a:lnTo>
                <a:lnTo>
                  <a:pt x="35752" y="71802"/>
                </a:lnTo>
                <a:lnTo>
                  <a:pt x="38122" y="80505"/>
                </a:lnTo>
                <a:lnTo>
                  <a:pt x="39702" y="89165"/>
                </a:lnTo>
                <a:lnTo>
                  <a:pt x="40755" y="97796"/>
                </a:lnTo>
                <a:lnTo>
                  <a:pt x="42410" y="107360"/>
                </a:lnTo>
                <a:lnTo>
                  <a:pt x="44466" y="117545"/>
                </a:lnTo>
                <a:lnTo>
                  <a:pt x="46789" y="128146"/>
                </a:lnTo>
                <a:lnTo>
                  <a:pt x="48338" y="139023"/>
                </a:lnTo>
                <a:lnTo>
                  <a:pt x="49370" y="150084"/>
                </a:lnTo>
                <a:lnTo>
                  <a:pt x="50059" y="161268"/>
                </a:lnTo>
                <a:lnTo>
                  <a:pt x="52422" y="176344"/>
                </a:lnTo>
                <a:lnTo>
                  <a:pt x="55903" y="194016"/>
                </a:lnTo>
                <a:lnTo>
                  <a:pt x="60129" y="213416"/>
                </a:lnTo>
                <a:lnTo>
                  <a:pt x="72444" y="262912"/>
                </a:lnTo>
                <a:lnTo>
                  <a:pt x="79728" y="290780"/>
                </a:lnTo>
                <a:lnTo>
                  <a:pt x="86490" y="314121"/>
                </a:lnTo>
                <a:lnTo>
                  <a:pt x="92903" y="334444"/>
                </a:lnTo>
                <a:lnTo>
                  <a:pt x="99083" y="352755"/>
                </a:lnTo>
                <a:lnTo>
                  <a:pt x="103202" y="365915"/>
                </a:lnTo>
                <a:lnTo>
                  <a:pt x="105949" y="375640"/>
                </a:lnTo>
                <a:lnTo>
                  <a:pt x="109001" y="386129"/>
                </a:lnTo>
                <a:lnTo>
                  <a:pt x="109815" y="386260"/>
                </a:lnTo>
                <a:lnTo>
                  <a:pt x="110357" y="384441"/>
                </a:lnTo>
                <a:lnTo>
                  <a:pt x="109767" y="382277"/>
                </a:lnTo>
                <a:lnTo>
                  <a:pt x="106570" y="377331"/>
                </a:lnTo>
                <a:lnTo>
                  <a:pt x="104514" y="366879"/>
                </a:lnTo>
                <a:lnTo>
                  <a:pt x="103967" y="360091"/>
                </a:lnTo>
                <a:lnTo>
                  <a:pt x="102648" y="352708"/>
                </a:lnTo>
                <a:lnTo>
                  <a:pt x="100818" y="344928"/>
                </a:lnTo>
                <a:lnTo>
                  <a:pt x="93689" y="317787"/>
                </a:lnTo>
                <a:lnTo>
                  <a:pt x="91034" y="307361"/>
                </a:lnTo>
                <a:lnTo>
                  <a:pt x="89265" y="296599"/>
                </a:lnTo>
                <a:lnTo>
                  <a:pt x="88085" y="285615"/>
                </a:lnTo>
                <a:lnTo>
                  <a:pt x="87298" y="274482"/>
                </a:lnTo>
                <a:lnTo>
                  <a:pt x="86774" y="262298"/>
                </a:lnTo>
                <a:lnTo>
                  <a:pt x="86191" y="236060"/>
                </a:lnTo>
                <a:lnTo>
                  <a:pt x="86989" y="223348"/>
                </a:lnTo>
                <a:lnTo>
                  <a:pt x="88473" y="211064"/>
                </a:lnTo>
                <a:lnTo>
                  <a:pt x="90414" y="199064"/>
                </a:lnTo>
                <a:lnTo>
                  <a:pt x="97652" y="162871"/>
                </a:lnTo>
                <a:lnTo>
                  <a:pt x="106266" y="122973"/>
                </a:lnTo>
                <a:lnTo>
                  <a:pt x="113270" y="92540"/>
                </a:lnTo>
                <a:lnTo>
                  <a:pt x="117423" y="80996"/>
                </a:lnTo>
                <a:lnTo>
                  <a:pt x="122097" y="71395"/>
                </a:lnTo>
                <a:lnTo>
                  <a:pt x="127118" y="63089"/>
                </a:lnTo>
                <a:lnTo>
                  <a:pt x="137777" y="46240"/>
                </a:lnTo>
                <a:lnTo>
                  <a:pt x="143286" y="37746"/>
                </a:lnTo>
                <a:lnTo>
                  <a:pt x="154488" y="25770"/>
                </a:lnTo>
                <a:lnTo>
                  <a:pt x="165817" y="17271"/>
                </a:lnTo>
                <a:lnTo>
                  <a:pt x="181951" y="7132"/>
                </a:lnTo>
                <a:lnTo>
                  <a:pt x="189770" y="1051"/>
                </a:lnTo>
                <a:lnTo>
                  <a:pt x="194141" y="0"/>
                </a:lnTo>
                <a:lnTo>
                  <a:pt x="198960" y="253"/>
                </a:lnTo>
                <a:lnTo>
                  <a:pt x="204078" y="1373"/>
                </a:lnTo>
                <a:lnTo>
                  <a:pt x="208442" y="4025"/>
                </a:lnTo>
                <a:lnTo>
                  <a:pt x="215831" y="12052"/>
                </a:lnTo>
                <a:lnTo>
                  <a:pt x="222289" y="21970"/>
                </a:lnTo>
                <a:lnTo>
                  <a:pt x="228335" y="33680"/>
                </a:lnTo>
                <a:lnTo>
                  <a:pt x="231281" y="40803"/>
                </a:lnTo>
                <a:lnTo>
                  <a:pt x="234197" y="48409"/>
                </a:lnTo>
                <a:lnTo>
                  <a:pt x="236141" y="57290"/>
                </a:lnTo>
                <a:lnTo>
                  <a:pt x="237438" y="67021"/>
                </a:lnTo>
                <a:lnTo>
                  <a:pt x="238302" y="77318"/>
                </a:lnTo>
                <a:lnTo>
                  <a:pt x="239830" y="87993"/>
                </a:lnTo>
                <a:lnTo>
                  <a:pt x="241802" y="98919"/>
                </a:lnTo>
                <a:lnTo>
                  <a:pt x="244069" y="110013"/>
                </a:lnTo>
                <a:lnTo>
                  <a:pt x="245580" y="122172"/>
                </a:lnTo>
                <a:lnTo>
                  <a:pt x="246588" y="135040"/>
                </a:lnTo>
                <a:lnTo>
                  <a:pt x="247260" y="148382"/>
                </a:lnTo>
                <a:lnTo>
                  <a:pt x="250564" y="167754"/>
                </a:lnTo>
                <a:lnTo>
                  <a:pt x="255625" y="191146"/>
                </a:lnTo>
                <a:lnTo>
                  <a:pt x="266963" y="237457"/>
                </a:lnTo>
                <a:lnTo>
                  <a:pt x="275178" y="267564"/>
                </a:lnTo>
                <a:lnTo>
                  <a:pt x="279655" y="278641"/>
                </a:lnTo>
                <a:lnTo>
                  <a:pt x="284544" y="287931"/>
                </a:lnTo>
                <a:lnTo>
                  <a:pt x="289708" y="296029"/>
                </a:lnTo>
                <a:lnTo>
                  <a:pt x="295056" y="303332"/>
                </a:lnTo>
                <a:lnTo>
                  <a:pt x="300527" y="310106"/>
                </a:lnTo>
                <a:lnTo>
                  <a:pt x="306079" y="316527"/>
                </a:lnTo>
                <a:lnTo>
                  <a:pt x="311685" y="320808"/>
                </a:lnTo>
                <a:lnTo>
                  <a:pt x="322995" y="325565"/>
                </a:lnTo>
                <a:lnTo>
                  <a:pt x="334371" y="330219"/>
                </a:lnTo>
                <a:lnTo>
                  <a:pt x="340071" y="332793"/>
                </a:lnTo>
                <a:lnTo>
                  <a:pt x="345777" y="333557"/>
                </a:lnTo>
                <a:lnTo>
                  <a:pt x="357196" y="331865"/>
                </a:lnTo>
                <a:lnTo>
                  <a:pt x="371162" y="327939"/>
                </a:lnTo>
                <a:lnTo>
                  <a:pt x="378887" y="325558"/>
                </a:lnTo>
                <a:lnTo>
                  <a:pt x="392549" y="317833"/>
                </a:lnTo>
                <a:lnTo>
                  <a:pt x="404971" y="308050"/>
                </a:lnTo>
                <a:lnTo>
                  <a:pt x="416842" y="297352"/>
                </a:lnTo>
                <a:lnTo>
                  <a:pt x="457660" y="257287"/>
                </a:lnTo>
                <a:lnTo>
                  <a:pt x="473596" y="241453"/>
                </a:lnTo>
                <a:lnTo>
                  <a:pt x="479561" y="233611"/>
                </a:lnTo>
                <a:lnTo>
                  <a:pt x="484489" y="225526"/>
                </a:lnTo>
                <a:lnTo>
                  <a:pt x="488728" y="217278"/>
                </a:lnTo>
                <a:lnTo>
                  <a:pt x="493459" y="208922"/>
                </a:lnTo>
                <a:lnTo>
                  <a:pt x="498517" y="200493"/>
                </a:lnTo>
                <a:lnTo>
                  <a:pt x="503795" y="192017"/>
                </a:lnTo>
                <a:lnTo>
                  <a:pt x="512199" y="180059"/>
                </a:lnTo>
                <a:lnTo>
                  <a:pt x="518156" y="171570"/>
                </a:lnTo>
                <a:lnTo>
                  <a:pt x="519745" y="167972"/>
                </a:lnTo>
                <a:lnTo>
                  <a:pt x="522923" y="157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4"/>
          <p:cNvSpPr/>
          <p:nvPr/>
        </p:nvSpPr>
        <p:spPr>
          <a:xfrm>
            <a:off x="5954759" y="4908133"/>
            <a:ext cx="346998" cy="534492"/>
          </a:xfrm>
          <a:custGeom>
            <a:avLst/>
            <a:gdLst/>
            <a:ahLst/>
            <a:cxnLst/>
            <a:rect l="0" t="0" r="0" b="0"/>
            <a:pathLst>
              <a:path w="346998" h="534492">
                <a:moveTo>
                  <a:pt x="288878" y="21054"/>
                </a:moveTo>
                <a:lnTo>
                  <a:pt x="253083" y="9123"/>
                </a:lnTo>
                <a:lnTo>
                  <a:pt x="246917" y="6432"/>
                </a:lnTo>
                <a:lnTo>
                  <a:pt x="237527" y="903"/>
                </a:lnTo>
                <a:lnTo>
                  <a:pt x="232736" y="0"/>
                </a:lnTo>
                <a:lnTo>
                  <a:pt x="227638" y="351"/>
                </a:lnTo>
                <a:lnTo>
                  <a:pt x="222333" y="1537"/>
                </a:lnTo>
                <a:lnTo>
                  <a:pt x="214988" y="2327"/>
                </a:lnTo>
                <a:lnTo>
                  <a:pt x="206280" y="2855"/>
                </a:lnTo>
                <a:lnTo>
                  <a:pt x="196665" y="3206"/>
                </a:lnTo>
                <a:lnTo>
                  <a:pt x="188350" y="4393"/>
                </a:lnTo>
                <a:lnTo>
                  <a:pt x="180902" y="6137"/>
                </a:lnTo>
                <a:lnTo>
                  <a:pt x="174032" y="8252"/>
                </a:lnTo>
                <a:lnTo>
                  <a:pt x="167547" y="10614"/>
                </a:lnTo>
                <a:lnTo>
                  <a:pt x="161318" y="13142"/>
                </a:lnTo>
                <a:lnTo>
                  <a:pt x="155260" y="15779"/>
                </a:lnTo>
                <a:lnTo>
                  <a:pt x="147412" y="21348"/>
                </a:lnTo>
                <a:lnTo>
                  <a:pt x="138370" y="28869"/>
                </a:lnTo>
                <a:lnTo>
                  <a:pt x="128532" y="37695"/>
                </a:lnTo>
                <a:lnTo>
                  <a:pt x="109980" y="55120"/>
                </a:lnTo>
                <a:lnTo>
                  <a:pt x="79338" y="85039"/>
                </a:lnTo>
                <a:lnTo>
                  <a:pt x="69384" y="97434"/>
                </a:lnTo>
                <a:lnTo>
                  <a:pt x="61785" y="109294"/>
                </a:lnTo>
                <a:lnTo>
                  <a:pt x="55233" y="120914"/>
                </a:lnTo>
                <a:lnTo>
                  <a:pt x="49146" y="132429"/>
                </a:lnTo>
                <a:lnTo>
                  <a:pt x="46189" y="138166"/>
                </a:lnTo>
                <a:lnTo>
                  <a:pt x="45170" y="142944"/>
                </a:lnTo>
                <a:lnTo>
                  <a:pt x="45444" y="147082"/>
                </a:lnTo>
                <a:lnTo>
                  <a:pt x="50379" y="159996"/>
                </a:lnTo>
                <a:lnTo>
                  <a:pt x="52727" y="165117"/>
                </a:lnTo>
                <a:lnTo>
                  <a:pt x="55244" y="168531"/>
                </a:lnTo>
                <a:lnTo>
                  <a:pt x="57874" y="170807"/>
                </a:lnTo>
                <a:lnTo>
                  <a:pt x="63337" y="174288"/>
                </a:lnTo>
                <a:lnTo>
                  <a:pt x="72720" y="181603"/>
                </a:lnTo>
                <a:lnTo>
                  <a:pt x="82000" y="187024"/>
                </a:lnTo>
                <a:lnTo>
                  <a:pt x="88095" y="188851"/>
                </a:lnTo>
                <a:lnTo>
                  <a:pt x="95015" y="190069"/>
                </a:lnTo>
                <a:lnTo>
                  <a:pt x="102486" y="190880"/>
                </a:lnTo>
                <a:lnTo>
                  <a:pt x="110324" y="192374"/>
                </a:lnTo>
                <a:lnTo>
                  <a:pt x="118407" y="194323"/>
                </a:lnTo>
                <a:lnTo>
                  <a:pt x="126653" y="196574"/>
                </a:lnTo>
                <a:lnTo>
                  <a:pt x="143436" y="201615"/>
                </a:lnTo>
                <a:lnTo>
                  <a:pt x="151912" y="204293"/>
                </a:lnTo>
                <a:lnTo>
                  <a:pt x="171489" y="209809"/>
                </a:lnTo>
                <a:lnTo>
                  <a:pt x="182043" y="212613"/>
                </a:lnTo>
                <a:lnTo>
                  <a:pt x="191938" y="216388"/>
                </a:lnTo>
                <a:lnTo>
                  <a:pt x="201391" y="220809"/>
                </a:lnTo>
                <a:lnTo>
                  <a:pt x="210551" y="225661"/>
                </a:lnTo>
                <a:lnTo>
                  <a:pt x="220467" y="229849"/>
                </a:lnTo>
                <a:lnTo>
                  <a:pt x="230889" y="233593"/>
                </a:lnTo>
                <a:lnTo>
                  <a:pt x="241646" y="237042"/>
                </a:lnTo>
                <a:lnTo>
                  <a:pt x="251675" y="242198"/>
                </a:lnTo>
                <a:lnTo>
                  <a:pt x="261218" y="248494"/>
                </a:lnTo>
                <a:lnTo>
                  <a:pt x="270438" y="255548"/>
                </a:lnTo>
                <a:lnTo>
                  <a:pt x="279442" y="263109"/>
                </a:lnTo>
                <a:lnTo>
                  <a:pt x="288302" y="271006"/>
                </a:lnTo>
                <a:lnTo>
                  <a:pt x="297067" y="279129"/>
                </a:lnTo>
                <a:lnTo>
                  <a:pt x="304815" y="287402"/>
                </a:lnTo>
                <a:lnTo>
                  <a:pt x="311885" y="295774"/>
                </a:lnTo>
                <a:lnTo>
                  <a:pt x="318503" y="304213"/>
                </a:lnTo>
                <a:lnTo>
                  <a:pt x="323868" y="312697"/>
                </a:lnTo>
                <a:lnTo>
                  <a:pt x="328398" y="321210"/>
                </a:lnTo>
                <a:lnTo>
                  <a:pt x="332370" y="329743"/>
                </a:lnTo>
                <a:lnTo>
                  <a:pt x="335970" y="339242"/>
                </a:lnTo>
                <a:lnTo>
                  <a:pt x="339323" y="349384"/>
                </a:lnTo>
                <a:lnTo>
                  <a:pt x="342510" y="359956"/>
                </a:lnTo>
                <a:lnTo>
                  <a:pt x="344635" y="369861"/>
                </a:lnTo>
                <a:lnTo>
                  <a:pt x="346052" y="379322"/>
                </a:lnTo>
                <a:lnTo>
                  <a:pt x="346997" y="388487"/>
                </a:lnTo>
                <a:lnTo>
                  <a:pt x="346674" y="398407"/>
                </a:lnTo>
                <a:lnTo>
                  <a:pt x="345506" y="408830"/>
                </a:lnTo>
                <a:lnTo>
                  <a:pt x="343775" y="419589"/>
                </a:lnTo>
                <a:lnTo>
                  <a:pt x="341669" y="429619"/>
                </a:lnTo>
                <a:lnTo>
                  <a:pt x="339312" y="439163"/>
                </a:lnTo>
                <a:lnTo>
                  <a:pt x="336788" y="448384"/>
                </a:lnTo>
                <a:lnTo>
                  <a:pt x="333200" y="457388"/>
                </a:lnTo>
                <a:lnTo>
                  <a:pt x="328904" y="466249"/>
                </a:lnTo>
                <a:lnTo>
                  <a:pt x="319050" y="482761"/>
                </a:lnTo>
                <a:lnTo>
                  <a:pt x="308321" y="496449"/>
                </a:lnTo>
                <a:lnTo>
                  <a:pt x="301839" y="501815"/>
                </a:lnTo>
                <a:lnTo>
                  <a:pt x="294662" y="506344"/>
                </a:lnTo>
                <a:lnTo>
                  <a:pt x="287018" y="510316"/>
                </a:lnTo>
                <a:lnTo>
                  <a:pt x="280018" y="514868"/>
                </a:lnTo>
                <a:lnTo>
                  <a:pt x="273446" y="519809"/>
                </a:lnTo>
                <a:lnTo>
                  <a:pt x="267161" y="525007"/>
                </a:lnTo>
                <a:lnTo>
                  <a:pt x="260112" y="528473"/>
                </a:lnTo>
                <a:lnTo>
                  <a:pt x="252556" y="530783"/>
                </a:lnTo>
                <a:lnTo>
                  <a:pt x="244661" y="532324"/>
                </a:lnTo>
                <a:lnTo>
                  <a:pt x="236540" y="533350"/>
                </a:lnTo>
                <a:lnTo>
                  <a:pt x="228269" y="534035"/>
                </a:lnTo>
                <a:lnTo>
                  <a:pt x="219897" y="534491"/>
                </a:lnTo>
                <a:lnTo>
                  <a:pt x="212411" y="533843"/>
                </a:lnTo>
                <a:lnTo>
                  <a:pt x="205515" y="532458"/>
                </a:lnTo>
                <a:lnTo>
                  <a:pt x="199013" y="530583"/>
                </a:lnTo>
                <a:lnTo>
                  <a:pt x="184168" y="525959"/>
                </a:lnTo>
                <a:lnTo>
                  <a:pt x="176209" y="523392"/>
                </a:lnTo>
                <a:lnTo>
                  <a:pt x="167092" y="520729"/>
                </a:lnTo>
                <a:lnTo>
                  <a:pt x="146804" y="515229"/>
                </a:lnTo>
                <a:lnTo>
                  <a:pt x="136059" y="510524"/>
                </a:lnTo>
                <a:lnTo>
                  <a:pt x="125086" y="504530"/>
                </a:lnTo>
                <a:lnTo>
                  <a:pt x="113961" y="497676"/>
                </a:lnTo>
                <a:lnTo>
                  <a:pt x="104639" y="491202"/>
                </a:lnTo>
                <a:lnTo>
                  <a:pt x="96520" y="484981"/>
                </a:lnTo>
                <a:lnTo>
                  <a:pt x="89202" y="478929"/>
                </a:lnTo>
                <a:lnTo>
                  <a:pt x="81465" y="472037"/>
                </a:lnTo>
                <a:lnTo>
                  <a:pt x="65249" y="456758"/>
                </a:lnTo>
                <a:lnTo>
                  <a:pt x="44606" y="436643"/>
                </a:lnTo>
                <a:lnTo>
                  <a:pt x="37448" y="428606"/>
                </a:lnTo>
                <a:lnTo>
                  <a:pt x="29818" y="419438"/>
                </a:lnTo>
                <a:lnTo>
                  <a:pt x="21874" y="409516"/>
                </a:lnTo>
                <a:lnTo>
                  <a:pt x="15625" y="401949"/>
                </a:lnTo>
                <a:lnTo>
                  <a:pt x="6143" y="391000"/>
                </a:lnTo>
                <a:lnTo>
                  <a:pt x="1293" y="382960"/>
                </a:lnTo>
                <a:lnTo>
                  <a:pt x="0" y="379483"/>
                </a:lnTo>
                <a:lnTo>
                  <a:pt x="90" y="376211"/>
                </a:lnTo>
                <a:lnTo>
                  <a:pt x="1103" y="373078"/>
                </a:lnTo>
                <a:lnTo>
                  <a:pt x="5986" y="363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"/>
          <p:cNvSpPr/>
          <p:nvPr/>
        </p:nvSpPr>
        <p:spPr>
          <a:xfrm>
            <a:off x="6415087" y="4964095"/>
            <a:ext cx="265748" cy="359345"/>
          </a:xfrm>
          <a:custGeom>
            <a:avLst/>
            <a:gdLst/>
            <a:ahLst/>
            <a:cxnLst/>
            <a:rect l="0" t="0" r="0" b="0"/>
            <a:pathLst>
              <a:path w="265748" h="359345">
                <a:moveTo>
                  <a:pt x="0" y="205122"/>
                </a:moveTo>
                <a:lnTo>
                  <a:pt x="22754" y="205122"/>
                </a:lnTo>
                <a:lnTo>
                  <a:pt x="31362" y="204170"/>
                </a:lnTo>
                <a:lnTo>
                  <a:pt x="39006" y="202583"/>
                </a:lnTo>
                <a:lnTo>
                  <a:pt x="46006" y="200571"/>
                </a:lnTo>
                <a:lnTo>
                  <a:pt x="52578" y="199230"/>
                </a:lnTo>
                <a:lnTo>
                  <a:pt x="58865" y="198337"/>
                </a:lnTo>
                <a:lnTo>
                  <a:pt x="64961" y="197741"/>
                </a:lnTo>
                <a:lnTo>
                  <a:pt x="70930" y="196391"/>
                </a:lnTo>
                <a:lnTo>
                  <a:pt x="76814" y="194539"/>
                </a:lnTo>
                <a:lnTo>
                  <a:pt x="82641" y="192352"/>
                </a:lnTo>
                <a:lnTo>
                  <a:pt x="89384" y="188988"/>
                </a:lnTo>
                <a:lnTo>
                  <a:pt x="96738" y="184841"/>
                </a:lnTo>
                <a:lnTo>
                  <a:pt x="104497" y="180172"/>
                </a:lnTo>
                <a:lnTo>
                  <a:pt x="111575" y="176106"/>
                </a:lnTo>
                <a:lnTo>
                  <a:pt x="124519" y="169049"/>
                </a:lnTo>
                <a:lnTo>
                  <a:pt x="130638" y="164881"/>
                </a:lnTo>
                <a:lnTo>
                  <a:pt x="136622" y="160197"/>
                </a:lnTo>
                <a:lnTo>
                  <a:pt x="142516" y="155170"/>
                </a:lnTo>
                <a:lnTo>
                  <a:pt x="148351" y="149913"/>
                </a:lnTo>
                <a:lnTo>
                  <a:pt x="159914" y="138992"/>
                </a:lnTo>
                <a:lnTo>
                  <a:pt x="164712" y="133413"/>
                </a:lnTo>
                <a:lnTo>
                  <a:pt x="168863" y="127789"/>
                </a:lnTo>
                <a:lnTo>
                  <a:pt x="172582" y="122134"/>
                </a:lnTo>
                <a:lnTo>
                  <a:pt x="176967" y="114554"/>
                </a:lnTo>
                <a:lnTo>
                  <a:pt x="186920" y="95972"/>
                </a:lnTo>
                <a:lnTo>
                  <a:pt x="198682" y="73192"/>
                </a:lnTo>
                <a:lnTo>
                  <a:pt x="202603" y="62984"/>
                </a:lnTo>
                <a:lnTo>
                  <a:pt x="203650" y="58929"/>
                </a:lnTo>
                <a:lnTo>
                  <a:pt x="203393" y="54319"/>
                </a:lnTo>
                <a:lnTo>
                  <a:pt x="200570" y="44119"/>
                </a:lnTo>
                <a:lnTo>
                  <a:pt x="196140" y="35775"/>
                </a:lnTo>
                <a:lnTo>
                  <a:pt x="190043" y="27939"/>
                </a:lnTo>
                <a:lnTo>
                  <a:pt x="185751" y="23183"/>
                </a:lnTo>
                <a:lnTo>
                  <a:pt x="173148" y="9926"/>
                </a:lnTo>
                <a:lnTo>
                  <a:pt x="169724" y="6412"/>
                </a:lnTo>
                <a:lnTo>
                  <a:pt x="165537" y="4069"/>
                </a:lnTo>
                <a:lnTo>
                  <a:pt x="160841" y="2506"/>
                </a:lnTo>
                <a:lnTo>
                  <a:pt x="155804" y="1465"/>
                </a:lnTo>
                <a:lnTo>
                  <a:pt x="149590" y="771"/>
                </a:lnTo>
                <a:lnTo>
                  <a:pt x="142589" y="308"/>
                </a:lnTo>
                <a:lnTo>
                  <a:pt x="135065" y="0"/>
                </a:lnTo>
                <a:lnTo>
                  <a:pt x="128143" y="746"/>
                </a:lnTo>
                <a:lnTo>
                  <a:pt x="121624" y="2196"/>
                </a:lnTo>
                <a:lnTo>
                  <a:pt x="115373" y="4116"/>
                </a:lnTo>
                <a:lnTo>
                  <a:pt x="108348" y="7301"/>
                </a:lnTo>
                <a:lnTo>
                  <a:pt x="100807" y="11328"/>
                </a:lnTo>
                <a:lnTo>
                  <a:pt x="92922" y="15919"/>
                </a:lnTo>
                <a:lnTo>
                  <a:pt x="85761" y="20884"/>
                </a:lnTo>
                <a:lnTo>
                  <a:pt x="79081" y="26100"/>
                </a:lnTo>
                <a:lnTo>
                  <a:pt x="72723" y="31481"/>
                </a:lnTo>
                <a:lnTo>
                  <a:pt x="66580" y="37926"/>
                </a:lnTo>
                <a:lnTo>
                  <a:pt x="60579" y="45081"/>
                </a:lnTo>
                <a:lnTo>
                  <a:pt x="54674" y="52708"/>
                </a:lnTo>
                <a:lnTo>
                  <a:pt x="48832" y="60650"/>
                </a:lnTo>
                <a:lnTo>
                  <a:pt x="37261" y="77095"/>
                </a:lnTo>
                <a:lnTo>
                  <a:pt x="31508" y="86433"/>
                </a:lnTo>
                <a:lnTo>
                  <a:pt x="25768" y="96469"/>
                </a:lnTo>
                <a:lnTo>
                  <a:pt x="20036" y="106969"/>
                </a:lnTo>
                <a:lnTo>
                  <a:pt x="16215" y="116827"/>
                </a:lnTo>
                <a:lnTo>
                  <a:pt x="13668" y="126256"/>
                </a:lnTo>
                <a:lnTo>
                  <a:pt x="11969" y="135400"/>
                </a:lnTo>
                <a:lnTo>
                  <a:pt x="7542" y="155719"/>
                </a:lnTo>
                <a:lnTo>
                  <a:pt x="5028" y="166472"/>
                </a:lnTo>
                <a:lnTo>
                  <a:pt x="3352" y="177450"/>
                </a:lnTo>
                <a:lnTo>
                  <a:pt x="2235" y="188579"/>
                </a:lnTo>
                <a:lnTo>
                  <a:pt x="1490" y="199809"/>
                </a:lnTo>
                <a:lnTo>
                  <a:pt x="1946" y="211105"/>
                </a:lnTo>
                <a:lnTo>
                  <a:pt x="3202" y="222446"/>
                </a:lnTo>
                <a:lnTo>
                  <a:pt x="4992" y="233816"/>
                </a:lnTo>
                <a:lnTo>
                  <a:pt x="7138" y="244254"/>
                </a:lnTo>
                <a:lnTo>
                  <a:pt x="9522" y="254070"/>
                </a:lnTo>
                <a:lnTo>
                  <a:pt x="12062" y="263471"/>
                </a:lnTo>
                <a:lnTo>
                  <a:pt x="17426" y="281538"/>
                </a:lnTo>
                <a:lnTo>
                  <a:pt x="20190" y="290356"/>
                </a:lnTo>
                <a:lnTo>
                  <a:pt x="23938" y="299092"/>
                </a:lnTo>
                <a:lnTo>
                  <a:pt x="28341" y="307774"/>
                </a:lnTo>
                <a:lnTo>
                  <a:pt x="33182" y="316419"/>
                </a:lnTo>
                <a:lnTo>
                  <a:pt x="38314" y="323135"/>
                </a:lnTo>
                <a:lnTo>
                  <a:pt x="43640" y="328565"/>
                </a:lnTo>
                <a:lnTo>
                  <a:pt x="49096" y="333137"/>
                </a:lnTo>
                <a:lnTo>
                  <a:pt x="54638" y="338091"/>
                </a:lnTo>
                <a:lnTo>
                  <a:pt x="65877" y="348674"/>
                </a:lnTo>
                <a:lnTo>
                  <a:pt x="72493" y="352258"/>
                </a:lnTo>
                <a:lnTo>
                  <a:pt x="79761" y="354648"/>
                </a:lnTo>
                <a:lnTo>
                  <a:pt x="87464" y="356241"/>
                </a:lnTo>
                <a:lnTo>
                  <a:pt x="94504" y="357303"/>
                </a:lnTo>
                <a:lnTo>
                  <a:pt x="101103" y="358011"/>
                </a:lnTo>
                <a:lnTo>
                  <a:pt x="107407" y="358483"/>
                </a:lnTo>
                <a:lnTo>
                  <a:pt x="114467" y="358798"/>
                </a:lnTo>
                <a:lnTo>
                  <a:pt x="129932" y="359148"/>
                </a:lnTo>
                <a:lnTo>
                  <a:pt x="154704" y="359344"/>
                </a:lnTo>
                <a:lnTo>
                  <a:pt x="163144" y="358420"/>
                </a:lnTo>
                <a:lnTo>
                  <a:pt x="171628" y="356850"/>
                </a:lnTo>
                <a:lnTo>
                  <a:pt x="180141" y="354852"/>
                </a:lnTo>
                <a:lnTo>
                  <a:pt x="187721" y="352567"/>
                </a:lnTo>
                <a:lnTo>
                  <a:pt x="194680" y="350091"/>
                </a:lnTo>
                <a:lnTo>
                  <a:pt x="201225" y="347488"/>
                </a:lnTo>
                <a:lnTo>
                  <a:pt x="208445" y="343848"/>
                </a:lnTo>
                <a:lnTo>
                  <a:pt x="216115" y="339516"/>
                </a:lnTo>
                <a:lnTo>
                  <a:pt x="224087" y="334723"/>
                </a:lnTo>
                <a:lnTo>
                  <a:pt x="231306" y="330576"/>
                </a:lnTo>
                <a:lnTo>
                  <a:pt x="238024" y="326858"/>
                </a:lnTo>
                <a:lnTo>
                  <a:pt x="265747" y="3079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6"/>
          <p:cNvSpPr/>
          <p:nvPr/>
        </p:nvSpPr>
        <p:spPr>
          <a:xfrm>
            <a:off x="6759580" y="4833366"/>
            <a:ext cx="349880" cy="567310"/>
          </a:xfrm>
          <a:custGeom>
            <a:avLst/>
            <a:gdLst/>
            <a:ahLst/>
            <a:cxnLst/>
            <a:rect l="0" t="0" r="0" b="0"/>
            <a:pathLst>
              <a:path w="349880" h="567310">
                <a:moveTo>
                  <a:pt x="144139" y="181546"/>
                </a:moveTo>
                <a:lnTo>
                  <a:pt x="139588" y="167894"/>
                </a:lnTo>
                <a:lnTo>
                  <a:pt x="137295" y="163872"/>
                </a:lnTo>
                <a:lnTo>
                  <a:pt x="134815" y="161191"/>
                </a:lnTo>
                <a:lnTo>
                  <a:pt x="132208" y="159404"/>
                </a:lnTo>
                <a:lnTo>
                  <a:pt x="124232" y="157418"/>
                </a:lnTo>
                <a:lnTo>
                  <a:pt x="114336" y="156535"/>
                </a:lnTo>
                <a:lnTo>
                  <a:pt x="103589" y="156143"/>
                </a:lnTo>
                <a:lnTo>
                  <a:pt x="99009" y="156990"/>
                </a:lnTo>
                <a:lnTo>
                  <a:pt x="91379" y="160472"/>
                </a:lnTo>
                <a:lnTo>
                  <a:pt x="82273" y="167735"/>
                </a:lnTo>
                <a:lnTo>
                  <a:pt x="71875" y="178266"/>
                </a:lnTo>
                <a:lnTo>
                  <a:pt x="66436" y="185074"/>
                </a:lnTo>
                <a:lnTo>
                  <a:pt x="60905" y="192471"/>
                </a:lnTo>
                <a:lnTo>
                  <a:pt x="55312" y="199307"/>
                </a:lnTo>
                <a:lnTo>
                  <a:pt x="49679" y="205769"/>
                </a:lnTo>
                <a:lnTo>
                  <a:pt x="44018" y="211982"/>
                </a:lnTo>
                <a:lnTo>
                  <a:pt x="37388" y="222792"/>
                </a:lnTo>
                <a:lnTo>
                  <a:pt x="30109" y="236666"/>
                </a:lnTo>
                <a:lnTo>
                  <a:pt x="22399" y="252583"/>
                </a:lnTo>
                <a:lnTo>
                  <a:pt x="17259" y="266051"/>
                </a:lnTo>
                <a:lnTo>
                  <a:pt x="13832" y="277888"/>
                </a:lnTo>
                <a:lnTo>
                  <a:pt x="11548" y="288636"/>
                </a:lnTo>
                <a:lnTo>
                  <a:pt x="9073" y="298660"/>
                </a:lnTo>
                <a:lnTo>
                  <a:pt x="6470" y="308199"/>
                </a:lnTo>
                <a:lnTo>
                  <a:pt x="3783" y="317416"/>
                </a:lnTo>
                <a:lnTo>
                  <a:pt x="1991" y="326419"/>
                </a:lnTo>
                <a:lnTo>
                  <a:pt x="0" y="344042"/>
                </a:lnTo>
                <a:lnTo>
                  <a:pt x="422" y="353694"/>
                </a:lnTo>
                <a:lnTo>
                  <a:pt x="1655" y="363939"/>
                </a:lnTo>
                <a:lnTo>
                  <a:pt x="3430" y="374578"/>
                </a:lnTo>
                <a:lnTo>
                  <a:pt x="4613" y="384530"/>
                </a:lnTo>
                <a:lnTo>
                  <a:pt x="5402" y="394021"/>
                </a:lnTo>
                <a:lnTo>
                  <a:pt x="7231" y="411235"/>
                </a:lnTo>
                <a:lnTo>
                  <a:pt x="11219" y="425235"/>
                </a:lnTo>
                <a:lnTo>
                  <a:pt x="18706" y="437807"/>
                </a:lnTo>
                <a:lnTo>
                  <a:pt x="27432" y="449745"/>
                </a:lnTo>
                <a:lnTo>
                  <a:pt x="34485" y="461401"/>
                </a:lnTo>
                <a:lnTo>
                  <a:pt x="39604" y="466223"/>
                </a:lnTo>
                <a:lnTo>
                  <a:pt x="45874" y="470391"/>
                </a:lnTo>
                <a:lnTo>
                  <a:pt x="52911" y="474122"/>
                </a:lnTo>
                <a:lnTo>
                  <a:pt x="59509" y="476609"/>
                </a:lnTo>
                <a:lnTo>
                  <a:pt x="65811" y="478267"/>
                </a:lnTo>
                <a:lnTo>
                  <a:pt x="71918" y="479372"/>
                </a:lnTo>
                <a:lnTo>
                  <a:pt x="77894" y="480110"/>
                </a:lnTo>
                <a:lnTo>
                  <a:pt x="83783" y="480601"/>
                </a:lnTo>
                <a:lnTo>
                  <a:pt x="89615" y="480929"/>
                </a:lnTo>
                <a:lnTo>
                  <a:pt x="101174" y="481293"/>
                </a:lnTo>
                <a:lnTo>
                  <a:pt x="106923" y="481389"/>
                </a:lnTo>
                <a:lnTo>
                  <a:pt x="112661" y="479549"/>
                </a:lnTo>
                <a:lnTo>
                  <a:pt x="118392" y="476417"/>
                </a:lnTo>
                <a:lnTo>
                  <a:pt x="138098" y="462908"/>
                </a:lnTo>
                <a:lnTo>
                  <a:pt x="145827" y="457703"/>
                </a:lnTo>
                <a:lnTo>
                  <a:pt x="152884" y="452329"/>
                </a:lnTo>
                <a:lnTo>
                  <a:pt x="159495" y="446840"/>
                </a:lnTo>
                <a:lnTo>
                  <a:pt x="165806" y="441277"/>
                </a:lnTo>
                <a:lnTo>
                  <a:pt x="171919" y="434710"/>
                </a:lnTo>
                <a:lnTo>
                  <a:pt x="177899" y="427474"/>
                </a:lnTo>
                <a:lnTo>
                  <a:pt x="183791" y="419793"/>
                </a:lnTo>
                <a:lnTo>
                  <a:pt x="214837" y="377127"/>
                </a:lnTo>
                <a:lnTo>
                  <a:pt x="223657" y="362416"/>
                </a:lnTo>
                <a:lnTo>
                  <a:pt x="230488" y="348798"/>
                </a:lnTo>
                <a:lnTo>
                  <a:pt x="235996" y="335910"/>
                </a:lnTo>
                <a:lnTo>
                  <a:pt x="252274" y="301270"/>
                </a:lnTo>
                <a:lnTo>
                  <a:pt x="261950" y="281365"/>
                </a:lnTo>
                <a:lnTo>
                  <a:pt x="269352" y="264284"/>
                </a:lnTo>
                <a:lnTo>
                  <a:pt x="275240" y="249088"/>
                </a:lnTo>
                <a:lnTo>
                  <a:pt x="280117" y="235146"/>
                </a:lnTo>
                <a:lnTo>
                  <a:pt x="285274" y="218232"/>
                </a:lnTo>
                <a:lnTo>
                  <a:pt x="296083" y="179118"/>
                </a:lnTo>
                <a:lnTo>
                  <a:pt x="299728" y="161830"/>
                </a:lnTo>
                <a:lnTo>
                  <a:pt x="302157" y="146495"/>
                </a:lnTo>
                <a:lnTo>
                  <a:pt x="303778" y="132461"/>
                </a:lnTo>
                <a:lnTo>
                  <a:pt x="314113" y="3525"/>
                </a:lnTo>
                <a:lnTo>
                  <a:pt x="314606" y="0"/>
                </a:lnTo>
                <a:lnTo>
                  <a:pt x="314934" y="508"/>
                </a:lnTo>
                <a:lnTo>
                  <a:pt x="315395" y="14875"/>
                </a:lnTo>
                <a:lnTo>
                  <a:pt x="315586" y="153344"/>
                </a:lnTo>
                <a:lnTo>
                  <a:pt x="317492" y="189415"/>
                </a:lnTo>
                <a:lnTo>
                  <a:pt x="320669" y="228702"/>
                </a:lnTo>
                <a:lnTo>
                  <a:pt x="324690" y="270133"/>
                </a:lnTo>
                <a:lnTo>
                  <a:pt x="327372" y="302517"/>
                </a:lnTo>
                <a:lnTo>
                  <a:pt x="329160" y="328868"/>
                </a:lnTo>
                <a:lnTo>
                  <a:pt x="332098" y="377515"/>
                </a:lnTo>
                <a:lnTo>
                  <a:pt x="338155" y="460591"/>
                </a:lnTo>
                <a:lnTo>
                  <a:pt x="339906" y="494161"/>
                </a:lnTo>
                <a:lnTo>
                  <a:pt x="341326" y="508066"/>
                </a:lnTo>
                <a:lnTo>
                  <a:pt x="349879" y="567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"/>
          <p:cNvSpPr/>
          <p:nvPr/>
        </p:nvSpPr>
        <p:spPr>
          <a:xfrm>
            <a:off x="6938009" y="4929804"/>
            <a:ext cx="360047" cy="393719"/>
          </a:xfrm>
          <a:custGeom>
            <a:avLst/>
            <a:gdLst/>
            <a:ahLst/>
            <a:cxnLst/>
            <a:rect l="0" t="0" r="0" b="0"/>
            <a:pathLst>
              <a:path w="360047" h="393719">
                <a:moveTo>
                  <a:pt x="0" y="102253"/>
                </a:moveTo>
                <a:lnTo>
                  <a:pt x="18204" y="97703"/>
                </a:lnTo>
                <a:lnTo>
                  <a:pt x="24519" y="96362"/>
                </a:lnTo>
                <a:lnTo>
                  <a:pt x="34076" y="94872"/>
                </a:lnTo>
                <a:lnTo>
                  <a:pt x="41767" y="92570"/>
                </a:lnTo>
                <a:lnTo>
                  <a:pt x="51658" y="89130"/>
                </a:lnTo>
                <a:lnTo>
                  <a:pt x="63014" y="84932"/>
                </a:lnTo>
                <a:lnTo>
                  <a:pt x="73442" y="80228"/>
                </a:lnTo>
                <a:lnTo>
                  <a:pt x="83252" y="75187"/>
                </a:lnTo>
                <a:lnTo>
                  <a:pt x="100818" y="65459"/>
                </a:lnTo>
                <a:lnTo>
                  <a:pt x="114975" y="57960"/>
                </a:lnTo>
                <a:lnTo>
                  <a:pt x="142758" y="43833"/>
                </a:lnTo>
                <a:lnTo>
                  <a:pt x="152323" y="39493"/>
                </a:lnTo>
                <a:lnTo>
                  <a:pt x="161556" y="35648"/>
                </a:lnTo>
                <a:lnTo>
                  <a:pt x="170570" y="32132"/>
                </a:lnTo>
                <a:lnTo>
                  <a:pt x="179435" y="27884"/>
                </a:lnTo>
                <a:lnTo>
                  <a:pt x="188204" y="23146"/>
                </a:lnTo>
                <a:lnTo>
                  <a:pt x="196907" y="18083"/>
                </a:lnTo>
                <a:lnTo>
                  <a:pt x="205566" y="13755"/>
                </a:lnTo>
                <a:lnTo>
                  <a:pt x="214197" y="9916"/>
                </a:lnTo>
                <a:lnTo>
                  <a:pt x="222808" y="6405"/>
                </a:lnTo>
                <a:lnTo>
                  <a:pt x="230454" y="4064"/>
                </a:lnTo>
                <a:lnTo>
                  <a:pt x="237456" y="2504"/>
                </a:lnTo>
                <a:lnTo>
                  <a:pt x="244029" y="1464"/>
                </a:lnTo>
                <a:lnTo>
                  <a:pt x="250316" y="770"/>
                </a:lnTo>
                <a:lnTo>
                  <a:pt x="256413" y="308"/>
                </a:lnTo>
                <a:lnTo>
                  <a:pt x="262382" y="0"/>
                </a:lnTo>
                <a:lnTo>
                  <a:pt x="268267" y="746"/>
                </a:lnTo>
                <a:lnTo>
                  <a:pt x="274094" y="2198"/>
                </a:lnTo>
                <a:lnTo>
                  <a:pt x="284698" y="6349"/>
                </a:lnTo>
                <a:lnTo>
                  <a:pt x="292585" y="11369"/>
                </a:lnTo>
                <a:lnTo>
                  <a:pt x="302381" y="19550"/>
                </a:lnTo>
                <a:lnTo>
                  <a:pt x="308382" y="30254"/>
                </a:lnTo>
                <a:lnTo>
                  <a:pt x="311315" y="37109"/>
                </a:lnTo>
                <a:lnTo>
                  <a:pt x="314224" y="44536"/>
                </a:lnTo>
                <a:lnTo>
                  <a:pt x="319996" y="60409"/>
                </a:lnTo>
                <a:lnTo>
                  <a:pt x="322867" y="72452"/>
                </a:lnTo>
                <a:lnTo>
                  <a:pt x="325736" y="87148"/>
                </a:lnTo>
                <a:lnTo>
                  <a:pt x="328599" y="103613"/>
                </a:lnTo>
                <a:lnTo>
                  <a:pt x="330509" y="119352"/>
                </a:lnTo>
                <a:lnTo>
                  <a:pt x="331782" y="134608"/>
                </a:lnTo>
                <a:lnTo>
                  <a:pt x="332630" y="149540"/>
                </a:lnTo>
                <a:lnTo>
                  <a:pt x="333574" y="176292"/>
                </a:lnTo>
                <a:lnTo>
                  <a:pt x="334105" y="222933"/>
                </a:lnTo>
                <a:lnTo>
                  <a:pt x="334284" y="288757"/>
                </a:lnTo>
                <a:lnTo>
                  <a:pt x="335251" y="305646"/>
                </a:lnTo>
                <a:lnTo>
                  <a:pt x="336849" y="324526"/>
                </a:lnTo>
                <a:lnTo>
                  <a:pt x="338866" y="344733"/>
                </a:lnTo>
                <a:lnTo>
                  <a:pt x="341163" y="360109"/>
                </a:lnTo>
                <a:lnTo>
                  <a:pt x="343648" y="372265"/>
                </a:lnTo>
                <a:lnTo>
                  <a:pt x="346256" y="382273"/>
                </a:lnTo>
                <a:lnTo>
                  <a:pt x="348947" y="387993"/>
                </a:lnTo>
                <a:lnTo>
                  <a:pt x="351694" y="390854"/>
                </a:lnTo>
                <a:lnTo>
                  <a:pt x="360046" y="393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8"/>
          <p:cNvSpPr/>
          <p:nvPr/>
        </p:nvSpPr>
        <p:spPr>
          <a:xfrm>
            <a:off x="7418188" y="4963477"/>
            <a:ext cx="127719" cy="332387"/>
          </a:xfrm>
          <a:custGeom>
            <a:avLst/>
            <a:gdLst/>
            <a:ahLst/>
            <a:cxnLst/>
            <a:rect l="0" t="0" r="0" b="0"/>
            <a:pathLst>
              <a:path w="127719" h="332387">
                <a:moveTo>
                  <a:pt x="42744" y="0"/>
                </a:moveTo>
                <a:lnTo>
                  <a:pt x="33643" y="9102"/>
                </a:lnTo>
                <a:lnTo>
                  <a:pt x="30009" y="13688"/>
                </a:lnTo>
                <a:lnTo>
                  <a:pt x="26634" y="18651"/>
                </a:lnTo>
                <a:lnTo>
                  <a:pt x="23432" y="23864"/>
                </a:lnTo>
                <a:lnTo>
                  <a:pt x="20344" y="30197"/>
                </a:lnTo>
                <a:lnTo>
                  <a:pt x="17334" y="37276"/>
                </a:lnTo>
                <a:lnTo>
                  <a:pt x="14374" y="44854"/>
                </a:lnTo>
                <a:lnTo>
                  <a:pt x="12401" y="51810"/>
                </a:lnTo>
                <a:lnTo>
                  <a:pt x="11085" y="58353"/>
                </a:lnTo>
                <a:lnTo>
                  <a:pt x="10208" y="64619"/>
                </a:lnTo>
                <a:lnTo>
                  <a:pt x="8671" y="72607"/>
                </a:lnTo>
                <a:lnTo>
                  <a:pt x="4423" y="91642"/>
                </a:lnTo>
                <a:lnTo>
                  <a:pt x="2910" y="101100"/>
                </a:lnTo>
                <a:lnTo>
                  <a:pt x="1900" y="110263"/>
                </a:lnTo>
                <a:lnTo>
                  <a:pt x="1228" y="119229"/>
                </a:lnTo>
                <a:lnTo>
                  <a:pt x="779" y="129016"/>
                </a:lnTo>
                <a:lnTo>
                  <a:pt x="280" y="150051"/>
                </a:lnTo>
                <a:lnTo>
                  <a:pt x="0" y="210618"/>
                </a:lnTo>
                <a:lnTo>
                  <a:pt x="1866" y="231852"/>
                </a:lnTo>
                <a:lnTo>
                  <a:pt x="5014" y="251723"/>
                </a:lnTo>
                <a:lnTo>
                  <a:pt x="9019" y="270685"/>
                </a:lnTo>
                <a:lnTo>
                  <a:pt x="12640" y="284280"/>
                </a:lnTo>
                <a:lnTo>
                  <a:pt x="16007" y="294295"/>
                </a:lnTo>
                <a:lnTo>
                  <a:pt x="19204" y="301924"/>
                </a:lnTo>
                <a:lnTo>
                  <a:pt x="22288" y="307963"/>
                </a:lnTo>
                <a:lnTo>
                  <a:pt x="25297" y="312941"/>
                </a:lnTo>
                <a:lnTo>
                  <a:pt x="28255" y="317213"/>
                </a:lnTo>
                <a:lnTo>
                  <a:pt x="32132" y="321013"/>
                </a:lnTo>
                <a:lnTo>
                  <a:pt x="36622" y="324498"/>
                </a:lnTo>
                <a:lnTo>
                  <a:pt x="41521" y="327775"/>
                </a:lnTo>
                <a:lnTo>
                  <a:pt x="45738" y="329959"/>
                </a:lnTo>
                <a:lnTo>
                  <a:pt x="49502" y="331415"/>
                </a:lnTo>
                <a:lnTo>
                  <a:pt x="52965" y="332386"/>
                </a:lnTo>
                <a:lnTo>
                  <a:pt x="57178" y="332081"/>
                </a:lnTo>
                <a:lnTo>
                  <a:pt x="61892" y="330925"/>
                </a:lnTo>
                <a:lnTo>
                  <a:pt x="66939" y="329201"/>
                </a:lnTo>
                <a:lnTo>
                  <a:pt x="71257" y="327100"/>
                </a:lnTo>
                <a:lnTo>
                  <a:pt x="75087" y="324747"/>
                </a:lnTo>
                <a:lnTo>
                  <a:pt x="78593" y="322225"/>
                </a:lnTo>
                <a:lnTo>
                  <a:pt x="81884" y="318639"/>
                </a:lnTo>
                <a:lnTo>
                  <a:pt x="85030" y="314344"/>
                </a:lnTo>
                <a:lnTo>
                  <a:pt x="88080" y="309575"/>
                </a:lnTo>
                <a:lnTo>
                  <a:pt x="91066" y="304491"/>
                </a:lnTo>
                <a:lnTo>
                  <a:pt x="94009" y="299197"/>
                </a:lnTo>
                <a:lnTo>
                  <a:pt x="96923" y="293762"/>
                </a:lnTo>
                <a:lnTo>
                  <a:pt x="99818" y="287281"/>
                </a:lnTo>
                <a:lnTo>
                  <a:pt x="102700" y="280103"/>
                </a:lnTo>
                <a:lnTo>
                  <a:pt x="105576" y="272461"/>
                </a:lnTo>
                <a:lnTo>
                  <a:pt x="107492" y="264508"/>
                </a:lnTo>
                <a:lnTo>
                  <a:pt x="108769" y="256349"/>
                </a:lnTo>
                <a:lnTo>
                  <a:pt x="109620" y="248052"/>
                </a:lnTo>
                <a:lnTo>
                  <a:pt x="112094" y="234901"/>
                </a:lnTo>
                <a:lnTo>
                  <a:pt x="119920" y="199968"/>
                </a:lnTo>
                <a:lnTo>
                  <a:pt x="122770" y="179985"/>
                </a:lnTo>
                <a:lnTo>
                  <a:pt x="124670" y="159042"/>
                </a:lnTo>
                <a:lnTo>
                  <a:pt x="126780" y="120215"/>
                </a:lnTo>
                <a:lnTo>
                  <a:pt x="127718" y="93434"/>
                </a:lnTo>
                <a:lnTo>
                  <a:pt x="126063" y="83244"/>
                </a:lnTo>
                <a:lnTo>
                  <a:pt x="123056" y="74546"/>
                </a:lnTo>
                <a:lnTo>
                  <a:pt x="109090" y="46899"/>
                </a:lnTo>
                <a:lnTo>
                  <a:pt x="106025" y="41743"/>
                </a:lnTo>
                <a:lnTo>
                  <a:pt x="103029" y="37354"/>
                </a:lnTo>
                <a:lnTo>
                  <a:pt x="100079" y="33475"/>
                </a:lnTo>
                <a:lnTo>
                  <a:pt x="96207" y="29937"/>
                </a:lnTo>
                <a:lnTo>
                  <a:pt x="91721" y="26625"/>
                </a:lnTo>
                <a:lnTo>
                  <a:pt x="86825" y="23465"/>
                </a:lnTo>
                <a:lnTo>
                  <a:pt x="82609" y="20406"/>
                </a:lnTo>
                <a:lnTo>
                  <a:pt x="78846" y="17414"/>
                </a:lnTo>
                <a:lnTo>
                  <a:pt x="75385" y="14467"/>
                </a:lnTo>
                <a:lnTo>
                  <a:pt x="71172" y="12502"/>
                </a:lnTo>
                <a:lnTo>
                  <a:pt x="66459" y="11192"/>
                </a:lnTo>
                <a:lnTo>
                  <a:pt x="61412" y="10319"/>
                </a:lnTo>
                <a:lnTo>
                  <a:pt x="57094" y="9737"/>
                </a:lnTo>
                <a:lnTo>
                  <a:pt x="53263" y="9349"/>
                </a:lnTo>
                <a:lnTo>
                  <a:pt x="34171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"/>
          <p:cNvSpPr/>
          <p:nvPr/>
        </p:nvSpPr>
        <p:spPr>
          <a:xfrm>
            <a:off x="7632382" y="4869179"/>
            <a:ext cx="299876" cy="437199"/>
          </a:xfrm>
          <a:custGeom>
            <a:avLst/>
            <a:gdLst/>
            <a:ahLst/>
            <a:cxnLst/>
            <a:rect l="0" t="0" r="0" b="0"/>
            <a:pathLst>
              <a:path w="299876" h="437199">
                <a:moveTo>
                  <a:pt x="0" y="0"/>
                </a:moveTo>
                <a:lnTo>
                  <a:pt x="11932" y="23864"/>
                </a:lnTo>
                <a:lnTo>
                  <a:pt x="15574" y="33055"/>
                </a:lnTo>
                <a:lnTo>
                  <a:pt x="24702" y="58507"/>
                </a:lnTo>
                <a:lnTo>
                  <a:pt x="28851" y="75199"/>
                </a:lnTo>
                <a:lnTo>
                  <a:pt x="32568" y="93948"/>
                </a:lnTo>
                <a:lnTo>
                  <a:pt x="36000" y="114067"/>
                </a:lnTo>
                <a:lnTo>
                  <a:pt x="39240" y="137005"/>
                </a:lnTo>
                <a:lnTo>
                  <a:pt x="48351" y="210034"/>
                </a:lnTo>
                <a:lnTo>
                  <a:pt x="54192" y="247336"/>
                </a:lnTo>
                <a:lnTo>
                  <a:pt x="56130" y="262999"/>
                </a:lnTo>
                <a:lnTo>
                  <a:pt x="57423" y="277250"/>
                </a:lnTo>
                <a:lnTo>
                  <a:pt x="58284" y="290561"/>
                </a:lnTo>
                <a:lnTo>
                  <a:pt x="59812" y="306103"/>
                </a:lnTo>
                <a:lnTo>
                  <a:pt x="65558" y="355069"/>
                </a:lnTo>
                <a:lnTo>
                  <a:pt x="66565" y="366253"/>
                </a:lnTo>
                <a:lnTo>
                  <a:pt x="67237" y="375614"/>
                </a:lnTo>
                <a:lnTo>
                  <a:pt x="67685" y="383760"/>
                </a:lnTo>
                <a:lnTo>
                  <a:pt x="68315" y="400516"/>
                </a:lnTo>
                <a:lnTo>
                  <a:pt x="68403" y="400360"/>
                </a:lnTo>
                <a:lnTo>
                  <a:pt x="68462" y="398352"/>
                </a:lnTo>
                <a:lnTo>
                  <a:pt x="67549" y="396061"/>
                </a:lnTo>
                <a:lnTo>
                  <a:pt x="63994" y="390975"/>
                </a:lnTo>
                <a:lnTo>
                  <a:pt x="61780" y="380460"/>
                </a:lnTo>
                <a:lnTo>
                  <a:pt x="61189" y="373655"/>
                </a:lnTo>
                <a:lnTo>
                  <a:pt x="57992" y="348314"/>
                </a:lnTo>
                <a:lnTo>
                  <a:pt x="55807" y="332222"/>
                </a:lnTo>
                <a:lnTo>
                  <a:pt x="54349" y="317685"/>
                </a:lnTo>
                <a:lnTo>
                  <a:pt x="53379" y="304182"/>
                </a:lnTo>
                <a:lnTo>
                  <a:pt x="52731" y="291371"/>
                </a:lnTo>
                <a:lnTo>
                  <a:pt x="53251" y="278068"/>
                </a:lnTo>
                <a:lnTo>
                  <a:pt x="54551" y="264436"/>
                </a:lnTo>
                <a:lnTo>
                  <a:pt x="56370" y="250586"/>
                </a:lnTo>
                <a:lnTo>
                  <a:pt x="58535" y="237543"/>
                </a:lnTo>
                <a:lnTo>
                  <a:pt x="60931" y="225037"/>
                </a:lnTo>
                <a:lnTo>
                  <a:pt x="63480" y="212890"/>
                </a:lnTo>
                <a:lnTo>
                  <a:pt x="67086" y="200030"/>
                </a:lnTo>
                <a:lnTo>
                  <a:pt x="71394" y="186693"/>
                </a:lnTo>
                <a:lnTo>
                  <a:pt x="76171" y="173039"/>
                </a:lnTo>
                <a:lnTo>
                  <a:pt x="81261" y="161080"/>
                </a:lnTo>
                <a:lnTo>
                  <a:pt x="86559" y="150249"/>
                </a:lnTo>
                <a:lnTo>
                  <a:pt x="97526" y="129643"/>
                </a:lnTo>
                <a:lnTo>
                  <a:pt x="108750" y="107784"/>
                </a:lnTo>
                <a:lnTo>
                  <a:pt x="115362" y="97574"/>
                </a:lnTo>
                <a:lnTo>
                  <a:pt x="122629" y="87909"/>
                </a:lnTo>
                <a:lnTo>
                  <a:pt x="130330" y="78609"/>
                </a:lnTo>
                <a:lnTo>
                  <a:pt x="138321" y="69551"/>
                </a:lnTo>
                <a:lnTo>
                  <a:pt x="154821" y="51867"/>
                </a:lnTo>
                <a:lnTo>
                  <a:pt x="163222" y="44103"/>
                </a:lnTo>
                <a:lnTo>
                  <a:pt x="171680" y="37022"/>
                </a:lnTo>
                <a:lnTo>
                  <a:pt x="180176" y="30397"/>
                </a:lnTo>
                <a:lnTo>
                  <a:pt x="188697" y="25028"/>
                </a:lnTo>
                <a:lnTo>
                  <a:pt x="197236" y="20495"/>
                </a:lnTo>
                <a:lnTo>
                  <a:pt x="205786" y="16522"/>
                </a:lnTo>
                <a:lnTo>
                  <a:pt x="214343" y="12919"/>
                </a:lnTo>
                <a:lnTo>
                  <a:pt x="222905" y="9566"/>
                </a:lnTo>
                <a:lnTo>
                  <a:pt x="231471" y="6377"/>
                </a:lnTo>
                <a:lnTo>
                  <a:pt x="239087" y="5204"/>
                </a:lnTo>
                <a:lnTo>
                  <a:pt x="246069" y="5375"/>
                </a:lnTo>
                <a:lnTo>
                  <a:pt x="252628" y="6441"/>
                </a:lnTo>
                <a:lnTo>
                  <a:pt x="258907" y="9056"/>
                </a:lnTo>
                <a:lnTo>
                  <a:pt x="264997" y="12705"/>
                </a:lnTo>
                <a:lnTo>
                  <a:pt x="270962" y="17043"/>
                </a:lnTo>
                <a:lnTo>
                  <a:pt x="280130" y="26943"/>
                </a:lnTo>
                <a:lnTo>
                  <a:pt x="287380" y="38645"/>
                </a:lnTo>
                <a:lnTo>
                  <a:pt x="290647" y="45766"/>
                </a:lnTo>
                <a:lnTo>
                  <a:pt x="293776" y="53371"/>
                </a:lnTo>
                <a:lnTo>
                  <a:pt x="295865" y="62250"/>
                </a:lnTo>
                <a:lnTo>
                  <a:pt x="297255" y="71981"/>
                </a:lnTo>
                <a:lnTo>
                  <a:pt x="298183" y="82278"/>
                </a:lnTo>
                <a:lnTo>
                  <a:pt x="298801" y="93904"/>
                </a:lnTo>
                <a:lnTo>
                  <a:pt x="299488" y="119523"/>
                </a:lnTo>
                <a:lnTo>
                  <a:pt x="299875" y="178925"/>
                </a:lnTo>
                <a:lnTo>
                  <a:pt x="298024" y="207866"/>
                </a:lnTo>
                <a:lnTo>
                  <a:pt x="294886" y="241447"/>
                </a:lnTo>
                <a:lnTo>
                  <a:pt x="288223" y="305431"/>
                </a:lnTo>
                <a:lnTo>
                  <a:pt x="286447" y="326493"/>
                </a:lnTo>
                <a:lnTo>
                  <a:pt x="284471" y="356564"/>
                </a:lnTo>
                <a:lnTo>
                  <a:pt x="283595" y="376278"/>
                </a:lnTo>
                <a:lnTo>
                  <a:pt x="283204" y="391390"/>
                </a:lnTo>
                <a:lnTo>
                  <a:pt x="282893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0"/>
          <p:cNvSpPr/>
          <p:nvPr/>
        </p:nvSpPr>
        <p:spPr>
          <a:xfrm>
            <a:off x="6133625" y="5623913"/>
            <a:ext cx="262235" cy="648603"/>
          </a:xfrm>
          <a:custGeom>
            <a:avLst/>
            <a:gdLst/>
            <a:ahLst/>
            <a:cxnLst/>
            <a:rect l="0" t="0" r="0" b="0"/>
            <a:pathLst>
              <a:path w="262235" h="648603">
                <a:moveTo>
                  <a:pt x="195737" y="8219"/>
                </a:moveTo>
                <a:lnTo>
                  <a:pt x="177534" y="3669"/>
                </a:lnTo>
                <a:lnTo>
                  <a:pt x="170266" y="2328"/>
                </a:lnTo>
                <a:lnTo>
                  <a:pt x="163517" y="1434"/>
                </a:lnTo>
                <a:lnTo>
                  <a:pt x="157111" y="838"/>
                </a:lnTo>
                <a:lnTo>
                  <a:pt x="150937" y="441"/>
                </a:lnTo>
                <a:lnTo>
                  <a:pt x="144915" y="176"/>
                </a:lnTo>
                <a:lnTo>
                  <a:pt x="138996" y="0"/>
                </a:lnTo>
                <a:lnTo>
                  <a:pt x="133145" y="834"/>
                </a:lnTo>
                <a:lnTo>
                  <a:pt x="127339" y="2344"/>
                </a:lnTo>
                <a:lnTo>
                  <a:pt x="121563" y="4302"/>
                </a:lnTo>
                <a:lnTo>
                  <a:pt x="115808" y="6561"/>
                </a:lnTo>
                <a:lnTo>
                  <a:pt x="110066" y="9018"/>
                </a:lnTo>
                <a:lnTo>
                  <a:pt x="104333" y="11609"/>
                </a:lnTo>
                <a:lnTo>
                  <a:pt x="98606" y="15242"/>
                </a:lnTo>
                <a:lnTo>
                  <a:pt x="92883" y="19568"/>
                </a:lnTo>
                <a:lnTo>
                  <a:pt x="87163" y="24358"/>
                </a:lnTo>
                <a:lnTo>
                  <a:pt x="81444" y="30408"/>
                </a:lnTo>
                <a:lnTo>
                  <a:pt x="75727" y="37299"/>
                </a:lnTo>
                <a:lnTo>
                  <a:pt x="70010" y="44751"/>
                </a:lnTo>
                <a:lnTo>
                  <a:pt x="65247" y="52576"/>
                </a:lnTo>
                <a:lnTo>
                  <a:pt x="57414" y="68891"/>
                </a:lnTo>
                <a:lnTo>
                  <a:pt x="38547" y="112345"/>
                </a:lnTo>
                <a:lnTo>
                  <a:pt x="23005" y="151017"/>
                </a:lnTo>
                <a:lnTo>
                  <a:pt x="14860" y="171997"/>
                </a:lnTo>
                <a:lnTo>
                  <a:pt x="9429" y="189795"/>
                </a:lnTo>
                <a:lnTo>
                  <a:pt x="5810" y="205470"/>
                </a:lnTo>
                <a:lnTo>
                  <a:pt x="3396" y="219729"/>
                </a:lnTo>
                <a:lnTo>
                  <a:pt x="1787" y="233046"/>
                </a:lnTo>
                <a:lnTo>
                  <a:pt x="715" y="245734"/>
                </a:lnTo>
                <a:lnTo>
                  <a:pt x="0" y="258003"/>
                </a:lnTo>
                <a:lnTo>
                  <a:pt x="476" y="272849"/>
                </a:lnTo>
                <a:lnTo>
                  <a:pt x="1745" y="289414"/>
                </a:lnTo>
                <a:lnTo>
                  <a:pt x="3544" y="307125"/>
                </a:lnTo>
                <a:lnTo>
                  <a:pt x="5696" y="320837"/>
                </a:lnTo>
                <a:lnTo>
                  <a:pt x="8083" y="331884"/>
                </a:lnTo>
                <a:lnTo>
                  <a:pt x="10627" y="341153"/>
                </a:lnTo>
                <a:lnTo>
                  <a:pt x="18533" y="356532"/>
                </a:lnTo>
                <a:lnTo>
                  <a:pt x="23308" y="363300"/>
                </a:lnTo>
                <a:lnTo>
                  <a:pt x="31155" y="375901"/>
                </a:lnTo>
                <a:lnTo>
                  <a:pt x="34581" y="381928"/>
                </a:lnTo>
                <a:lnTo>
                  <a:pt x="38769" y="385945"/>
                </a:lnTo>
                <a:lnTo>
                  <a:pt x="43467" y="388624"/>
                </a:lnTo>
                <a:lnTo>
                  <a:pt x="48504" y="390410"/>
                </a:lnTo>
                <a:lnTo>
                  <a:pt x="56640" y="392394"/>
                </a:lnTo>
                <a:lnTo>
                  <a:pt x="60143" y="392924"/>
                </a:lnTo>
                <a:lnTo>
                  <a:pt x="64384" y="392324"/>
                </a:lnTo>
                <a:lnTo>
                  <a:pt x="69116" y="390972"/>
                </a:lnTo>
                <a:lnTo>
                  <a:pt x="74175" y="389117"/>
                </a:lnTo>
                <a:lnTo>
                  <a:pt x="79453" y="386929"/>
                </a:lnTo>
                <a:lnTo>
                  <a:pt x="84877" y="384517"/>
                </a:lnTo>
                <a:lnTo>
                  <a:pt x="90398" y="381957"/>
                </a:lnTo>
                <a:lnTo>
                  <a:pt x="95031" y="378345"/>
                </a:lnTo>
                <a:lnTo>
                  <a:pt x="102719" y="369252"/>
                </a:lnTo>
                <a:lnTo>
                  <a:pt x="107055" y="364161"/>
                </a:lnTo>
                <a:lnTo>
                  <a:pt x="111851" y="358861"/>
                </a:lnTo>
                <a:lnTo>
                  <a:pt x="116953" y="353422"/>
                </a:lnTo>
                <a:lnTo>
                  <a:pt x="121307" y="346939"/>
                </a:lnTo>
                <a:lnTo>
                  <a:pt x="128684" y="332117"/>
                </a:lnTo>
                <a:lnTo>
                  <a:pt x="135138" y="313464"/>
                </a:lnTo>
                <a:lnTo>
                  <a:pt x="156145" y="243139"/>
                </a:lnTo>
                <a:lnTo>
                  <a:pt x="162675" y="218173"/>
                </a:lnTo>
                <a:lnTo>
                  <a:pt x="175010" y="165032"/>
                </a:lnTo>
                <a:lnTo>
                  <a:pt x="180014" y="137526"/>
                </a:lnTo>
                <a:lnTo>
                  <a:pt x="184302" y="109664"/>
                </a:lnTo>
                <a:lnTo>
                  <a:pt x="190656" y="61878"/>
                </a:lnTo>
                <a:lnTo>
                  <a:pt x="195068" y="22917"/>
                </a:lnTo>
                <a:lnTo>
                  <a:pt x="200520" y="37294"/>
                </a:lnTo>
                <a:lnTo>
                  <a:pt x="219542" y="96301"/>
                </a:lnTo>
                <a:lnTo>
                  <a:pt x="223990" y="114565"/>
                </a:lnTo>
                <a:lnTo>
                  <a:pt x="227907" y="134362"/>
                </a:lnTo>
                <a:lnTo>
                  <a:pt x="235753" y="182393"/>
                </a:lnTo>
                <a:lnTo>
                  <a:pt x="245589" y="248189"/>
                </a:lnTo>
                <a:lnTo>
                  <a:pt x="249927" y="285357"/>
                </a:lnTo>
                <a:lnTo>
                  <a:pt x="257286" y="364754"/>
                </a:lnTo>
                <a:lnTo>
                  <a:pt x="259630" y="400214"/>
                </a:lnTo>
                <a:lnTo>
                  <a:pt x="262234" y="462474"/>
                </a:lnTo>
                <a:lnTo>
                  <a:pt x="261976" y="492031"/>
                </a:lnTo>
                <a:lnTo>
                  <a:pt x="260851" y="521261"/>
                </a:lnTo>
                <a:lnTo>
                  <a:pt x="259149" y="550272"/>
                </a:lnTo>
                <a:lnTo>
                  <a:pt x="257062" y="571517"/>
                </a:lnTo>
                <a:lnTo>
                  <a:pt x="254718" y="587586"/>
                </a:lnTo>
                <a:lnTo>
                  <a:pt x="252202" y="600204"/>
                </a:lnTo>
                <a:lnTo>
                  <a:pt x="249408" y="619304"/>
                </a:lnTo>
                <a:lnTo>
                  <a:pt x="247213" y="633189"/>
                </a:lnTo>
                <a:lnTo>
                  <a:pt x="243063" y="642537"/>
                </a:lnTo>
                <a:lnTo>
                  <a:pt x="240623" y="645410"/>
                </a:lnTo>
                <a:lnTo>
                  <a:pt x="238043" y="647325"/>
                </a:lnTo>
                <a:lnTo>
                  <a:pt x="235371" y="648602"/>
                </a:lnTo>
                <a:lnTo>
                  <a:pt x="233590" y="648501"/>
                </a:lnTo>
                <a:lnTo>
                  <a:pt x="232403" y="647482"/>
                </a:lnTo>
                <a:lnTo>
                  <a:pt x="221454" y="6254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"/>
          <p:cNvSpPr/>
          <p:nvPr/>
        </p:nvSpPr>
        <p:spPr>
          <a:xfrm>
            <a:off x="6475095" y="5573129"/>
            <a:ext cx="478727" cy="400930"/>
          </a:xfrm>
          <a:custGeom>
            <a:avLst/>
            <a:gdLst/>
            <a:ahLst/>
            <a:cxnLst/>
            <a:rect l="0" t="0" r="0" b="0"/>
            <a:pathLst>
              <a:path w="478727" h="400930">
                <a:moveTo>
                  <a:pt x="0" y="101866"/>
                </a:moveTo>
                <a:lnTo>
                  <a:pt x="22754" y="101866"/>
                </a:lnTo>
                <a:lnTo>
                  <a:pt x="30409" y="103771"/>
                </a:lnTo>
                <a:lnTo>
                  <a:pt x="36465" y="106946"/>
                </a:lnTo>
                <a:lnTo>
                  <a:pt x="45734" y="115554"/>
                </a:lnTo>
                <a:lnTo>
                  <a:pt x="53029" y="125729"/>
                </a:lnTo>
                <a:lnTo>
                  <a:pt x="56307" y="132063"/>
                </a:lnTo>
                <a:lnTo>
                  <a:pt x="59446" y="139142"/>
                </a:lnTo>
                <a:lnTo>
                  <a:pt x="62490" y="146719"/>
                </a:lnTo>
                <a:lnTo>
                  <a:pt x="68413" y="162758"/>
                </a:lnTo>
                <a:lnTo>
                  <a:pt x="71326" y="171036"/>
                </a:lnTo>
                <a:lnTo>
                  <a:pt x="74220" y="180364"/>
                </a:lnTo>
                <a:lnTo>
                  <a:pt x="79977" y="200889"/>
                </a:lnTo>
                <a:lnTo>
                  <a:pt x="116732" y="341088"/>
                </a:lnTo>
                <a:lnTo>
                  <a:pt x="120684" y="357550"/>
                </a:lnTo>
                <a:lnTo>
                  <a:pt x="123318" y="369477"/>
                </a:lnTo>
                <a:lnTo>
                  <a:pt x="125075" y="378380"/>
                </a:lnTo>
                <a:lnTo>
                  <a:pt x="127026" y="390813"/>
                </a:lnTo>
                <a:lnTo>
                  <a:pt x="126594" y="394510"/>
                </a:lnTo>
                <a:lnTo>
                  <a:pt x="125354" y="396974"/>
                </a:lnTo>
                <a:lnTo>
                  <a:pt x="121069" y="400929"/>
                </a:lnTo>
                <a:lnTo>
                  <a:pt x="117943" y="393851"/>
                </a:lnTo>
                <a:lnTo>
                  <a:pt x="113379" y="382131"/>
                </a:lnTo>
                <a:lnTo>
                  <a:pt x="108176" y="370574"/>
                </a:lnTo>
                <a:lnTo>
                  <a:pt x="99891" y="353356"/>
                </a:lnTo>
                <a:lnTo>
                  <a:pt x="98026" y="346679"/>
                </a:lnTo>
                <a:lnTo>
                  <a:pt x="96783" y="339369"/>
                </a:lnTo>
                <a:lnTo>
                  <a:pt x="95955" y="331639"/>
                </a:lnTo>
                <a:lnTo>
                  <a:pt x="95402" y="322675"/>
                </a:lnTo>
                <a:lnTo>
                  <a:pt x="94788" y="302556"/>
                </a:lnTo>
                <a:lnTo>
                  <a:pt x="94442" y="269808"/>
                </a:lnTo>
                <a:lnTo>
                  <a:pt x="95347" y="259547"/>
                </a:lnTo>
                <a:lnTo>
                  <a:pt x="96902" y="249850"/>
                </a:lnTo>
                <a:lnTo>
                  <a:pt x="101170" y="230501"/>
                </a:lnTo>
                <a:lnTo>
                  <a:pt x="106242" y="209202"/>
                </a:lnTo>
                <a:lnTo>
                  <a:pt x="109880" y="199141"/>
                </a:lnTo>
                <a:lnTo>
                  <a:pt x="114211" y="189576"/>
                </a:lnTo>
                <a:lnTo>
                  <a:pt x="119003" y="180341"/>
                </a:lnTo>
                <a:lnTo>
                  <a:pt x="124102" y="171328"/>
                </a:lnTo>
                <a:lnTo>
                  <a:pt x="129408" y="162461"/>
                </a:lnTo>
                <a:lnTo>
                  <a:pt x="134849" y="153693"/>
                </a:lnTo>
                <a:lnTo>
                  <a:pt x="141334" y="144990"/>
                </a:lnTo>
                <a:lnTo>
                  <a:pt x="148515" y="136330"/>
                </a:lnTo>
                <a:lnTo>
                  <a:pt x="156160" y="127699"/>
                </a:lnTo>
                <a:lnTo>
                  <a:pt x="169735" y="113030"/>
                </a:lnTo>
                <a:lnTo>
                  <a:pt x="176021" y="106451"/>
                </a:lnTo>
                <a:lnTo>
                  <a:pt x="190626" y="94061"/>
                </a:lnTo>
                <a:lnTo>
                  <a:pt x="198522" y="88090"/>
                </a:lnTo>
                <a:lnTo>
                  <a:pt x="212374" y="76376"/>
                </a:lnTo>
                <a:lnTo>
                  <a:pt x="224881" y="65772"/>
                </a:lnTo>
                <a:lnTo>
                  <a:pt x="236789" y="57884"/>
                </a:lnTo>
                <a:lnTo>
                  <a:pt x="250971" y="53743"/>
                </a:lnTo>
                <a:lnTo>
                  <a:pt x="258755" y="52639"/>
                </a:lnTo>
                <a:lnTo>
                  <a:pt x="272482" y="53952"/>
                </a:lnTo>
                <a:lnTo>
                  <a:pt x="284933" y="57711"/>
                </a:lnTo>
                <a:lnTo>
                  <a:pt x="296817" y="62556"/>
                </a:lnTo>
                <a:lnTo>
                  <a:pt x="308449" y="70425"/>
                </a:lnTo>
                <a:lnTo>
                  <a:pt x="319015" y="80272"/>
                </a:lnTo>
                <a:lnTo>
                  <a:pt x="326887" y="90998"/>
                </a:lnTo>
                <a:lnTo>
                  <a:pt x="341224" y="112298"/>
                </a:lnTo>
                <a:lnTo>
                  <a:pt x="344640" y="121204"/>
                </a:lnTo>
                <a:lnTo>
                  <a:pt x="346918" y="130950"/>
                </a:lnTo>
                <a:lnTo>
                  <a:pt x="348436" y="141258"/>
                </a:lnTo>
                <a:lnTo>
                  <a:pt x="350400" y="151940"/>
                </a:lnTo>
                <a:lnTo>
                  <a:pt x="355123" y="173969"/>
                </a:lnTo>
                <a:lnTo>
                  <a:pt x="357716" y="184224"/>
                </a:lnTo>
                <a:lnTo>
                  <a:pt x="360397" y="193919"/>
                </a:lnTo>
                <a:lnTo>
                  <a:pt x="365916" y="212311"/>
                </a:lnTo>
                <a:lnTo>
                  <a:pt x="380067" y="256039"/>
                </a:lnTo>
                <a:lnTo>
                  <a:pt x="382918" y="267513"/>
                </a:lnTo>
                <a:lnTo>
                  <a:pt x="385772" y="280877"/>
                </a:lnTo>
                <a:lnTo>
                  <a:pt x="388626" y="295501"/>
                </a:lnTo>
                <a:lnTo>
                  <a:pt x="391481" y="306204"/>
                </a:lnTo>
                <a:lnTo>
                  <a:pt x="394337" y="314291"/>
                </a:lnTo>
                <a:lnTo>
                  <a:pt x="397194" y="320636"/>
                </a:lnTo>
                <a:lnTo>
                  <a:pt x="400051" y="324865"/>
                </a:lnTo>
                <a:lnTo>
                  <a:pt x="402908" y="327684"/>
                </a:lnTo>
                <a:lnTo>
                  <a:pt x="405765" y="329564"/>
                </a:lnTo>
                <a:lnTo>
                  <a:pt x="414020" y="331652"/>
                </a:lnTo>
                <a:lnTo>
                  <a:pt x="418888" y="332209"/>
                </a:lnTo>
                <a:lnTo>
                  <a:pt x="423087" y="331628"/>
                </a:lnTo>
                <a:lnTo>
                  <a:pt x="426837" y="330288"/>
                </a:lnTo>
                <a:lnTo>
                  <a:pt x="430291" y="328442"/>
                </a:lnTo>
                <a:lnTo>
                  <a:pt x="444253" y="316743"/>
                </a:lnTo>
                <a:lnTo>
                  <a:pt x="447616" y="311792"/>
                </a:lnTo>
                <a:lnTo>
                  <a:pt x="451352" y="301211"/>
                </a:lnTo>
                <a:lnTo>
                  <a:pt x="455554" y="287619"/>
                </a:lnTo>
                <a:lnTo>
                  <a:pt x="466012" y="255609"/>
                </a:lnTo>
                <a:lnTo>
                  <a:pt x="467837" y="247224"/>
                </a:lnTo>
                <a:lnTo>
                  <a:pt x="469054" y="238776"/>
                </a:lnTo>
                <a:lnTo>
                  <a:pt x="469865" y="230287"/>
                </a:lnTo>
                <a:lnTo>
                  <a:pt x="471358" y="221769"/>
                </a:lnTo>
                <a:lnTo>
                  <a:pt x="473306" y="213234"/>
                </a:lnTo>
                <a:lnTo>
                  <a:pt x="475558" y="204686"/>
                </a:lnTo>
                <a:lnTo>
                  <a:pt x="477058" y="196130"/>
                </a:lnTo>
                <a:lnTo>
                  <a:pt x="478058" y="187568"/>
                </a:lnTo>
                <a:lnTo>
                  <a:pt x="478726" y="179004"/>
                </a:lnTo>
                <a:lnTo>
                  <a:pt x="478218" y="166626"/>
                </a:lnTo>
                <a:lnTo>
                  <a:pt x="476927" y="151707"/>
                </a:lnTo>
                <a:lnTo>
                  <a:pt x="475114" y="135093"/>
                </a:lnTo>
                <a:lnTo>
                  <a:pt x="472952" y="120207"/>
                </a:lnTo>
                <a:lnTo>
                  <a:pt x="470559" y="106474"/>
                </a:lnTo>
                <a:lnTo>
                  <a:pt x="468011" y="93508"/>
                </a:lnTo>
                <a:lnTo>
                  <a:pt x="465359" y="82006"/>
                </a:lnTo>
                <a:lnTo>
                  <a:pt x="462640" y="71481"/>
                </a:lnTo>
                <a:lnTo>
                  <a:pt x="459873" y="61607"/>
                </a:lnTo>
                <a:lnTo>
                  <a:pt x="457077" y="53119"/>
                </a:lnTo>
                <a:lnTo>
                  <a:pt x="454261" y="45555"/>
                </a:lnTo>
                <a:lnTo>
                  <a:pt x="451430" y="38608"/>
                </a:lnTo>
                <a:lnTo>
                  <a:pt x="447638" y="32071"/>
                </a:lnTo>
                <a:lnTo>
                  <a:pt x="438345" y="19728"/>
                </a:lnTo>
                <a:lnTo>
                  <a:pt x="427865" y="10433"/>
                </a:lnTo>
                <a:lnTo>
                  <a:pt x="422403" y="6621"/>
                </a:lnTo>
                <a:lnTo>
                  <a:pt x="411255" y="2384"/>
                </a:lnTo>
                <a:lnTo>
                  <a:pt x="398997" y="502"/>
                </a:lnTo>
                <a:lnTo>
                  <a:pt x="391728" y="0"/>
                </a:lnTo>
                <a:lnTo>
                  <a:pt x="376983" y="394"/>
                </a:lnTo>
                <a:lnTo>
                  <a:pt x="364081" y="3745"/>
                </a:lnTo>
                <a:lnTo>
                  <a:pt x="351996" y="8409"/>
                </a:lnTo>
                <a:lnTo>
                  <a:pt x="341227" y="13657"/>
                </a:lnTo>
                <a:lnTo>
                  <a:pt x="328857" y="22919"/>
                </a:lnTo>
                <a:lnTo>
                  <a:pt x="324014" y="27327"/>
                </a:lnTo>
                <a:lnTo>
                  <a:pt x="291464" y="50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"/>
          <p:cNvSpPr/>
          <p:nvPr/>
        </p:nvSpPr>
        <p:spPr>
          <a:xfrm>
            <a:off x="6989444" y="5488663"/>
            <a:ext cx="394337" cy="398634"/>
          </a:xfrm>
          <a:custGeom>
            <a:avLst/>
            <a:gdLst/>
            <a:ahLst/>
            <a:cxnLst/>
            <a:rect l="0" t="0" r="0" b="0"/>
            <a:pathLst>
              <a:path w="394337" h="398634">
                <a:moveTo>
                  <a:pt x="0" y="23454"/>
                </a:moveTo>
                <a:lnTo>
                  <a:pt x="13653" y="32556"/>
                </a:lnTo>
                <a:lnTo>
                  <a:pt x="22896" y="39564"/>
                </a:lnTo>
                <a:lnTo>
                  <a:pt x="26695" y="42767"/>
                </a:lnTo>
                <a:lnTo>
                  <a:pt x="33455" y="51405"/>
                </a:lnTo>
                <a:lnTo>
                  <a:pt x="39633" y="61594"/>
                </a:lnTo>
                <a:lnTo>
                  <a:pt x="45556" y="72473"/>
                </a:lnTo>
                <a:lnTo>
                  <a:pt x="47516" y="79945"/>
                </a:lnTo>
                <a:lnTo>
                  <a:pt x="48823" y="88738"/>
                </a:lnTo>
                <a:lnTo>
                  <a:pt x="49694" y="98409"/>
                </a:lnTo>
                <a:lnTo>
                  <a:pt x="52179" y="111524"/>
                </a:lnTo>
                <a:lnTo>
                  <a:pt x="55742" y="126935"/>
                </a:lnTo>
                <a:lnTo>
                  <a:pt x="60021" y="143876"/>
                </a:lnTo>
                <a:lnTo>
                  <a:pt x="63827" y="163743"/>
                </a:lnTo>
                <a:lnTo>
                  <a:pt x="67316" y="185560"/>
                </a:lnTo>
                <a:lnTo>
                  <a:pt x="73734" y="228851"/>
                </a:lnTo>
                <a:lnTo>
                  <a:pt x="79760" y="263967"/>
                </a:lnTo>
                <a:lnTo>
                  <a:pt x="82701" y="279046"/>
                </a:lnTo>
                <a:lnTo>
                  <a:pt x="88509" y="305960"/>
                </a:lnTo>
                <a:lnTo>
                  <a:pt x="92343" y="317520"/>
                </a:lnTo>
                <a:lnTo>
                  <a:pt x="96805" y="328082"/>
                </a:lnTo>
                <a:lnTo>
                  <a:pt x="101685" y="337982"/>
                </a:lnTo>
                <a:lnTo>
                  <a:pt x="105890" y="347440"/>
                </a:lnTo>
                <a:lnTo>
                  <a:pt x="109645" y="356602"/>
                </a:lnTo>
                <a:lnTo>
                  <a:pt x="113103" y="365568"/>
                </a:lnTo>
                <a:lnTo>
                  <a:pt x="117312" y="372497"/>
                </a:lnTo>
                <a:lnTo>
                  <a:pt x="127068" y="382737"/>
                </a:lnTo>
                <a:lnTo>
                  <a:pt x="138721" y="393857"/>
                </a:lnTo>
                <a:lnTo>
                  <a:pt x="142012" y="396119"/>
                </a:lnTo>
                <a:lnTo>
                  <a:pt x="148207" y="398633"/>
                </a:lnTo>
                <a:lnTo>
                  <a:pt x="151193" y="398351"/>
                </a:lnTo>
                <a:lnTo>
                  <a:pt x="154135" y="397210"/>
                </a:lnTo>
                <a:lnTo>
                  <a:pt x="165368" y="391054"/>
                </a:lnTo>
                <a:lnTo>
                  <a:pt x="170253" y="388536"/>
                </a:lnTo>
                <a:lnTo>
                  <a:pt x="178221" y="380658"/>
                </a:lnTo>
                <a:lnTo>
                  <a:pt x="184937" y="370806"/>
                </a:lnTo>
                <a:lnTo>
                  <a:pt x="191097" y="360078"/>
                </a:lnTo>
                <a:lnTo>
                  <a:pt x="194073" y="352645"/>
                </a:lnTo>
                <a:lnTo>
                  <a:pt x="197010" y="343880"/>
                </a:lnTo>
                <a:lnTo>
                  <a:pt x="199921" y="334226"/>
                </a:lnTo>
                <a:lnTo>
                  <a:pt x="208234" y="303180"/>
                </a:lnTo>
                <a:lnTo>
                  <a:pt x="219231" y="259219"/>
                </a:lnTo>
                <a:lnTo>
                  <a:pt x="233644" y="198406"/>
                </a:lnTo>
                <a:lnTo>
                  <a:pt x="238631" y="172474"/>
                </a:lnTo>
                <a:lnTo>
                  <a:pt x="241954" y="150423"/>
                </a:lnTo>
                <a:lnTo>
                  <a:pt x="244171" y="130961"/>
                </a:lnTo>
                <a:lnTo>
                  <a:pt x="246601" y="114175"/>
                </a:lnTo>
                <a:lnTo>
                  <a:pt x="249173" y="99174"/>
                </a:lnTo>
                <a:lnTo>
                  <a:pt x="251841" y="85364"/>
                </a:lnTo>
                <a:lnTo>
                  <a:pt x="253619" y="73300"/>
                </a:lnTo>
                <a:lnTo>
                  <a:pt x="254805" y="62400"/>
                </a:lnTo>
                <a:lnTo>
                  <a:pt x="255595" y="52275"/>
                </a:lnTo>
                <a:lnTo>
                  <a:pt x="257074" y="42669"/>
                </a:lnTo>
                <a:lnTo>
                  <a:pt x="259013" y="33406"/>
                </a:lnTo>
                <a:lnTo>
                  <a:pt x="261258" y="24374"/>
                </a:lnTo>
                <a:lnTo>
                  <a:pt x="263707" y="16447"/>
                </a:lnTo>
                <a:lnTo>
                  <a:pt x="266292" y="9258"/>
                </a:lnTo>
                <a:lnTo>
                  <a:pt x="268968" y="2560"/>
                </a:lnTo>
                <a:lnTo>
                  <a:pt x="270753" y="0"/>
                </a:lnTo>
                <a:lnTo>
                  <a:pt x="271942" y="198"/>
                </a:lnTo>
                <a:lnTo>
                  <a:pt x="272735" y="2235"/>
                </a:lnTo>
                <a:lnTo>
                  <a:pt x="273263" y="9308"/>
                </a:lnTo>
                <a:lnTo>
                  <a:pt x="273616" y="19739"/>
                </a:lnTo>
                <a:lnTo>
                  <a:pt x="274181" y="68440"/>
                </a:lnTo>
                <a:lnTo>
                  <a:pt x="275180" y="80115"/>
                </a:lnTo>
                <a:lnTo>
                  <a:pt x="276799" y="91708"/>
                </a:lnTo>
                <a:lnTo>
                  <a:pt x="278830" y="103247"/>
                </a:lnTo>
                <a:lnTo>
                  <a:pt x="283627" y="138927"/>
                </a:lnTo>
                <a:lnTo>
                  <a:pt x="286240" y="160444"/>
                </a:lnTo>
                <a:lnTo>
                  <a:pt x="289887" y="181456"/>
                </a:lnTo>
                <a:lnTo>
                  <a:pt x="294223" y="202131"/>
                </a:lnTo>
                <a:lnTo>
                  <a:pt x="299019" y="222582"/>
                </a:lnTo>
                <a:lnTo>
                  <a:pt x="303169" y="239074"/>
                </a:lnTo>
                <a:lnTo>
                  <a:pt x="306888" y="252926"/>
                </a:lnTo>
                <a:lnTo>
                  <a:pt x="310319" y="265018"/>
                </a:lnTo>
                <a:lnTo>
                  <a:pt x="314513" y="276889"/>
                </a:lnTo>
                <a:lnTo>
                  <a:pt x="319212" y="288613"/>
                </a:lnTo>
                <a:lnTo>
                  <a:pt x="324251" y="300239"/>
                </a:lnTo>
                <a:lnTo>
                  <a:pt x="329515" y="309895"/>
                </a:lnTo>
                <a:lnTo>
                  <a:pt x="334929" y="318237"/>
                </a:lnTo>
                <a:lnTo>
                  <a:pt x="340445" y="325704"/>
                </a:lnTo>
                <a:lnTo>
                  <a:pt x="349111" y="336540"/>
                </a:lnTo>
                <a:lnTo>
                  <a:pt x="359346" y="347995"/>
                </a:lnTo>
                <a:lnTo>
                  <a:pt x="362437" y="351258"/>
                </a:lnTo>
                <a:lnTo>
                  <a:pt x="366402" y="353432"/>
                </a:lnTo>
                <a:lnTo>
                  <a:pt x="375888" y="355848"/>
                </a:lnTo>
                <a:lnTo>
                  <a:pt x="383915" y="356922"/>
                </a:lnTo>
                <a:lnTo>
                  <a:pt x="394336" y="3577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"/>
          <p:cNvSpPr/>
          <p:nvPr/>
        </p:nvSpPr>
        <p:spPr>
          <a:xfrm>
            <a:off x="7375207" y="5469528"/>
            <a:ext cx="212608" cy="478548"/>
          </a:xfrm>
          <a:custGeom>
            <a:avLst/>
            <a:gdLst/>
            <a:ahLst/>
            <a:cxnLst/>
            <a:rect l="0" t="0" r="0" b="0"/>
            <a:pathLst>
              <a:path w="212608" h="478548">
                <a:moveTo>
                  <a:pt x="42862" y="42589"/>
                </a:moveTo>
                <a:lnTo>
                  <a:pt x="42862" y="71003"/>
                </a:lnTo>
                <a:lnTo>
                  <a:pt x="43816" y="82487"/>
                </a:lnTo>
                <a:lnTo>
                  <a:pt x="47414" y="113026"/>
                </a:lnTo>
                <a:lnTo>
                  <a:pt x="59345" y="204112"/>
                </a:lnTo>
                <a:lnTo>
                  <a:pt x="62424" y="232186"/>
                </a:lnTo>
                <a:lnTo>
                  <a:pt x="64476" y="255665"/>
                </a:lnTo>
                <a:lnTo>
                  <a:pt x="65844" y="276079"/>
                </a:lnTo>
                <a:lnTo>
                  <a:pt x="69904" y="319083"/>
                </a:lnTo>
                <a:lnTo>
                  <a:pt x="72320" y="341218"/>
                </a:lnTo>
                <a:lnTo>
                  <a:pt x="74883" y="359785"/>
                </a:lnTo>
                <a:lnTo>
                  <a:pt x="77545" y="375973"/>
                </a:lnTo>
                <a:lnTo>
                  <a:pt x="80272" y="390575"/>
                </a:lnTo>
                <a:lnTo>
                  <a:pt x="82090" y="406024"/>
                </a:lnTo>
                <a:lnTo>
                  <a:pt x="83302" y="422039"/>
                </a:lnTo>
                <a:lnTo>
                  <a:pt x="84648" y="451264"/>
                </a:lnTo>
                <a:lnTo>
                  <a:pt x="85246" y="470602"/>
                </a:lnTo>
                <a:lnTo>
                  <a:pt x="84453" y="475569"/>
                </a:lnTo>
                <a:lnTo>
                  <a:pt x="82972" y="477927"/>
                </a:lnTo>
                <a:lnTo>
                  <a:pt x="81033" y="478547"/>
                </a:lnTo>
                <a:lnTo>
                  <a:pt x="79739" y="478008"/>
                </a:lnTo>
                <a:lnTo>
                  <a:pt x="78877" y="476696"/>
                </a:lnTo>
                <a:lnTo>
                  <a:pt x="78302" y="474868"/>
                </a:lnTo>
                <a:lnTo>
                  <a:pt x="75124" y="470298"/>
                </a:lnTo>
                <a:lnTo>
                  <a:pt x="72943" y="467746"/>
                </a:lnTo>
                <a:lnTo>
                  <a:pt x="68631" y="459377"/>
                </a:lnTo>
                <a:lnTo>
                  <a:pt x="62899" y="447130"/>
                </a:lnTo>
                <a:lnTo>
                  <a:pt x="56220" y="432298"/>
                </a:lnTo>
                <a:lnTo>
                  <a:pt x="50815" y="418600"/>
                </a:lnTo>
                <a:lnTo>
                  <a:pt x="46260" y="405658"/>
                </a:lnTo>
                <a:lnTo>
                  <a:pt x="42270" y="393220"/>
                </a:lnTo>
                <a:lnTo>
                  <a:pt x="38657" y="381118"/>
                </a:lnTo>
                <a:lnTo>
                  <a:pt x="32103" y="357512"/>
                </a:lnTo>
                <a:lnTo>
                  <a:pt x="28070" y="344930"/>
                </a:lnTo>
                <a:lnTo>
                  <a:pt x="23476" y="331780"/>
                </a:lnTo>
                <a:lnTo>
                  <a:pt x="18508" y="318251"/>
                </a:lnTo>
                <a:lnTo>
                  <a:pt x="15196" y="304468"/>
                </a:lnTo>
                <a:lnTo>
                  <a:pt x="12989" y="290518"/>
                </a:lnTo>
                <a:lnTo>
                  <a:pt x="11516" y="276455"/>
                </a:lnTo>
                <a:lnTo>
                  <a:pt x="9582" y="262317"/>
                </a:lnTo>
                <a:lnTo>
                  <a:pt x="4894" y="233909"/>
                </a:lnTo>
                <a:lnTo>
                  <a:pt x="4215" y="220618"/>
                </a:lnTo>
                <a:lnTo>
                  <a:pt x="4716" y="207948"/>
                </a:lnTo>
                <a:lnTo>
                  <a:pt x="6001" y="195691"/>
                </a:lnTo>
                <a:lnTo>
                  <a:pt x="8763" y="178946"/>
                </a:lnTo>
                <a:lnTo>
                  <a:pt x="16913" y="137483"/>
                </a:lnTo>
                <a:lnTo>
                  <a:pt x="21753" y="120139"/>
                </a:lnTo>
                <a:lnTo>
                  <a:pt x="26884" y="105719"/>
                </a:lnTo>
                <a:lnTo>
                  <a:pt x="32210" y="93248"/>
                </a:lnTo>
                <a:lnTo>
                  <a:pt x="37666" y="82077"/>
                </a:lnTo>
                <a:lnTo>
                  <a:pt x="43209" y="71772"/>
                </a:lnTo>
                <a:lnTo>
                  <a:pt x="48808" y="62044"/>
                </a:lnTo>
                <a:lnTo>
                  <a:pt x="55399" y="51749"/>
                </a:lnTo>
                <a:lnTo>
                  <a:pt x="62650" y="41076"/>
                </a:lnTo>
                <a:lnTo>
                  <a:pt x="70342" y="30150"/>
                </a:lnTo>
                <a:lnTo>
                  <a:pt x="77374" y="21914"/>
                </a:lnTo>
                <a:lnTo>
                  <a:pt x="83968" y="15471"/>
                </a:lnTo>
                <a:lnTo>
                  <a:pt x="90269" y="10223"/>
                </a:lnTo>
                <a:lnTo>
                  <a:pt x="95422" y="6724"/>
                </a:lnTo>
                <a:lnTo>
                  <a:pt x="99810" y="4392"/>
                </a:lnTo>
                <a:lnTo>
                  <a:pt x="103687" y="2837"/>
                </a:lnTo>
                <a:lnTo>
                  <a:pt x="108178" y="1800"/>
                </a:lnTo>
                <a:lnTo>
                  <a:pt x="113076" y="1109"/>
                </a:lnTo>
                <a:lnTo>
                  <a:pt x="118247" y="648"/>
                </a:lnTo>
                <a:lnTo>
                  <a:pt x="123598" y="341"/>
                </a:lnTo>
                <a:lnTo>
                  <a:pt x="134625" y="0"/>
                </a:lnTo>
                <a:lnTo>
                  <a:pt x="140232" y="862"/>
                </a:lnTo>
                <a:lnTo>
                  <a:pt x="145876" y="2388"/>
                </a:lnTo>
                <a:lnTo>
                  <a:pt x="151543" y="4358"/>
                </a:lnTo>
                <a:lnTo>
                  <a:pt x="157227" y="7577"/>
                </a:lnTo>
                <a:lnTo>
                  <a:pt x="162920" y="11628"/>
                </a:lnTo>
                <a:lnTo>
                  <a:pt x="168621" y="16233"/>
                </a:lnTo>
                <a:lnTo>
                  <a:pt x="173374" y="20256"/>
                </a:lnTo>
                <a:lnTo>
                  <a:pt x="177495" y="23891"/>
                </a:lnTo>
                <a:lnTo>
                  <a:pt x="184614" y="30469"/>
                </a:lnTo>
                <a:lnTo>
                  <a:pt x="190953" y="36567"/>
                </a:lnTo>
                <a:lnTo>
                  <a:pt x="196946" y="44993"/>
                </a:lnTo>
                <a:lnTo>
                  <a:pt x="202784" y="55087"/>
                </a:lnTo>
                <a:lnTo>
                  <a:pt x="208554" y="65924"/>
                </a:lnTo>
                <a:lnTo>
                  <a:pt x="210474" y="73385"/>
                </a:lnTo>
                <a:lnTo>
                  <a:pt x="211753" y="82170"/>
                </a:lnTo>
                <a:lnTo>
                  <a:pt x="212607" y="91837"/>
                </a:lnTo>
                <a:lnTo>
                  <a:pt x="212222" y="102091"/>
                </a:lnTo>
                <a:lnTo>
                  <a:pt x="211015" y="112737"/>
                </a:lnTo>
                <a:lnTo>
                  <a:pt x="209256" y="123644"/>
                </a:lnTo>
                <a:lnTo>
                  <a:pt x="205227" y="134726"/>
                </a:lnTo>
                <a:lnTo>
                  <a:pt x="199683" y="145924"/>
                </a:lnTo>
                <a:lnTo>
                  <a:pt x="187808" y="166621"/>
                </a:lnTo>
                <a:lnTo>
                  <a:pt x="179355" y="182169"/>
                </a:lnTo>
                <a:lnTo>
                  <a:pt x="174815" y="188982"/>
                </a:lnTo>
                <a:lnTo>
                  <a:pt x="169883" y="195430"/>
                </a:lnTo>
                <a:lnTo>
                  <a:pt x="164691" y="201633"/>
                </a:lnTo>
                <a:lnTo>
                  <a:pt x="159324" y="207673"/>
                </a:lnTo>
                <a:lnTo>
                  <a:pt x="148281" y="219465"/>
                </a:lnTo>
                <a:lnTo>
                  <a:pt x="142669" y="224324"/>
                </a:lnTo>
                <a:lnTo>
                  <a:pt x="137022" y="228516"/>
                </a:lnTo>
                <a:lnTo>
                  <a:pt x="131353" y="232263"/>
                </a:lnTo>
                <a:lnTo>
                  <a:pt x="124716" y="235713"/>
                </a:lnTo>
                <a:lnTo>
                  <a:pt x="117434" y="238966"/>
                </a:lnTo>
                <a:lnTo>
                  <a:pt x="109722" y="242087"/>
                </a:lnTo>
                <a:lnTo>
                  <a:pt x="100771" y="246073"/>
                </a:lnTo>
                <a:lnTo>
                  <a:pt x="80665" y="255581"/>
                </a:lnTo>
                <a:lnTo>
                  <a:pt x="72826" y="258879"/>
                </a:lnTo>
                <a:lnTo>
                  <a:pt x="66648" y="261078"/>
                </a:lnTo>
                <a:lnTo>
                  <a:pt x="61577" y="262543"/>
                </a:lnTo>
                <a:lnTo>
                  <a:pt x="40787" y="269156"/>
                </a:lnTo>
                <a:lnTo>
                  <a:pt x="33860" y="271739"/>
                </a:lnTo>
                <a:lnTo>
                  <a:pt x="27335" y="274414"/>
                </a:lnTo>
                <a:lnTo>
                  <a:pt x="0" y="282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Translating from English to Algebra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Three more than twice a number.</a:t>
            </a:r>
          </a:p>
          <a:p>
            <a:pPr>
              <a:buNone/>
            </a:pPr>
            <a:r>
              <a:rPr lang="en-US" dirty="0" smtClean="0"/>
              <a:t>What are the clue words?</a:t>
            </a:r>
          </a:p>
        </p:txBody>
      </p:sp>
      <p:sp>
        <p:nvSpPr>
          <p:cNvPr id="4" name="SMARTPenAnnotation640"/>
          <p:cNvSpPr/>
          <p:nvPr/>
        </p:nvSpPr>
        <p:spPr>
          <a:xfrm>
            <a:off x="5912943" y="2520835"/>
            <a:ext cx="321118" cy="419390"/>
          </a:xfrm>
          <a:custGeom>
            <a:avLst/>
            <a:gdLst/>
            <a:ahLst/>
            <a:cxnLst/>
            <a:rect l="0" t="0" r="0" b="0"/>
            <a:pathLst>
              <a:path w="321118" h="419390">
                <a:moveTo>
                  <a:pt x="4939" y="110922"/>
                </a:moveTo>
                <a:lnTo>
                  <a:pt x="389" y="106371"/>
                </a:lnTo>
                <a:lnTo>
                  <a:pt x="0" y="105031"/>
                </a:lnTo>
                <a:lnTo>
                  <a:pt x="694" y="104137"/>
                </a:lnTo>
                <a:lnTo>
                  <a:pt x="2109" y="103541"/>
                </a:lnTo>
                <a:lnTo>
                  <a:pt x="3052" y="102192"/>
                </a:lnTo>
                <a:lnTo>
                  <a:pt x="5332" y="95741"/>
                </a:lnTo>
                <a:lnTo>
                  <a:pt x="12570" y="86845"/>
                </a:lnTo>
                <a:lnTo>
                  <a:pt x="21348" y="77679"/>
                </a:lnTo>
                <a:lnTo>
                  <a:pt x="32449" y="66359"/>
                </a:lnTo>
                <a:lnTo>
                  <a:pt x="41296" y="60001"/>
                </a:lnTo>
                <a:lnTo>
                  <a:pt x="76150" y="39057"/>
                </a:lnTo>
                <a:lnTo>
                  <a:pt x="94056" y="28817"/>
                </a:lnTo>
                <a:lnTo>
                  <a:pt x="108364" y="21091"/>
                </a:lnTo>
                <a:lnTo>
                  <a:pt x="121073" y="14482"/>
                </a:lnTo>
                <a:lnTo>
                  <a:pt x="129035" y="11386"/>
                </a:lnTo>
                <a:lnTo>
                  <a:pt x="138152" y="8370"/>
                </a:lnTo>
                <a:lnTo>
                  <a:pt x="148040" y="5406"/>
                </a:lnTo>
                <a:lnTo>
                  <a:pt x="156537" y="3431"/>
                </a:lnTo>
                <a:lnTo>
                  <a:pt x="164107" y="2114"/>
                </a:lnTo>
                <a:lnTo>
                  <a:pt x="171058" y="1236"/>
                </a:lnTo>
                <a:lnTo>
                  <a:pt x="176645" y="650"/>
                </a:lnTo>
                <a:lnTo>
                  <a:pt x="185393" y="0"/>
                </a:lnTo>
                <a:lnTo>
                  <a:pt x="189059" y="779"/>
                </a:lnTo>
                <a:lnTo>
                  <a:pt x="195673" y="4185"/>
                </a:lnTo>
                <a:lnTo>
                  <a:pt x="204327" y="8873"/>
                </a:lnTo>
                <a:lnTo>
                  <a:pt x="209302" y="11457"/>
                </a:lnTo>
                <a:lnTo>
                  <a:pt x="212619" y="14132"/>
                </a:lnTo>
                <a:lnTo>
                  <a:pt x="214830" y="16868"/>
                </a:lnTo>
                <a:lnTo>
                  <a:pt x="216304" y="19644"/>
                </a:lnTo>
                <a:lnTo>
                  <a:pt x="217941" y="27809"/>
                </a:lnTo>
                <a:lnTo>
                  <a:pt x="218863" y="40576"/>
                </a:lnTo>
                <a:lnTo>
                  <a:pt x="218993" y="44022"/>
                </a:lnTo>
                <a:lnTo>
                  <a:pt x="216597" y="52931"/>
                </a:lnTo>
                <a:lnTo>
                  <a:pt x="214624" y="57974"/>
                </a:lnTo>
                <a:lnTo>
                  <a:pt x="207352" y="68657"/>
                </a:lnTo>
                <a:lnTo>
                  <a:pt x="198723" y="80708"/>
                </a:lnTo>
                <a:lnTo>
                  <a:pt x="195088" y="87922"/>
                </a:lnTo>
                <a:lnTo>
                  <a:pt x="191713" y="95589"/>
                </a:lnTo>
                <a:lnTo>
                  <a:pt x="187557" y="102605"/>
                </a:lnTo>
                <a:lnTo>
                  <a:pt x="177860" y="115480"/>
                </a:lnTo>
                <a:lnTo>
                  <a:pt x="172607" y="121581"/>
                </a:lnTo>
                <a:lnTo>
                  <a:pt x="167200" y="127553"/>
                </a:lnTo>
                <a:lnTo>
                  <a:pt x="156112" y="139268"/>
                </a:lnTo>
                <a:lnTo>
                  <a:pt x="144835" y="150825"/>
                </a:lnTo>
                <a:lnTo>
                  <a:pt x="139161" y="155622"/>
                </a:lnTo>
                <a:lnTo>
                  <a:pt x="133473" y="159772"/>
                </a:lnTo>
                <a:lnTo>
                  <a:pt x="127776" y="163491"/>
                </a:lnTo>
                <a:lnTo>
                  <a:pt x="122073" y="167876"/>
                </a:lnTo>
                <a:lnTo>
                  <a:pt x="116366" y="172704"/>
                </a:lnTo>
                <a:lnTo>
                  <a:pt x="110656" y="177827"/>
                </a:lnTo>
                <a:lnTo>
                  <a:pt x="99232" y="188600"/>
                </a:lnTo>
                <a:lnTo>
                  <a:pt x="93519" y="194140"/>
                </a:lnTo>
                <a:lnTo>
                  <a:pt x="84630" y="200295"/>
                </a:lnTo>
                <a:lnTo>
                  <a:pt x="77505" y="203984"/>
                </a:lnTo>
                <a:lnTo>
                  <a:pt x="71163" y="208798"/>
                </a:lnTo>
                <a:lnTo>
                  <a:pt x="69091" y="209510"/>
                </a:lnTo>
                <a:lnTo>
                  <a:pt x="67710" y="209033"/>
                </a:lnTo>
                <a:lnTo>
                  <a:pt x="66789" y="207761"/>
                </a:lnTo>
                <a:lnTo>
                  <a:pt x="65765" y="203809"/>
                </a:lnTo>
                <a:lnTo>
                  <a:pt x="65492" y="201422"/>
                </a:lnTo>
                <a:lnTo>
                  <a:pt x="66263" y="198878"/>
                </a:lnTo>
                <a:lnTo>
                  <a:pt x="69659" y="193511"/>
                </a:lnTo>
                <a:lnTo>
                  <a:pt x="76883" y="187951"/>
                </a:lnTo>
                <a:lnTo>
                  <a:pt x="81477" y="185135"/>
                </a:lnTo>
                <a:lnTo>
                  <a:pt x="88349" y="181352"/>
                </a:lnTo>
                <a:lnTo>
                  <a:pt x="114320" y="167879"/>
                </a:lnTo>
                <a:lnTo>
                  <a:pt x="128483" y="160684"/>
                </a:lnTo>
                <a:lnTo>
                  <a:pt x="137784" y="158384"/>
                </a:lnTo>
                <a:lnTo>
                  <a:pt x="148748" y="156851"/>
                </a:lnTo>
                <a:lnTo>
                  <a:pt x="160819" y="155829"/>
                </a:lnTo>
                <a:lnTo>
                  <a:pt x="171724" y="155147"/>
                </a:lnTo>
                <a:lnTo>
                  <a:pt x="191461" y="154390"/>
                </a:lnTo>
                <a:lnTo>
                  <a:pt x="218637" y="153964"/>
                </a:lnTo>
                <a:lnTo>
                  <a:pt x="226462" y="154857"/>
                </a:lnTo>
                <a:lnTo>
                  <a:pt x="233584" y="156404"/>
                </a:lnTo>
                <a:lnTo>
                  <a:pt x="240236" y="158389"/>
                </a:lnTo>
                <a:lnTo>
                  <a:pt x="246576" y="160664"/>
                </a:lnTo>
                <a:lnTo>
                  <a:pt x="252708" y="163133"/>
                </a:lnTo>
                <a:lnTo>
                  <a:pt x="258701" y="165732"/>
                </a:lnTo>
                <a:lnTo>
                  <a:pt x="270440" y="171159"/>
                </a:lnTo>
                <a:lnTo>
                  <a:pt x="276237" y="173941"/>
                </a:lnTo>
                <a:lnTo>
                  <a:pt x="282007" y="179604"/>
                </a:lnTo>
                <a:lnTo>
                  <a:pt x="287758" y="187190"/>
                </a:lnTo>
                <a:lnTo>
                  <a:pt x="293498" y="196057"/>
                </a:lnTo>
                <a:lnTo>
                  <a:pt x="299229" y="205779"/>
                </a:lnTo>
                <a:lnTo>
                  <a:pt x="304955" y="216070"/>
                </a:lnTo>
                <a:lnTo>
                  <a:pt x="310677" y="226741"/>
                </a:lnTo>
                <a:lnTo>
                  <a:pt x="314492" y="235760"/>
                </a:lnTo>
                <a:lnTo>
                  <a:pt x="317035" y="243677"/>
                </a:lnTo>
                <a:lnTo>
                  <a:pt x="319861" y="256602"/>
                </a:lnTo>
                <a:lnTo>
                  <a:pt x="321117" y="265521"/>
                </a:lnTo>
                <a:lnTo>
                  <a:pt x="319135" y="277740"/>
                </a:lnTo>
                <a:lnTo>
                  <a:pt x="317274" y="284999"/>
                </a:lnTo>
                <a:lnTo>
                  <a:pt x="315079" y="291744"/>
                </a:lnTo>
                <a:lnTo>
                  <a:pt x="310102" y="304317"/>
                </a:lnTo>
                <a:lnTo>
                  <a:pt x="306489" y="311289"/>
                </a:lnTo>
                <a:lnTo>
                  <a:pt x="302175" y="318795"/>
                </a:lnTo>
                <a:lnTo>
                  <a:pt x="297393" y="326657"/>
                </a:lnTo>
                <a:lnTo>
                  <a:pt x="292301" y="333803"/>
                </a:lnTo>
                <a:lnTo>
                  <a:pt x="287001" y="340472"/>
                </a:lnTo>
                <a:lnTo>
                  <a:pt x="281563" y="346823"/>
                </a:lnTo>
                <a:lnTo>
                  <a:pt x="275080" y="352962"/>
                </a:lnTo>
                <a:lnTo>
                  <a:pt x="267901" y="358959"/>
                </a:lnTo>
                <a:lnTo>
                  <a:pt x="260256" y="364863"/>
                </a:lnTo>
                <a:lnTo>
                  <a:pt x="253256" y="369751"/>
                </a:lnTo>
                <a:lnTo>
                  <a:pt x="246684" y="373962"/>
                </a:lnTo>
                <a:lnTo>
                  <a:pt x="240397" y="377722"/>
                </a:lnTo>
                <a:lnTo>
                  <a:pt x="225792" y="386980"/>
                </a:lnTo>
                <a:lnTo>
                  <a:pt x="217897" y="392116"/>
                </a:lnTo>
                <a:lnTo>
                  <a:pt x="209776" y="395539"/>
                </a:lnTo>
                <a:lnTo>
                  <a:pt x="201505" y="397822"/>
                </a:lnTo>
                <a:lnTo>
                  <a:pt x="193133" y="399344"/>
                </a:lnTo>
                <a:lnTo>
                  <a:pt x="185646" y="401311"/>
                </a:lnTo>
                <a:lnTo>
                  <a:pt x="178751" y="403575"/>
                </a:lnTo>
                <a:lnTo>
                  <a:pt x="172249" y="406036"/>
                </a:lnTo>
                <a:lnTo>
                  <a:pt x="164104" y="408630"/>
                </a:lnTo>
                <a:lnTo>
                  <a:pt x="154864" y="411311"/>
                </a:lnTo>
                <a:lnTo>
                  <a:pt x="144894" y="414052"/>
                </a:lnTo>
                <a:lnTo>
                  <a:pt x="136342" y="415878"/>
                </a:lnTo>
                <a:lnTo>
                  <a:pt x="128737" y="417096"/>
                </a:lnTo>
                <a:lnTo>
                  <a:pt x="121760" y="417908"/>
                </a:lnTo>
                <a:lnTo>
                  <a:pt x="114253" y="418449"/>
                </a:lnTo>
                <a:lnTo>
                  <a:pt x="106389" y="418810"/>
                </a:lnTo>
                <a:lnTo>
                  <a:pt x="84211" y="419318"/>
                </a:lnTo>
                <a:lnTo>
                  <a:pt x="77790" y="419389"/>
                </a:lnTo>
                <a:lnTo>
                  <a:pt x="66841" y="418485"/>
                </a:lnTo>
                <a:lnTo>
                  <a:pt x="36896" y="414939"/>
                </a:lnTo>
                <a:lnTo>
                  <a:pt x="27196" y="413613"/>
                </a:lnTo>
                <a:lnTo>
                  <a:pt x="21682" y="412728"/>
                </a:lnTo>
                <a:lnTo>
                  <a:pt x="13511" y="4023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1"/>
          <p:cNvSpPr/>
          <p:nvPr/>
        </p:nvSpPr>
        <p:spPr>
          <a:xfrm>
            <a:off x="6423659" y="2726543"/>
            <a:ext cx="428626" cy="25230"/>
          </a:xfrm>
          <a:custGeom>
            <a:avLst/>
            <a:gdLst/>
            <a:ahLst/>
            <a:cxnLst/>
            <a:rect l="0" t="0" r="0" b="0"/>
            <a:pathLst>
              <a:path w="428626" h="25230">
                <a:moveTo>
                  <a:pt x="0" y="25229"/>
                </a:moveTo>
                <a:lnTo>
                  <a:pt x="13653" y="25229"/>
                </a:lnTo>
                <a:lnTo>
                  <a:pt x="19579" y="24277"/>
                </a:lnTo>
                <a:lnTo>
                  <a:pt x="25436" y="22689"/>
                </a:lnTo>
                <a:lnTo>
                  <a:pt x="31245" y="20678"/>
                </a:lnTo>
                <a:lnTo>
                  <a:pt x="40832" y="18385"/>
                </a:lnTo>
                <a:lnTo>
                  <a:pt x="52939" y="15904"/>
                </a:lnTo>
                <a:lnTo>
                  <a:pt x="66726" y="13297"/>
                </a:lnTo>
                <a:lnTo>
                  <a:pt x="102364" y="7861"/>
                </a:lnTo>
                <a:lnTo>
                  <a:pt x="122536" y="5078"/>
                </a:lnTo>
                <a:lnTo>
                  <a:pt x="138840" y="3222"/>
                </a:lnTo>
                <a:lnTo>
                  <a:pt x="152568" y="1986"/>
                </a:lnTo>
                <a:lnTo>
                  <a:pt x="164577" y="1161"/>
                </a:lnTo>
                <a:lnTo>
                  <a:pt x="181156" y="611"/>
                </a:lnTo>
                <a:lnTo>
                  <a:pt x="222436" y="0"/>
                </a:lnTo>
                <a:lnTo>
                  <a:pt x="250209" y="790"/>
                </a:lnTo>
                <a:lnTo>
                  <a:pt x="365196" y="6361"/>
                </a:lnTo>
                <a:lnTo>
                  <a:pt x="428625" y="80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2"/>
          <p:cNvSpPr/>
          <p:nvPr/>
        </p:nvSpPr>
        <p:spPr>
          <a:xfrm>
            <a:off x="6569392" y="2588895"/>
            <a:ext cx="137161" cy="325756"/>
          </a:xfrm>
          <a:custGeom>
            <a:avLst/>
            <a:gdLst/>
            <a:ahLst/>
            <a:cxnLst/>
            <a:rect l="0" t="0" r="0" b="0"/>
            <a:pathLst>
              <a:path w="137161" h="325756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7022"/>
                </a:lnTo>
                <a:lnTo>
                  <a:pt x="9325" y="42778"/>
                </a:lnTo>
                <a:lnTo>
                  <a:pt x="14622" y="54255"/>
                </a:lnTo>
                <a:lnTo>
                  <a:pt x="20152" y="65705"/>
                </a:lnTo>
                <a:lnTo>
                  <a:pt x="37720" y="105616"/>
                </a:lnTo>
                <a:lnTo>
                  <a:pt x="52960" y="143460"/>
                </a:lnTo>
                <a:lnTo>
                  <a:pt x="67353" y="180917"/>
                </a:lnTo>
                <a:lnTo>
                  <a:pt x="76925" y="207090"/>
                </a:lnTo>
                <a:lnTo>
                  <a:pt x="81764" y="219022"/>
                </a:lnTo>
                <a:lnTo>
                  <a:pt x="86894" y="230787"/>
                </a:lnTo>
                <a:lnTo>
                  <a:pt x="100676" y="260469"/>
                </a:lnTo>
                <a:lnTo>
                  <a:pt x="104265" y="267943"/>
                </a:lnTo>
                <a:lnTo>
                  <a:pt x="106657" y="274831"/>
                </a:lnTo>
                <a:lnTo>
                  <a:pt x="108253" y="281328"/>
                </a:lnTo>
                <a:lnTo>
                  <a:pt x="109316" y="287564"/>
                </a:lnTo>
                <a:lnTo>
                  <a:pt x="111930" y="293627"/>
                </a:lnTo>
                <a:lnTo>
                  <a:pt x="115578" y="299574"/>
                </a:lnTo>
                <a:lnTo>
                  <a:pt x="119914" y="305443"/>
                </a:lnTo>
                <a:lnTo>
                  <a:pt x="122805" y="310309"/>
                </a:lnTo>
                <a:lnTo>
                  <a:pt x="126018" y="318255"/>
                </a:lnTo>
                <a:lnTo>
                  <a:pt x="127827" y="320755"/>
                </a:lnTo>
                <a:lnTo>
                  <a:pt x="129985" y="322421"/>
                </a:lnTo>
                <a:lnTo>
                  <a:pt x="13716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3"/>
          <p:cNvSpPr/>
          <p:nvPr/>
        </p:nvSpPr>
        <p:spPr>
          <a:xfrm>
            <a:off x="6963727" y="2495180"/>
            <a:ext cx="497206" cy="478087"/>
          </a:xfrm>
          <a:custGeom>
            <a:avLst/>
            <a:gdLst/>
            <a:ahLst/>
            <a:cxnLst/>
            <a:rect l="0" t="0" r="0" b="0"/>
            <a:pathLst>
              <a:path w="497206" h="478087">
                <a:moveTo>
                  <a:pt x="0" y="93715"/>
                </a:moveTo>
                <a:lnTo>
                  <a:pt x="0" y="84613"/>
                </a:lnTo>
                <a:lnTo>
                  <a:pt x="953" y="80979"/>
                </a:lnTo>
                <a:lnTo>
                  <a:pt x="4551" y="74402"/>
                </a:lnTo>
                <a:lnTo>
                  <a:pt x="16945" y="63224"/>
                </a:lnTo>
                <a:lnTo>
                  <a:pt x="25584" y="56242"/>
                </a:lnTo>
                <a:lnTo>
                  <a:pt x="38011" y="48731"/>
                </a:lnTo>
                <a:lnTo>
                  <a:pt x="52964" y="40865"/>
                </a:lnTo>
                <a:lnTo>
                  <a:pt x="69599" y="32764"/>
                </a:lnTo>
                <a:lnTo>
                  <a:pt x="84499" y="26411"/>
                </a:lnTo>
                <a:lnTo>
                  <a:pt x="98243" y="21223"/>
                </a:lnTo>
                <a:lnTo>
                  <a:pt x="111215" y="16812"/>
                </a:lnTo>
                <a:lnTo>
                  <a:pt x="121769" y="12919"/>
                </a:lnTo>
                <a:lnTo>
                  <a:pt x="130709" y="9371"/>
                </a:lnTo>
                <a:lnTo>
                  <a:pt x="138575" y="6053"/>
                </a:lnTo>
                <a:lnTo>
                  <a:pt x="146676" y="3841"/>
                </a:lnTo>
                <a:lnTo>
                  <a:pt x="154934" y="2366"/>
                </a:lnTo>
                <a:lnTo>
                  <a:pt x="163296" y="1383"/>
                </a:lnTo>
                <a:lnTo>
                  <a:pt x="171729" y="728"/>
                </a:lnTo>
                <a:lnTo>
                  <a:pt x="180209" y="291"/>
                </a:lnTo>
                <a:lnTo>
                  <a:pt x="188719" y="0"/>
                </a:lnTo>
                <a:lnTo>
                  <a:pt x="203255" y="2216"/>
                </a:lnTo>
                <a:lnTo>
                  <a:pt x="217018" y="5423"/>
                </a:lnTo>
                <a:lnTo>
                  <a:pt x="224689" y="6279"/>
                </a:lnTo>
                <a:lnTo>
                  <a:pt x="239879" y="8182"/>
                </a:lnTo>
                <a:lnTo>
                  <a:pt x="252981" y="12202"/>
                </a:lnTo>
                <a:lnTo>
                  <a:pt x="258188" y="15561"/>
                </a:lnTo>
                <a:lnTo>
                  <a:pt x="271022" y="28436"/>
                </a:lnTo>
                <a:lnTo>
                  <a:pt x="281110" y="35492"/>
                </a:lnTo>
                <a:lnTo>
                  <a:pt x="284562" y="39660"/>
                </a:lnTo>
                <a:lnTo>
                  <a:pt x="286862" y="44343"/>
                </a:lnTo>
                <a:lnTo>
                  <a:pt x="290372" y="55579"/>
                </a:lnTo>
                <a:lnTo>
                  <a:pt x="295107" y="70098"/>
                </a:lnTo>
                <a:lnTo>
                  <a:pt x="295798" y="77018"/>
                </a:lnTo>
                <a:lnTo>
                  <a:pt x="294026" y="89786"/>
                </a:lnTo>
                <a:lnTo>
                  <a:pt x="290063" y="104351"/>
                </a:lnTo>
                <a:lnTo>
                  <a:pt x="285127" y="120350"/>
                </a:lnTo>
                <a:lnTo>
                  <a:pt x="279758" y="136985"/>
                </a:lnTo>
                <a:lnTo>
                  <a:pt x="276041" y="145421"/>
                </a:lnTo>
                <a:lnTo>
                  <a:pt x="271657" y="153903"/>
                </a:lnTo>
                <a:lnTo>
                  <a:pt x="266830" y="162415"/>
                </a:lnTo>
                <a:lnTo>
                  <a:pt x="260754" y="170948"/>
                </a:lnTo>
                <a:lnTo>
                  <a:pt x="253846" y="179493"/>
                </a:lnTo>
                <a:lnTo>
                  <a:pt x="246383" y="188048"/>
                </a:lnTo>
                <a:lnTo>
                  <a:pt x="239503" y="196608"/>
                </a:lnTo>
                <a:lnTo>
                  <a:pt x="233012" y="205173"/>
                </a:lnTo>
                <a:lnTo>
                  <a:pt x="226779" y="213740"/>
                </a:lnTo>
                <a:lnTo>
                  <a:pt x="218812" y="226119"/>
                </a:lnTo>
                <a:lnTo>
                  <a:pt x="199803" y="257654"/>
                </a:lnTo>
                <a:lnTo>
                  <a:pt x="188447" y="273492"/>
                </a:lnTo>
                <a:lnTo>
                  <a:pt x="176114" y="288814"/>
                </a:lnTo>
                <a:lnTo>
                  <a:pt x="163129" y="303791"/>
                </a:lnTo>
                <a:lnTo>
                  <a:pt x="103897" y="374929"/>
                </a:lnTo>
                <a:lnTo>
                  <a:pt x="87362" y="395491"/>
                </a:lnTo>
                <a:lnTo>
                  <a:pt x="74434" y="412056"/>
                </a:lnTo>
                <a:lnTo>
                  <a:pt x="63909" y="425957"/>
                </a:lnTo>
                <a:lnTo>
                  <a:pt x="56894" y="436177"/>
                </a:lnTo>
                <a:lnTo>
                  <a:pt x="49099" y="450073"/>
                </a:lnTo>
                <a:lnTo>
                  <a:pt x="47973" y="455112"/>
                </a:lnTo>
                <a:lnTo>
                  <a:pt x="48174" y="459423"/>
                </a:lnTo>
                <a:lnTo>
                  <a:pt x="50792" y="468637"/>
                </a:lnTo>
                <a:lnTo>
                  <a:pt x="55795" y="474784"/>
                </a:lnTo>
                <a:lnTo>
                  <a:pt x="59104" y="476348"/>
                </a:lnTo>
                <a:lnTo>
                  <a:pt x="67861" y="478086"/>
                </a:lnTo>
                <a:lnTo>
                  <a:pt x="78103" y="476319"/>
                </a:lnTo>
                <a:lnTo>
                  <a:pt x="89957" y="473311"/>
                </a:lnTo>
                <a:lnTo>
                  <a:pt x="104752" y="471974"/>
                </a:lnTo>
                <a:lnTo>
                  <a:pt x="112696" y="470665"/>
                </a:lnTo>
                <a:lnTo>
                  <a:pt x="120851" y="468840"/>
                </a:lnTo>
                <a:lnTo>
                  <a:pt x="129145" y="466671"/>
                </a:lnTo>
                <a:lnTo>
                  <a:pt x="137531" y="465224"/>
                </a:lnTo>
                <a:lnTo>
                  <a:pt x="145980" y="464260"/>
                </a:lnTo>
                <a:lnTo>
                  <a:pt x="154470" y="463618"/>
                </a:lnTo>
                <a:lnTo>
                  <a:pt x="162987" y="463189"/>
                </a:lnTo>
                <a:lnTo>
                  <a:pt x="180071" y="462713"/>
                </a:lnTo>
                <a:lnTo>
                  <a:pt x="210305" y="462445"/>
                </a:lnTo>
                <a:lnTo>
                  <a:pt x="224024" y="461455"/>
                </a:lnTo>
                <a:lnTo>
                  <a:pt x="239837" y="459842"/>
                </a:lnTo>
                <a:lnTo>
                  <a:pt x="257046" y="457815"/>
                </a:lnTo>
                <a:lnTo>
                  <a:pt x="271377" y="456463"/>
                </a:lnTo>
                <a:lnTo>
                  <a:pt x="283787" y="455562"/>
                </a:lnTo>
                <a:lnTo>
                  <a:pt x="294919" y="454961"/>
                </a:lnTo>
                <a:lnTo>
                  <a:pt x="314907" y="454294"/>
                </a:lnTo>
                <a:lnTo>
                  <a:pt x="339031" y="453997"/>
                </a:lnTo>
                <a:lnTo>
                  <a:pt x="497205" y="453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44"/>
          <p:cNvSpPr/>
          <p:nvPr/>
        </p:nvSpPr>
        <p:spPr>
          <a:xfrm>
            <a:off x="7460932" y="2683192"/>
            <a:ext cx="377191" cy="317184"/>
          </a:xfrm>
          <a:custGeom>
            <a:avLst/>
            <a:gdLst/>
            <a:ahLst/>
            <a:cxnLst/>
            <a:rect l="0" t="0" r="0" b="0"/>
            <a:pathLst>
              <a:path w="377191" h="317184">
                <a:moveTo>
                  <a:pt x="0" y="0"/>
                </a:moveTo>
                <a:lnTo>
                  <a:pt x="65659" y="65660"/>
                </a:lnTo>
                <a:lnTo>
                  <a:pt x="81873" y="83778"/>
                </a:lnTo>
                <a:lnTo>
                  <a:pt x="93634" y="98715"/>
                </a:lnTo>
                <a:lnTo>
                  <a:pt x="102428" y="111530"/>
                </a:lnTo>
                <a:lnTo>
                  <a:pt x="111148" y="121978"/>
                </a:lnTo>
                <a:lnTo>
                  <a:pt x="119819" y="130849"/>
                </a:lnTo>
                <a:lnTo>
                  <a:pt x="128457" y="138667"/>
                </a:lnTo>
                <a:lnTo>
                  <a:pt x="139931" y="150548"/>
                </a:lnTo>
                <a:lnTo>
                  <a:pt x="167920" y="181528"/>
                </a:lnTo>
                <a:lnTo>
                  <a:pt x="180526" y="194361"/>
                </a:lnTo>
                <a:lnTo>
                  <a:pt x="191788" y="204822"/>
                </a:lnTo>
                <a:lnTo>
                  <a:pt x="244048" y="248950"/>
                </a:lnTo>
                <a:lnTo>
                  <a:pt x="256044" y="258359"/>
                </a:lnTo>
                <a:lnTo>
                  <a:pt x="265945" y="265584"/>
                </a:lnTo>
                <a:lnTo>
                  <a:pt x="274453" y="271354"/>
                </a:lnTo>
                <a:lnTo>
                  <a:pt x="283934" y="277105"/>
                </a:lnTo>
                <a:lnTo>
                  <a:pt x="294064" y="282844"/>
                </a:lnTo>
                <a:lnTo>
                  <a:pt x="321445" y="297483"/>
                </a:lnTo>
                <a:lnTo>
                  <a:pt x="328597" y="301192"/>
                </a:lnTo>
                <a:lnTo>
                  <a:pt x="336222" y="303665"/>
                </a:lnTo>
                <a:lnTo>
                  <a:pt x="344163" y="305313"/>
                </a:lnTo>
                <a:lnTo>
                  <a:pt x="352315" y="306412"/>
                </a:lnTo>
                <a:lnTo>
                  <a:pt x="357749" y="308097"/>
                </a:lnTo>
                <a:lnTo>
                  <a:pt x="361372" y="310173"/>
                </a:lnTo>
                <a:lnTo>
                  <a:pt x="377190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5"/>
          <p:cNvSpPr/>
          <p:nvPr/>
        </p:nvSpPr>
        <p:spPr>
          <a:xfrm>
            <a:off x="7418069" y="2674620"/>
            <a:ext cx="325757" cy="325756"/>
          </a:xfrm>
          <a:custGeom>
            <a:avLst/>
            <a:gdLst/>
            <a:ahLst/>
            <a:cxnLst/>
            <a:rect l="0" t="0" r="0" b="0"/>
            <a:pathLst>
              <a:path w="325757" h="325756">
                <a:moveTo>
                  <a:pt x="325756" y="0"/>
                </a:moveTo>
                <a:lnTo>
                  <a:pt x="321205" y="9101"/>
                </a:lnTo>
                <a:lnTo>
                  <a:pt x="317959" y="12735"/>
                </a:lnTo>
                <a:lnTo>
                  <a:pt x="309273" y="19312"/>
                </a:lnTo>
                <a:lnTo>
                  <a:pt x="301603" y="27950"/>
                </a:lnTo>
                <a:lnTo>
                  <a:pt x="298224" y="32921"/>
                </a:lnTo>
                <a:lnTo>
                  <a:pt x="294066" y="38140"/>
                </a:lnTo>
                <a:lnTo>
                  <a:pt x="289390" y="43524"/>
                </a:lnTo>
                <a:lnTo>
                  <a:pt x="284367" y="49018"/>
                </a:lnTo>
                <a:lnTo>
                  <a:pt x="212907" y="121296"/>
                </a:lnTo>
                <a:lnTo>
                  <a:pt x="196231" y="138014"/>
                </a:lnTo>
                <a:lnTo>
                  <a:pt x="63583" y="278118"/>
                </a:lnTo>
                <a:lnTo>
                  <a:pt x="50009" y="290187"/>
                </a:lnTo>
                <a:lnTo>
                  <a:pt x="37149" y="30013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46"/>
          <p:cNvSpPr/>
          <p:nvPr/>
        </p:nvSpPr>
        <p:spPr>
          <a:xfrm>
            <a:off x="1665922" y="2091690"/>
            <a:ext cx="1757363" cy="94201"/>
          </a:xfrm>
          <a:custGeom>
            <a:avLst/>
            <a:gdLst/>
            <a:ahLst/>
            <a:cxnLst/>
            <a:rect l="0" t="0" r="0" b="0"/>
            <a:pathLst>
              <a:path w="1757363" h="94201">
                <a:moveTo>
                  <a:pt x="0" y="8572"/>
                </a:moveTo>
                <a:lnTo>
                  <a:pt x="9102" y="4021"/>
                </a:lnTo>
                <a:lnTo>
                  <a:pt x="16110" y="1787"/>
                </a:lnTo>
                <a:lnTo>
                  <a:pt x="27951" y="529"/>
                </a:lnTo>
                <a:lnTo>
                  <a:pt x="76324" y="104"/>
                </a:lnTo>
                <a:lnTo>
                  <a:pt x="185097" y="0"/>
                </a:lnTo>
                <a:lnTo>
                  <a:pt x="209583" y="2540"/>
                </a:lnTo>
                <a:lnTo>
                  <a:pt x="225447" y="4551"/>
                </a:lnTo>
                <a:lnTo>
                  <a:pt x="256876" y="7381"/>
                </a:lnTo>
                <a:lnTo>
                  <a:pt x="309210" y="9455"/>
                </a:lnTo>
                <a:lnTo>
                  <a:pt x="361175" y="14443"/>
                </a:lnTo>
                <a:lnTo>
                  <a:pt x="396363" y="17296"/>
                </a:lnTo>
                <a:lnTo>
                  <a:pt x="428891" y="21340"/>
                </a:lnTo>
                <a:lnTo>
                  <a:pt x="455414" y="23772"/>
                </a:lnTo>
                <a:lnTo>
                  <a:pt x="503661" y="25461"/>
                </a:lnTo>
                <a:lnTo>
                  <a:pt x="572644" y="25683"/>
                </a:lnTo>
                <a:lnTo>
                  <a:pt x="616141" y="28242"/>
                </a:lnTo>
                <a:lnTo>
                  <a:pt x="667223" y="31602"/>
                </a:lnTo>
                <a:lnTo>
                  <a:pt x="699451" y="33095"/>
                </a:lnTo>
                <a:lnTo>
                  <a:pt x="724428" y="35398"/>
                </a:lnTo>
                <a:lnTo>
                  <a:pt x="838457" y="47702"/>
                </a:lnTo>
                <a:lnTo>
                  <a:pt x="877399" y="50329"/>
                </a:lnTo>
                <a:lnTo>
                  <a:pt x="897637" y="51896"/>
                </a:lnTo>
                <a:lnTo>
                  <a:pt x="907035" y="53647"/>
                </a:lnTo>
                <a:lnTo>
                  <a:pt x="916158" y="55767"/>
                </a:lnTo>
                <a:lnTo>
                  <a:pt x="931374" y="58123"/>
                </a:lnTo>
                <a:lnTo>
                  <a:pt x="981205" y="60711"/>
                </a:lnTo>
                <a:lnTo>
                  <a:pt x="991322" y="62382"/>
                </a:lnTo>
                <a:lnTo>
                  <a:pt x="1000924" y="64447"/>
                </a:lnTo>
                <a:lnTo>
                  <a:pt x="1032641" y="67355"/>
                </a:lnTo>
                <a:lnTo>
                  <a:pt x="1076362" y="69290"/>
                </a:lnTo>
                <a:lnTo>
                  <a:pt x="1115606" y="73023"/>
                </a:lnTo>
                <a:lnTo>
                  <a:pt x="1226852" y="80479"/>
                </a:lnTo>
                <a:lnTo>
                  <a:pt x="1257004" y="83180"/>
                </a:lnTo>
                <a:lnTo>
                  <a:pt x="1279010" y="85933"/>
                </a:lnTo>
                <a:lnTo>
                  <a:pt x="1295586" y="88721"/>
                </a:lnTo>
                <a:lnTo>
                  <a:pt x="1308541" y="90580"/>
                </a:lnTo>
                <a:lnTo>
                  <a:pt x="1336829" y="93196"/>
                </a:lnTo>
                <a:lnTo>
                  <a:pt x="1387750" y="94200"/>
                </a:lnTo>
                <a:lnTo>
                  <a:pt x="1431445" y="93336"/>
                </a:lnTo>
                <a:lnTo>
                  <a:pt x="1438167" y="91751"/>
                </a:lnTo>
                <a:lnTo>
                  <a:pt x="1444553" y="89742"/>
                </a:lnTo>
                <a:lnTo>
                  <a:pt x="1467193" y="86915"/>
                </a:lnTo>
                <a:lnTo>
                  <a:pt x="1516638" y="86254"/>
                </a:lnTo>
                <a:lnTo>
                  <a:pt x="1757362" y="857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47"/>
          <p:cNvSpPr/>
          <p:nvPr/>
        </p:nvSpPr>
        <p:spPr>
          <a:xfrm>
            <a:off x="2463164" y="2203132"/>
            <a:ext cx="42864" cy="145733"/>
          </a:xfrm>
          <a:custGeom>
            <a:avLst/>
            <a:gdLst/>
            <a:ahLst/>
            <a:cxnLst/>
            <a:rect l="0" t="0" r="0" b="0"/>
            <a:pathLst>
              <a:path w="42864" h="145733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7381" y="11932"/>
                </a:lnTo>
                <a:lnTo>
                  <a:pt x="7779" y="14622"/>
                </a:lnTo>
                <a:lnTo>
                  <a:pt x="8043" y="17368"/>
                </a:lnTo>
                <a:lnTo>
                  <a:pt x="8220" y="20151"/>
                </a:lnTo>
                <a:lnTo>
                  <a:pt x="8338" y="22959"/>
                </a:lnTo>
                <a:lnTo>
                  <a:pt x="8468" y="28619"/>
                </a:lnTo>
                <a:lnTo>
                  <a:pt x="9456" y="34319"/>
                </a:lnTo>
                <a:lnTo>
                  <a:pt x="11066" y="41930"/>
                </a:lnTo>
                <a:lnTo>
                  <a:pt x="13093" y="50813"/>
                </a:lnTo>
                <a:lnTo>
                  <a:pt x="14444" y="57688"/>
                </a:lnTo>
                <a:lnTo>
                  <a:pt x="15344" y="63224"/>
                </a:lnTo>
                <a:lnTo>
                  <a:pt x="15945" y="67867"/>
                </a:lnTo>
                <a:lnTo>
                  <a:pt x="16345" y="71914"/>
                </a:lnTo>
                <a:lnTo>
                  <a:pt x="16612" y="75566"/>
                </a:lnTo>
                <a:lnTo>
                  <a:pt x="16790" y="78952"/>
                </a:lnTo>
                <a:lnTo>
                  <a:pt x="17861" y="82162"/>
                </a:lnTo>
                <a:lnTo>
                  <a:pt x="19527" y="85255"/>
                </a:lnTo>
                <a:lnTo>
                  <a:pt x="21591" y="88269"/>
                </a:lnTo>
                <a:lnTo>
                  <a:pt x="22967" y="91231"/>
                </a:lnTo>
                <a:lnTo>
                  <a:pt x="23884" y="94158"/>
                </a:lnTo>
                <a:lnTo>
                  <a:pt x="24495" y="97062"/>
                </a:lnTo>
                <a:lnTo>
                  <a:pt x="24903" y="99951"/>
                </a:lnTo>
                <a:lnTo>
                  <a:pt x="25175" y="102829"/>
                </a:lnTo>
                <a:lnTo>
                  <a:pt x="25356" y="105700"/>
                </a:lnTo>
                <a:lnTo>
                  <a:pt x="25557" y="111430"/>
                </a:lnTo>
                <a:lnTo>
                  <a:pt x="25686" y="122870"/>
                </a:lnTo>
                <a:lnTo>
                  <a:pt x="26649" y="125728"/>
                </a:lnTo>
                <a:lnTo>
                  <a:pt x="28244" y="128586"/>
                </a:lnTo>
                <a:lnTo>
                  <a:pt x="30259" y="131444"/>
                </a:lnTo>
                <a:lnTo>
                  <a:pt x="32556" y="134302"/>
                </a:lnTo>
                <a:lnTo>
                  <a:pt x="35039" y="137160"/>
                </a:lnTo>
                <a:lnTo>
                  <a:pt x="42863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48"/>
          <p:cNvSpPr/>
          <p:nvPr/>
        </p:nvSpPr>
        <p:spPr>
          <a:xfrm>
            <a:off x="2343150" y="2254598"/>
            <a:ext cx="282893" cy="16762"/>
          </a:xfrm>
          <a:custGeom>
            <a:avLst/>
            <a:gdLst/>
            <a:ahLst/>
            <a:cxnLst/>
            <a:rect l="0" t="0" r="0" b="0"/>
            <a:pathLst>
              <a:path w="282893" h="16762">
                <a:moveTo>
                  <a:pt x="0" y="8541"/>
                </a:moveTo>
                <a:lnTo>
                  <a:pt x="9101" y="13093"/>
                </a:lnTo>
                <a:lnTo>
                  <a:pt x="13687" y="14433"/>
                </a:lnTo>
                <a:lnTo>
                  <a:pt x="18650" y="15327"/>
                </a:lnTo>
                <a:lnTo>
                  <a:pt x="23863" y="15922"/>
                </a:lnTo>
                <a:lnTo>
                  <a:pt x="32101" y="16320"/>
                </a:lnTo>
                <a:lnTo>
                  <a:pt x="53954" y="16761"/>
                </a:lnTo>
                <a:lnTo>
                  <a:pt x="64544" y="15926"/>
                </a:lnTo>
                <a:lnTo>
                  <a:pt x="74462" y="14417"/>
                </a:lnTo>
                <a:lnTo>
                  <a:pt x="83931" y="12459"/>
                </a:lnTo>
                <a:lnTo>
                  <a:pt x="94054" y="11153"/>
                </a:lnTo>
                <a:lnTo>
                  <a:pt x="104612" y="10283"/>
                </a:lnTo>
                <a:lnTo>
                  <a:pt x="115461" y="9702"/>
                </a:lnTo>
                <a:lnTo>
                  <a:pt x="137676" y="9058"/>
                </a:lnTo>
                <a:lnTo>
                  <a:pt x="185955" y="8572"/>
                </a:lnTo>
                <a:lnTo>
                  <a:pt x="192550" y="7609"/>
                </a:lnTo>
                <a:lnTo>
                  <a:pt x="199804" y="6015"/>
                </a:lnTo>
                <a:lnTo>
                  <a:pt x="207497" y="4000"/>
                </a:lnTo>
                <a:lnTo>
                  <a:pt x="214531" y="2656"/>
                </a:lnTo>
                <a:lnTo>
                  <a:pt x="221126" y="1760"/>
                </a:lnTo>
                <a:lnTo>
                  <a:pt x="227427" y="1163"/>
                </a:lnTo>
                <a:lnTo>
                  <a:pt x="232580" y="765"/>
                </a:lnTo>
                <a:lnTo>
                  <a:pt x="240846" y="323"/>
                </a:lnTo>
                <a:lnTo>
                  <a:pt x="247695" y="126"/>
                </a:lnTo>
                <a:lnTo>
                  <a:pt x="259853" y="0"/>
                </a:lnTo>
                <a:lnTo>
                  <a:pt x="262770" y="942"/>
                </a:lnTo>
                <a:lnTo>
                  <a:pt x="265667" y="2523"/>
                </a:lnTo>
                <a:lnTo>
                  <a:pt x="282892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49"/>
          <p:cNvSpPr/>
          <p:nvPr/>
        </p:nvSpPr>
        <p:spPr>
          <a:xfrm>
            <a:off x="3697604" y="2138256"/>
            <a:ext cx="2383156" cy="30587"/>
          </a:xfrm>
          <a:custGeom>
            <a:avLst/>
            <a:gdLst/>
            <a:ahLst/>
            <a:cxnLst/>
            <a:rect l="0" t="0" r="0" b="0"/>
            <a:pathLst>
              <a:path w="2383156" h="30587">
                <a:moveTo>
                  <a:pt x="0" y="30586"/>
                </a:moveTo>
                <a:lnTo>
                  <a:pt x="33267" y="29633"/>
                </a:lnTo>
                <a:lnTo>
                  <a:pt x="44086" y="28046"/>
                </a:lnTo>
                <a:lnTo>
                  <a:pt x="55108" y="26035"/>
                </a:lnTo>
                <a:lnTo>
                  <a:pt x="65314" y="24695"/>
                </a:lnTo>
                <a:lnTo>
                  <a:pt x="74975" y="23801"/>
                </a:lnTo>
                <a:lnTo>
                  <a:pt x="84274" y="23205"/>
                </a:lnTo>
                <a:lnTo>
                  <a:pt x="147419" y="22367"/>
                </a:lnTo>
                <a:lnTo>
                  <a:pt x="216664" y="22045"/>
                </a:lnTo>
                <a:lnTo>
                  <a:pt x="231120" y="21082"/>
                </a:lnTo>
                <a:lnTo>
                  <a:pt x="272583" y="17472"/>
                </a:lnTo>
                <a:lnTo>
                  <a:pt x="297927" y="16128"/>
                </a:lnTo>
                <a:lnTo>
                  <a:pt x="354027" y="14635"/>
                </a:lnTo>
                <a:lnTo>
                  <a:pt x="442232" y="13546"/>
                </a:lnTo>
                <a:lnTo>
                  <a:pt x="456746" y="12559"/>
                </a:lnTo>
                <a:lnTo>
                  <a:pt x="493194" y="8921"/>
                </a:lnTo>
                <a:lnTo>
                  <a:pt x="515486" y="7570"/>
                </a:lnTo>
                <a:lnTo>
                  <a:pt x="565655" y="6069"/>
                </a:lnTo>
                <a:lnTo>
                  <a:pt x="698686" y="4153"/>
                </a:lnTo>
                <a:lnTo>
                  <a:pt x="801383" y="423"/>
                </a:lnTo>
                <a:lnTo>
                  <a:pt x="845723" y="0"/>
                </a:lnTo>
                <a:lnTo>
                  <a:pt x="883855" y="670"/>
                </a:lnTo>
                <a:lnTo>
                  <a:pt x="950037" y="3003"/>
                </a:lnTo>
                <a:lnTo>
                  <a:pt x="1080172" y="4705"/>
                </a:lnTo>
                <a:lnTo>
                  <a:pt x="1130447" y="4847"/>
                </a:lnTo>
                <a:lnTo>
                  <a:pt x="1173616" y="7399"/>
                </a:lnTo>
                <a:lnTo>
                  <a:pt x="1202463" y="9413"/>
                </a:lnTo>
                <a:lnTo>
                  <a:pt x="1235030" y="10756"/>
                </a:lnTo>
                <a:lnTo>
                  <a:pt x="1357711" y="12911"/>
                </a:lnTo>
                <a:lnTo>
                  <a:pt x="2383155" y="134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0"/>
          <p:cNvSpPr/>
          <p:nvPr/>
        </p:nvSpPr>
        <p:spPr>
          <a:xfrm>
            <a:off x="5069204" y="1603057"/>
            <a:ext cx="180024" cy="154306"/>
          </a:xfrm>
          <a:custGeom>
            <a:avLst/>
            <a:gdLst/>
            <a:ahLst/>
            <a:cxnLst/>
            <a:rect l="0" t="0" r="0" b="0"/>
            <a:pathLst>
              <a:path w="180024" h="154306">
                <a:moveTo>
                  <a:pt x="0" y="0"/>
                </a:moveTo>
                <a:lnTo>
                  <a:pt x="13653" y="9102"/>
                </a:lnTo>
                <a:lnTo>
                  <a:pt x="18627" y="11783"/>
                </a:lnTo>
                <a:lnTo>
                  <a:pt x="22896" y="13570"/>
                </a:lnTo>
                <a:lnTo>
                  <a:pt x="26694" y="14762"/>
                </a:lnTo>
                <a:lnTo>
                  <a:pt x="29226" y="17461"/>
                </a:lnTo>
                <a:lnTo>
                  <a:pt x="30914" y="21166"/>
                </a:lnTo>
                <a:lnTo>
                  <a:pt x="32040" y="25541"/>
                </a:lnTo>
                <a:lnTo>
                  <a:pt x="33743" y="28457"/>
                </a:lnTo>
                <a:lnTo>
                  <a:pt x="35830" y="30402"/>
                </a:lnTo>
                <a:lnTo>
                  <a:pt x="38174" y="31698"/>
                </a:lnTo>
                <a:lnTo>
                  <a:pt x="41642" y="34467"/>
                </a:lnTo>
                <a:lnTo>
                  <a:pt x="45860" y="38218"/>
                </a:lnTo>
                <a:lnTo>
                  <a:pt x="54672" y="46513"/>
                </a:lnTo>
                <a:lnTo>
                  <a:pt x="66894" y="58443"/>
                </a:lnTo>
                <a:lnTo>
                  <a:pt x="94676" y="86119"/>
                </a:lnTo>
                <a:lnTo>
                  <a:pt x="101217" y="91703"/>
                </a:lnTo>
                <a:lnTo>
                  <a:pt x="125770" y="111309"/>
                </a:lnTo>
                <a:lnTo>
                  <a:pt x="131472" y="116116"/>
                </a:lnTo>
                <a:lnTo>
                  <a:pt x="136225" y="120273"/>
                </a:lnTo>
                <a:lnTo>
                  <a:pt x="144048" y="127432"/>
                </a:lnTo>
                <a:lnTo>
                  <a:pt x="153806" y="136818"/>
                </a:lnTo>
                <a:lnTo>
                  <a:pt x="156830" y="139789"/>
                </a:lnTo>
                <a:lnTo>
                  <a:pt x="159798" y="141770"/>
                </a:lnTo>
                <a:lnTo>
                  <a:pt x="162730" y="143091"/>
                </a:lnTo>
                <a:lnTo>
                  <a:pt x="165637" y="143972"/>
                </a:lnTo>
                <a:lnTo>
                  <a:pt x="168527" y="145511"/>
                </a:lnTo>
                <a:lnTo>
                  <a:pt x="171407" y="147490"/>
                </a:lnTo>
                <a:lnTo>
                  <a:pt x="180023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1"/>
          <p:cNvSpPr/>
          <p:nvPr/>
        </p:nvSpPr>
        <p:spPr>
          <a:xfrm>
            <a:off x="5043487" y="1577340"/>
            <a:ext cx="171451" cy="180023"/>
          </a:xfrm>
          <a:custGeom>
            <a:avLst/>
            <a:gdLst/>
            <a:ahLst/>
            <a:cxnLst/>
            <a:rect l="0" t="0" r="0" b="0"/>
            <a:pathLst>
              <a:path w="171451" h="180023">
                <a:moveTo>
                  <a:pt x="171450" y="0"/>
                </a:moveTo>
                <a:lnTo>
                  <a:pt x="166900" y="9101"/>
                </a:lnTo>
                <a:lnTo>
                  <a:pt x="164606" y="12735"/>
                </a:lnTo>
                <a:lnTo>
                  <a:pt x="162125" y="16110"/>
                </a:lnTo>
                <a:lnTo>
                  <a:pt x="159519" y="19312"/>
                </a:lnTo>
                <a:lnTo>
                  <a:pt x="156828" y="23352"/>
                </a:lnTo>
                <a:lnTo>
                  <a:pt x="154082" y="27950"/>
                </a:lnTo>
                <a:lnTo>
                  <a:pt x="151299" y="32921"/>
                </a:lnTo>
                <a:lnTo>
                  <a:pt x="145634" y="40997"/>
                </a:lnTo>
                <a:lnTo>
                  <a:pt x="129179" y="62671"/>
                </a:lnTo>
                <a:lnTo>
                  <a:pt x="121362" y="72260"/>
                </a:lnTo>
                <a:lnTo>
                  <a:pt x="114245" y="80558"/>
                </a:lnTo>
                <a:lnTo>
                  <a:pt x="107596" y="87995"/>
                </a:lnTo>
                <a:lnTo>
                  <a:pt x="94590" y="100574"/>
                </a:lnTo>
                <a:lnTo>
                  <a:pt x="57281" y="134869"/>
                </a:lnTo>
                <a:lnTo>
                  <a:pt x="41997" y="148015"/>
                </a:lnTo>
                <a:lnTo>
                  <a:pt x="29903" y="15773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2"/>
          <p:cNvSpPr/>
          <p:nvPr/>
        </p:nvSpPr>
        <p:spPr>
          <a:xfrm>
            <a:off x="4400844" y="2177414"/>
            <a:ext cx="239736" cy="162762"/>
          </a:xfrm>
          <a:custGeom>
            <a:avLst/>
            <a:gdLst/>
            <a:ahLst/>
            <a:cxnLst/>
            <a:rect l="0" t="0" r="0" b="0"/>
            <a:pathLst>
              <a:path w="239736" h="162762">
                <a:moveTo>
                  <a:pt x="33996" y="0"/>
                </a:moveTo>
                <a:lnTo>
                  <a:pt x="93566" y="0"/>
                </a:lnTo>
                <a:lnTo>
                  <a:pt x="99427" y="953"/>
                </a:lnTo>
                <a:lnTo>
                  <a:pt x="106192" y="2541"/>
                </a:lnTo>
                <a:lnTo>
                  <a:pt x="113559" y="4551"/>
                </a:lnTo>
                <a:lnTo>
                  <a:pt x="119423" y="6844"/>
                </a:lnTo>
                <a:lnTo>
                  <a:pt x="124285" y="9326"/>
                </a:lnTo>
                <a:lnTo>
                  <a:pt x="128478" y="11932"/>
                </a:lnTo>
                <a:lnTo>
                  <a:pt x="135678" y="14829"/>
                </a:lnTo>
                <a:lnTo>
                  <a:pt x="138931" y="15601"/>
                </a:lnTo>
                <a:lnTo>
                  <a:pt x="145086" y="18999"/>
                </a:lnTo>
                <a:lnTo>
                  <a:pt x="148061" y="21239"/>
                </a:lnTo>
                <a:lnTo>
                  <a:pt x="151949" y="24637"/>
                </a:lnTo>
                <a:lnTo>
                  <a:pt x="156446" y="28807"/>
                </a:lnTo>
                <a:lnTo>
                  <a:pt x="161349" y="33493"/>
                </a:lnTo>
                <a:lnTo>
                  <a:pt x="164618" y="39474"/>
                </a:lnTo>
                <a:lnTo>
                  <a:pt x="166797" y="46318"/>
                </a:lnTo>
                <a:lnTo>
                  <a:pt x="168250" y="53739"/>
                </a:lnTo>
                <a:lnTo>
                  <a:pt x="169218" y="59639"/>
                </a:lnTo>
                <a:lnTo>
                  <a:pt x="169864" y="64524"/>
                </a:lnTo>
                <a:lnTo>
                  <a:pt x="170294" y="68734"/>
                </a:lnTo>
                <a:lnTo>
                  <a:pt x="169629" y="73445"/>
                </a:lnTo>
                <a:lnTo>
                  <a:pt x="168233" y="78491"/>
                </a:lnTo>
                <a:lnTo>
                  <a:pt x="166350" y="83760"/>
                </a:lnTo>
                <a:lnTo>
                  <a:pt x="164142" y="88225"/>
                </a:lnTo>
                <a:lnTo>
                  <a:pt x="161717" y="92155"/>
                </a:lnTo>
                <a:lnTo>
                  <a:pt x="159148" y="95726"/>
                </a:lnTo>
                <a:lnTo>
                  <a:pt x="155530" y="100013"/>
                </a:lnTo>
                <a:lnTo>
                  <a:pt x="151214" y="104775"/>
                </a:lnTo>
                <a:lnTo>
                  <a:pt x="141338" y="115147"/>
                </a:lnTo>
                <a:lnTo>
                  <a:pt x="130598" y="126107"/>
                </a:lnTo>
                <a:lnTo>
                  <a:pt x="126019" y="129791"/>
                </a:lnTo>
                <a:lnTo>
                  <a:pt x="122015" y="132248"/>
                </a:lnTo>
                <a:lnTo>
                  <a:pt x="118392" y="133886"/>
                </a:lnTo>
                <a:lnTo>
                  <a:pt x="104193" y="140741"/>
                </a:lnTo>
                <a:lnTo>
                  <a:pt x="99844" y="143358"/>
                </a:lnTo>
                <a:lnTo>
                  <a:pt x="95992" y="146054"/>
                </a:lnTo>
                <a:lnTo>
                  <a:pt x="92472" y="148805"/>
                </a:lnTo>
                <a:lnTo>
                  <a:pt x="86020" y="151861"/>
                </a:lnTo>
                <a:lnTo>
                  <a:pt x="79025" y="154172"/>
                </a:lnTo>
                <a:lnTo>
                  <a:pt x="74492" y="156121"/>
                </a:lnTo>
                <a:lnTo>
                  <a:pt x="69566" y="158374"/>
                </a:lnTo>
                <a:lnTo>
                  <a:pt x="65329" y="159875"/>
                </a:lnTo>
                <a:lnTo>
                  <a:pt x="58081" y="161543"/>
                </a:lnTo>
                <a:lnTo>
                  <a:pt x="53863" y="161988"/>
                </a:lnTo>
                <a:lnTo>
                  <a:pt x="49146" y="162285"/>
                </a:lnTo>
                <a:lnTo>
                  <a:pt x="38824" y="162614"/>
                </a:lnTo>
                <a:lnTo>
                  <a:pt x="27886" y="162761"/>
                </a:lnTo>
                <a:lnTo>
                  <a:pt x="22303" y="161848"/>
                </a:lnTo>
                <a:lnTo>
                  <a:pt x="16675" y="160286"/>
                </a:lnTo>
                <a:lnTo>
                  <a:pt x="3058" y="155487"/>
                </a:lnTo>
                <a:lnTo>
                  <a:pt x="1940" y="154141"/>
                </a:lnTo>
                <a:lnTo>
                  <a:pt x="1195" y="152291"/>
                </a:lnTo>
                <a:lnTo>
                  <a:pt x="367" y="147695"/>
                </a:lnTo>
                <a:lnTo>
                  <a:pt x="147" y="145136"/>
                </a:lnTo>
                <a:lnTo>
                  <a:pt x="0" y="142478"/>
                </a:lnTo>
                <a:lnTo>
                  <a:pt x="1807" y="139753"/>
                </a:lnTo>
                <a:lnTo>
                  <a:pt x="4916" y="136984"/>
                </a:lnTo>
                <a:lnTo>
                  <a:pt x="8894" y="134185"/>
                </a:lnTo>
                <a:lnTo>
                  <a:pt x="15854" y="131076"/>
                </a:lnTo>
                <a:lnTo>
                  <a:pt x="23075" y="128741"/>
                </a:lnTo>
                <a:lnTo>
                  <a:pt x="27668" y="126785"/>
                </a:lnTo>
                <a:lnTo>
                  <a:pt x="37850" y="122072"/>
                </a:lnTo>
                <a:lnTo>
                  <a:pt x="48726" y="116802"/>
                </a:lnTo>
                <a:lnTo>
                  <a:pt x="53341" y="115016"/>
                </a:lnTo>
                <a:lnTo>
                  <a:pt x="57370" y="113825"/>
                </a:lnTo>
                <a:lnTo>
                  <a:pt x="61008" y="113031"/>
                </a:lnTo>
                <a:lnTo>
                  <a:pt x="65339" y="113454"/>
                </a:lnTo>
                <a:lnTo>
                  <a:pt x="70131" y="114689"/>
                </a:lnTo>
                <a:lnTo>
                  <a:pt x="75231" y="116464"/>
                </a:lnTo>
                <a:lnTo>
                  <a:pt x="81488" y="117648"/>
                </a:lnTo>
                <a:lnTo>
                  <a:pt x="88518" y="118437"/>
                </a:lnTo>
                <a:lnTo>
                  <a:pt x="96061" y="118963"/>
                </a:lnTo>
                <a:lnTo>
                  <a:pt x="102995" y="119314"/>
                </a:lnTo>
                <a:lnTo>
                  <a:pt x="115779" y="119704"/>
                </a:lnTo>
                <a:lnTo>
                  <a:pt x="120903" y="120760"/>
                </a:lnTo>
                <a:lnTo>
                  <a:pt x="125271" y="122417"/>
                </a:lnTo>
                <a:lnTo>
                  <a:pt x="129136" y="124474"/>
                </a:lnTo>
                <a:lnTo>
                  <a:pt x="133617" y="125845"/>
                </a:lnTo>
                <a:lnTo>
                  <a:pt x="138511" y="126760"/>
                </a:lnTo>
                <a:lnTo>
                  <a:pt x="143677" y="127369"/>
                </a:lnTo>
                <a:lnTo>
                  <a:pt x="153789" y="129680"/>
                </a:lnTo>
                <a:lnTo>
                  <a:pt x="194161" y="140130"/>
                </a:lnTo>
                <a:lnTo>
                  <a:pt x="202685" y="141998"/>
                </a:lnTo>
                <a:lnTo>
                  <a:pt x="209321" y="143243"/>
                </a:lnTo>
                <a:lnTo>
                  <a:pt x="215649" y="144073"/>
                </a:lnTo>
                <a:lnTo>
                  <a:pt x="221773" y="144627"/>
                </a:lnTo>
                <a:lnTo>
                  <a:pt x="239735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3"/>
          <p:cNvSpPr/>
          <p:nvPr/>
        </p:nvSpPr>
        <p:spPr>
          <a:xfrm>
            <a:off x="4726304" y="2194560"/>
            <a:ext cx="180024" cy="128588"/>
          </a:xfrm>
          <a:custGeom>
            <a:avLst/>
            <a:gdLst/>
            <a:ahLst/>
            <a:cxnLst/>
            <a:rect l="0" t="0" r="0" b="0"/>
            <a:pathLst>
              <a:path w="180024" h="128588">
                <a:moveTo>
                  <a:pt x="0" y="0"/>
                </a:moveTo>
                <a:lnTo>
                  <a:pt x="20990" y="20989"/>
                </a:lnTo>
                <a:lnTo>
                  <a:pt x="25424" y="24470"/>
                </a:lnTo>
                <a:lnTo>
                  <a:pt x="31237" y="28696"/>
                </a:lnTo>
                <a:lnTo>
                  <a:pt x="37970" y="33418"/>
                </a:lnTo>
                <a:lnTo>
                  <a:pt x="45316" y="39423"/>
                </a:lnTo>
                <a:lnTo>
                  <a:pt x="53070" y="46285"/>
                </a:lnTo>
                <a:lnTo>
                  <a:pt x="61098" y="53716"/>
                </a:lnTo>
                <a:lnTo>
                  <a:pt x="70260" y="61528"/>
                </a:lnTo>
                <a:lnTo>
                  <a:pt x="98500" y="84270"/>
                </a:lnTo>
                <a:lnTo>
                  <a:pt x="104719" y="89518"/>
                </a:lnTo>
                <a:lnTo>
                  <a:pt x="109818" y="93968"/>
                </a:lnTo>
                <a:lnTo>
                  <a:pt x="116075" y="97888"/>
                </a:lnTo>
                <a:lnTo>
                  <a:pt x="123103" y="101453"/>
                </a:lnTo>
                <a:lnTo>
                  <a:pt x="130646" y="104783"/>
                </a:lnTo>
                <a:lnTo>
                  <a:pt x="136628" y="107955"/>
                </a:lnTo>
                <a:lnTo>
                  <a:pt x="141568" y="111022"/>
                </a:lnTo>
                <a:lnTo>
                  <a:pt x="151789" y="118238"/>
                </a:lnTo>
                <a:lnTo>
                  <a:pt x="155727" y="121765"/>
                </a:lnTo>
                <a:lnTo>
                  <a:pt x="158111" y="124039"/>
                </a:lnTo>
                <a:lnTo>
                  <a:pt x="160652" y="125555"/>
                </a:lnTo>
                <a:lnTo>
                  <a:pt x="166016" y="127239"/>
                </a:lnTo>
                <a:lnTo>
                  <a:pt x="171576" y="127988"/>
                </a:lnTo>
                <a:lnTo>
                  <a:pt x="180023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4"/>
          <p:cNvSpPr/>
          <p:nvPr/>
        </p:nvSpPr>
        <p:spPr>
          <a:xfrm>
            <a:off x="4717732" y="2211705"/>
            <a:ext cx="171451" cy="137160"/>
          </a:xfrm>
          <a:custGeom>
            <a:avLst/>
            <a:gdLst/>
            <a:ahLst/>
            <a:cxnLst/>
            <a:rect l="0" t="0" r="0" b="0"/>
            <a:pathLst>
              <a:path w="171451" h="137160">
                <a:moveTo>
                  <a:pt x="171450" y="0"/>
                </a:moveTo>
                <a:lnTo>
                  <a:pt x="162348" y="4551"/>
                </a:lnTo>
                <a:lnTo>
                  <a:pt x="158715" y="7796"/>
                </a:lnTo>
                <a:lnTo>
                  <a:pt x="155340" y="11865"/>
                </a:lnTo>
                <a:lnTo>
                  <a:pt x="152137" y="16482"/>
                </a:lnTo>
                <a:lnTo>
                  <a:pt x="148098" y="20513"/>
                </a:lnTo>
                <a:lnTo>
                  <a:pt x="143499" y="24153"/>
                </a:lnTo>
                <a:lnTo>
                  <a:pt x="138529" y="27532"/>
                </a:lnTo>
                <a:lnTo>
                  <a:pt x="122846" y="38906"/>
                </a:lnTo>
                <a:lnTo>
                  <a:pt x="113330" y="45940"/>
                </a:lnTo>
                <a:lnTo>
                  <a:pt x="95136" y="58835"/>
                </a:lnTo>
                <a:lnTo>
                  <a:pt x="86284" y="64941"/>
                </a:lnTo>
                <a:lnTo>
                  <a:pt x="79431" y="70916"/>
                </a:lnTo>
                <a:lnTo>
                  <a:pt x="73908" y="76805"/>
                </a:lnTo>
                <a:lnTo>
                  <a:pt x="69275" y="82635"/>
                </a:lnTo>
                <a:lnTo>
                  <a:pt x="62376" y="89380"/>
                </a:lnTo>
                <a:lnTo>
                  <a:pt x="53966" y="96734"/>
                </a:lnTo>
                <a:lnTo>
                  <a:pt x="0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55"/>
          <p:cNvSpPr/>
          <p:nvPr/>
        </p:nvSpPr>
        <p:spPr>
          <a:xfrm>
            <a:off x="1965959" y="3566160"/>
            <a:ext cx="720092" cy="68581"/>
          </a:xfrm>
          <a:custGeom>
            <a:avLst/>
            <a:gdLst/>
            <a:ahLst/>
            <a:cxnLst/>
            <a:rect l="0" t="0" r="0" b="0"/>
            <a:pathLst>
              <a:path w="720092" h="68581">
                <a:moveTo>
                  <a:pt x="0" y="68580"/>
                </a:moveTo>
                <a:lnTo>
                  <a:pt x="9102" y="64029"/>
                </a:lnTo>
                <a:lnTo>
                  <a:pt x="14641" y="61736"/>
                </a:lnTo>
                <a:lnTo>
                  <a:pt x="21191" y="59254"/>
                </a:lnTo>
                <a:lnTo>
                  <a:pt x="28415" y="56648"/>
                </a:lnTo>
                <a:lnTo>
                  <a:pt x="35136" y="54910"/>
                </a:lnTo>
                <a:lnTo>
                  <a:pt x="47684" y="52979"/>
                </a:lnTo>
                <a:lnTo>
                  <a:pt x="54649" y="51512"/>
                </a:lnTo>
                <a:lnTo>
                  <a:pt x="62151" y="49581"/>
                </a:lnTo>
                <a:lnTo>
                  <a:pt x="70009" y="47341"/>
                </a:lnTo>
                <a:lnTo>
                  <a:pt x="86360" y="42313"/>
                </a:lnTo>
                <a:lnTo>
                  <a:pt x="94721" y="39638"/>
                </a:lnTo>
                <a:lnTo>
                  <a:pt x="103153" y="37856"/>
                </a:lnTo>
                <a:lnTo>
                  <a:pt x="120141" y="35874"/>
                </a:lnTo>
                <a:lnTo>
                  <a:pt x="128672" y="34394"/>
                </a:lnTo>
                <a:lnTo>
                  <a:pt x="137216" y="32454"/>
                </a:lnTo>
                <a:lnTo>
                  <a:pt x="176012" y="22497"/>
                </a:lnTo>
                <a:lnTo>
                  <a:pt x="193542" y="19761"/>
                </a:lnTo>
                <a:lnTo>
                  <a:pt x="240959" y="14180"/>
                </a:lnTo>
                <a:lnTo>
                  <a:pt x="262557" y="12311"/>
                </a:lnTo>
                <a:lnTo>
                  <a:pt x="281718" y="11065"/>
                </a:lnTo>
                <a:lnTo>
                  <a:pt x="299255" y="10234"/>
                </a:lnTo>
                <a:lnTo>
                  <a:pt x="315708" y="8727"/>
                </a:lnTo>
                <a:lnTo>
                  <a:pt x="331440" y="6771"/>
                </a:lnTo>
                <a:lnTo>
                  <a:pt x="346690" y="4514"/>
                </a:lnTo>
                <a:lnTo>
                  <a:pt x="369239" y="3009"/>
                </a:lnTo>
                <a:lnTo>
                  <a:pt x="396655" y="2006"/>
                </a:lnTo>
                <a:lnTo>
                  <a:pt x="506871" y="396"/>
                </a:lnTo>
                <a:lnTo>
                  <a:pt x="537939" y="1216"/>
                </a:lnTo>
                <a:lnTo>
                  <a:pt x="572939" y="2715"/>
                </a:lnTo>
                <a:lnTo>
                  <a:pt x="7200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6"/>
          <p:cNvSpPr/>
          <p:nvPr/>
        </p:nvSpPr>
        <p:spPr>
          <a:xfrm>
            <a:off x="2292906" y="3540442"/>
            <a:ext cx="58817" cy="514351"/>
          </a:xfrm>
          <a:custGeom>
            <a:avLst/>
            <a:gdLst/>
            <a:ahLst/>
            <a:cxnLst/>
            <a:rect l="0" t="0" r="0" b="0"/>
            <a:pathLst>
              <a:path w="58817" h="514351">
                <a:moveTo>
                  <a:pt x="7381" y="0"/>
                </a:moveTo>
                <a:lnTo>
                  <a:pt x="2830" y="4551"/>
                </a:lnTo>
                <a:lnTo>
                  <a:pt x="1489" y="7797"/>
                </a:lnTo>
                <a:lnTo>
                  <a:pt x="0" y="16483"/>
                </a:lnTo>
                <a:lnTo>
                  <a:pt x="555" y="21466"/>
                </a:lnTo>
                <a:lnTo>
                  <a:pt x="1878" y="26693"/>
                </a:lnTo>
                <a:lnTo>
                  <a:pt x="3712" y="32083"/>
                </a:lnTo>
                <a:lnTo>
                  <a:pt x="5888" y="42343"/>
                </a:lnTo>
                <a:lnTo>
                  <a:pt x="8291" y="55852"/>
                </a:lnTo>
                <a:lnTo>
                  <a:pt x="10845" y="71525"/>
                </a:lnTo>
                <a:lnTo>
                  <a:pt x="12548" y="92450"/>
                </a:lnTo>
                <a:lnTo>
                  <a:pt x="13683" y="116878"/>
                </a:lnTo>
                <a:lnTo>
                  <a:pt x="14440" y="143642"/>
                </a:lnTo>
                <a:lnTo>
                  <a:pt x="15897" y="165294"/>
                </a:lnTo>
                <a:lnTo>
                  <a:pt x="17821" y="183538"/>
                </a:lnTo>
                <a:lnTo>
                  <a:pt x="20056" y="199512"/>
                </a:lnTo>
                <a:lnTo>
                  <a:pt x="20593" y="213970"/>
                </a:lnTo>
                <a:lnTo>
                  <a:pt x="19999" y="227419"/>
                </a:lnTo>
                <a:lnTo>
                  <a:pt x="18651" y="240195"/>
                </a:lnTo>
                <a:lnTo>
                  <a:pt x="18704" y="252523"/>
                </a:lnTo>
                <a:lnTo>
                  <a:pt x="19692" y="264551"/>
                </a:lnTo>
                <a:lnTo>
                  <a:pt x="21303" y="276380"/>
                </a:lnTo>
                <a:lnTo>
                  <a:pt x="28122" y="338536"/>
                </a:lnTo>
                <a:lnTo>
                  <a:pt x="29781" y="357136"/>
                </a:lnTo>
                <a:lnTo>
                  <a:pt x="30887" y="372393"/>
                </a:lnTo>
                <a:lnTo>
                  <a:pt x="31624" y="385422"/>
                </a:lnTo>
                <a:lnTo>
                  <a:pt x="33068" y="396966"/>
                </a:lnTo>
                <a:lnTo>
                  <a:pt x="34983" y="407519"/>
                </a:lnTo>
                <a:lnTo>
                  <a:pt x="37213" y="417412"/>
                </a:lnTo>
                <a:lnTo>
                  <a:pt x="38699" y="425912"/>
                </a:lnTo>
                <a:lnTo>
                  <a:pt x="40350" y="440437"/>
                </a:lnTo>
                <a:lnTo>
                  <a:pt x="40790" y="450787"/>
                </a:lnTo>
                <a:lnTo>
                  <a:pt x="41594" y="501150"/>
                </a:lnTo>
                <a:lnTo>
                  <a:pt x="41637" y="507848"/>
                </a:lnTo>
                <a:lnTo>
                  <a:pt x="42600" y="510016"/>
                </a:lnTo>
                <a:lnTo>
                  <a:pt x="44196" y="511461"/>
                </a:lnTo>
                <a:lnTo>
                  <a:pt x="58816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57"/>
          <p:cNvSpPr/>
          <p:nvPr/>
        </p:nvSpPr>
        <p:spPr>
          <a:xfrm>
            <a:off x="2677477" y="3514725"/>
            <a:ext cx="548641" cy="470954"/>
          </a:xfrm>
          <a:custGeom>
            <a:avLst/>
            <a:gdLst/>
            <a:ahLst/>
            <a:cxnLst/>
            <a:rect l="0" t="0" r="0" b="0"/>
            <a:pathLst>
              <a:path w="548641" h="470954">
                <a:moveTo>
                  <a:pt x="0" y="0"/>
                </a:moveTo>
                <a:lnTo>
                  <a:pt x="0" y="9101"/>
                </a:lnTo>
                <a:lnTo>
                  <a:pt x="2540" y="23730"/>
                </a:lnTo>
                <a:lnTo>
                  <a:pt x="4551" y="32965"/>
                </a:lnTo>
                <a:lnTo>
                  <a:pt x="5891" y="41979"/>
                </a:lnTo>
                <a:lnTo>
                  <a:pt x="6785" y="50846"/>
                </a:lnTo>
                <a:lnTo>
                  <a:pt x="7381" y="59614"/>
                </a:lnTo>
                <a:lnTo>
                  <a:pt x="7778" y="68318"/>
                </a:lnTo>
                <a:lnTo>
                  <a:pt x="8220" y="85608"/>
                </a:lnTo>
                <a:lnTo>
                  <a:pt x="8563" y="207684"/>
                </a:lnTo>
                <a:lnTo>
                  <a:pt x="9519" y="227038"/>
                </a:lnTo>
                <a:lnTo>
                  <a:pt x="15356" y="317368"/>
                </a:lnTo>
                <a:lnTo>
                  <a:pt x="16350" y="343934"/>
                </a:lnTo>
                <a:lnTo>
                  <a:pt x="16792" y="365267"/>
                </a:lnTo>
                <a:lnTo>
                  <a:pt x="17862" y="374956"/>
                </a:lnTo>
                <a:lnTo>
                  <a:pt x="19528" y="384273"/>
                </a:lnTo>
                <a:lnTo>
                  <a:pt x="21591" y="393342"/>
                </a:lnTo>
                <a:lnTo>
                  <a:pt x="22967" y="401293"/>
                </a:lnTo>
                <a:lnTo>
                  <a:pt x="24495" y="415207"/>
                </a:lnTo>
                <a:lnTo>
                  <a:pt x="23950" y="424442"/>
                </a:lnTo>
                <a:lnTo>
                  <a:pt x="22634" y="435361"/>
                </a:lnTo>
                <a:lnTo>
                  <a:pt x="20804" y="447403"/>
                </a:lnTo>
                <a:lnTo>
                  <a:pt x="19585" y="456384"/>
                </a:lnTo>
                <a:lnTo>
                  <a:pt x="18229" y="468902"/>
                </a:lnTo>
                <a:lnTo>
                  <a:pt x="18820" y="470717"/>
                </a:lnTo>
                <a:lnTo>
                  <a:pt x="20167" y="470021"/>
                </a:lnTo>
                <a:lnTo>
                  <a:pt x="22017" y="467652"/>
                </a:lnTo>
                <a:lnTo>
                  <a:pt x="23250" y="464168"/>
                </a:lnTo>
                <a:lnTo>
                  <a:pt x="24621" y="455217"/>
                </a:lnTo>
                <a:lnTo>
                  <a:pt x="27770" y="442348"/>
                </a:lnTo>
                <a:lnTo>
                  <a:pt x="42104" y="392600"/>
                </a:lnTo>
                <a:lnTo>
                  <a:pt x="47119" y="377938"/>
                </a:lnTo>
                <a:lnTo>
                  <a:pt x="52368" y="364354"/>
                </a:lnTo>
                <a:lnTo>
                  <a:pt x="57772" y="351487"/>
                </a:lnTo>
                <a:lnTo>
                  <a:pt x="63279" y="339100"/>
                </a:lnTo>
                <a:lnTo>
                  <a:pt x="74479" y="315176"/>
                </a:lnTo>
                <a:lnTo>
                  <a:pt x="81085" y="303462"/>
                </a:lnTo>
                <a:lnTo>
                  <a:pt x="88347" y="291843"/>
                </a:lnTo>
                <a:lnTo>
                  <a:pt x="96045" y="280287"/>
                </a:lnTo>
                <a:lnTo>
                  <a:pt x="104035" y="269725"/>
                </a:lnTo>
                <a:lnTo>
                  <a:pt x="112219" y="259827"/>
                </a:lnTo>
                <a:lnTo>
                  <a:pt x="120533" y="250370"/>
                </a:lnTo>
                <a:lnTo>
                  <a:pt x="128933" y="241208"/>
                </a:lnTo>
                <a:lnTo>
                  <a:pt x="145886" y="223408"/>
                </a:lnTo>
                <a:lnTo>
                  <a:pt x="156312" y="214661"/>
                </a:lnTo>
                <a:lnTo>
                  <a:pt x="168026" y="205973"/>
                </a:lnTo>
                <a:lnTo>
                  <a:pt x="180597" y="197322"/>
                </a:lnTo>
                <a:lnTo>
                  <a:pt x="190883" y="191556"/>
                </a:lnTo>
                <a:lnTo>
                  <a:pt x="207392" y="185148"/>
                </a:lnTo>
                <a:lnTo>
                  <a:pt x="221079" y="182300"/>
                </a:lnTo>
                <a:lnTo>
                  <a:pt x="227396" y="181541"/>
                </a:lnTo>
                <a:lnTo>
                  <a:pt x="232560" y="181987"/>
                </a:lnTo>
                <a:lnTo>
                  <a:pt x="236955" y="183237"/>
                </a:lnTo>
                <a:lnTo>
                  <a:pt x="240838" y="185023"/>
                </a:lnTo>
                <a:lnTo>
                  <a:pt x="243426" y="188118"/>
                </a:lnTo>
                <a:lnTo>
                  <a:pt x="245151" y="192087"/>
                </a:lnTo>
                <a:lnTo>
                  <a:pt x="248021" y="202529"/>
                </a:lnTo>
                <a:lnTo>
                  <a:pt x="252472" y="216695"/>
                </a:lnTo>
                <a:lnTo>
                  <a:pt x="253087" y="225426"/>
                </a:lnTo>
                <a:lnTo>
                  <a:pt x="252545" y="235056"/>
                </a:lnTo>
                <a:lnTo>
                  <a:pt x="244830" y="291541"/>
                </a:lnTo>
                <a:lnTo>
                  <a:pt x="243230" y="306755"/>
                </a:lnTo>
                <a:lnTo>
                  <a:pt x="242163" y="320708"/>
                </a:lnTo>
                <a:lnTo>
                  <a:pt x="241452" y="333821"/>
                </a:lnTo>
                <a:lnTo>
                  <a:pt x="240662" y="368710"/>
                </a:lnTo>
                <a:lnTo>
                  <a:pt x="240451" y="388681"/>
                </a:lnTo>
                <a:lnTo>
                  <a:pt x="241264" y="403901"/>
                </a:lnTo>
                <a:lnTo>
                  <a:pt x="242757" y="415952"/>
                </a:lnTo>
                <a:lnTo>
                  <a:pt x="244706" y="425891"/>
                </a:lnTo>
                <a:lnTo>
                  <a:pt x="249411" y="439475"/>
                </a:lnTo>
                <a:lnTo>
                  <a:pt x="257414" y="452477"/>
                </a:lnTo>
                <a:lnTo>
                  <a:pt x="260192" y="455956"/>
                </a:lnTo>
                <a:lnTo>
                  <a:pt x="268359" y="462362"/>
                </a:lnTo>
                <a:lnTo>
                  <a:pt x="273203" y="465404"/>
                </a:lnTo>
                <a:lnTo>
                  <a:pt x="283666" y="468783"/>
                </a:lnTo>
                <a:lnTo>
                  <a:pt x="297727" y="470686"/>
                </a:lnTo>
                <a:lnTo>
                  <a:pt x="301354" y="470953"/>
                </a:lnTo>
                <a:lnTo>
                  <a:pt x="310465" y="468710"/>
                </a:lnTo>
                <a:lnTo>
                  <a:pt x="326305" y="462092"/>
                </a:lnTo>
                <a:lnTo>
                  <a:pt x="343063" y="454098"/>
                </a:lnTo>
                <a:lnTo>
                  <a:pt x="354402" y="447566"/>
                </a:lnTo>
                <a:lnTo>
                  <a:pt x="371496" y="433178"/>
                </a:lnTo>
                <a:lnTo>
                  <a:pt x="382915" y="422394"/>
                </a:lnTo>
                <a:lnTo>
                  <a:pt x="396879" y="411250"/>
                </a:lnTo>
                <a:lnTo>
                  <a:pt x="411658" y="399948"/>
                </a:lnTo>
                <a:lnTo>
                  <a:pt x="424577" y="388574"/>
                </a:lnTo>
                <a:lnTo>
                  <a:pt x="431641" y="380017"/>
                </a:lnTo>
                <a:lnTo>
                  <a:pt x="439208" y="369549"/>
                </a:lnTo>
                <a:lnTo>
                  <a:pt x="447111" y="357809"/>
                </a:lnTo>
                <a:lnTo>
                  <a:pt x="480986" y="304878"/>
                </a:lnTo>
                <a:lnTo>
                  <a:pt x="491155" y="286119"/>
                </a:lnTo>
                <a:lnTo>
                  <a:pt x="499839" y="267899"/>
                </a:lnTo>
                <a:lnTo>
                  <a:pt x="507534" y="250037"/>
                </a:lnTo>
                <a:lnTo>
                  <a:pt x="512663" y="236223"/>
                </a:lnTo>
                <a:lnTo>
                  <a:pt x="516083" y="225109"/>
                </a:lnTo>
                <a:lnTo>
                  <a:pt x="518363" y="215795"/>
                </a:lnTo>
                <a:lnTo>
                  <a:pt x="520896" y="202906"/>
                </a:lnTo>
                <a:lnTo>
                  <a:pt x="521571" y="198136"/>
                </a:lnTo>
                <a:lnTo>
                  <a:pt x="520117" y="193051"/>
                </a:lnTo>
                <a:lnTo>
                  <a:pt x="513420" y="182320"/>
                </a:lnTo>
                <a:lnTo>
                  <a:pt x="503491" y="170119"/>
                </a:lnTo>
                <a:lnTo>
                  <a:pt x="500443" y="168658"/>
                </a:lnTo>
                <a:lnTo>
                  <a:pt x="497459" y="168636"/>
                </a:lnTo>
                <a:lnTo>
                  <a:pt x="491603" y="170199"/>
                </a:lnTo>
                <a:lnTo>
                  <a:pt x="485825" y="170894"/>
                </a:lnTo>
                <a:lnTo>
                  <a:pt x="477543" y="176283"/>
                </a:lnTo>
                <a:lnTo>
                  <a:pt x="466559" y="186933"/>
                </a:lnTo>
                <a:lnTo>
                  <a:pt x="459629" y="195107"/>
                </a:lnTo>
                <a:lnTo>
                  <a:pt x="452152" y="204366"/>
                </a:lnTo>
                <a:lnTo>
                  <a:pt x="446215" y="213396"/>
                </a:lnTo>
                <a:lnTo>
                  <a:pt x="441304" y="222274"/>
                </a:lnTo>
                <a:lnTo>
                  <a:pt x="426579" y="252503"/>
                </a:lnTo>
                <a:lnTo>
                  <a:pt x="422498" y="263585"/>
                </a:lnTo>
                <a:lnTo>
                  <a:pt x="417873" y="277641"/>
                </a:lnTo>
                <a:lnTo>
                  <a:pt x="401313" y="329903"/>
                </a:lnTo>
                <a:lnTo>
                  <a:pt x="399940" y="338998"/>
                </a:lnTo>
                <a:lnTo>
                  <a:pt x="399976" y="346966"/>
                </a:lnTo>
                <a:lnTo>
                  <a:pt x="400953" y="354183"/>
                </a:lnTo>
                <a:lnTo>
                  <a:pt x="401605" y="361852"/>
                </a:lnTo>
                <a:lnTo>
                  <a:pt x="402039" y="369822"/>
                </a:lnTo>
                <a:lnTo>
                  <a:pt x="402329" y="377993"/>
                </a:lnTo>
                <a:lnTo>
                  <a:pt x="404427" y="385345"/>
                </a:lnTo>
                <a:lnTo>
                  <a:pt x="411838" y="398594"/>
                </a:lnTo>
                <a:lnTo>
                  <a:pt x="425274" y="416731"/>
                </a:lnTo>
                <a:lnTo>
                  <a:pt x="431263" y="426831"/>
                </a:lnTo>
                <a:lnTo>
                  <a:pt x="439640" y="435130"/>
                </a:lnTo>
                <a:lnTo>
                  <a:pt x="455066" y="445157"/>
                </a:lnTo>
                <a:lnTo>
                  <a:pt x="460540" y="448219"/>
                </a:lnTo>
                <a:lnTo>
                  <a:pt x="471702" y="451620"/>
                </a:lnTo>
                <a:lnTo>
                  <a:pt x="483965" y="453133"/>
                </a:lnTo>
                <a:lnTo>
                  <a:pt x="498941" y="453804"/>
                </a:lnTo>
                <a:lnTo>
                  <a:pt x="523437" y="454183"/>
                </a:lnTo>
                <a:lnTo>
                  <a:pt x="54864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58"/>
          <p:cNvSpPr/>
          <p:nvPr/>
        </p:nvSpPr>
        <p:spPr>
          <a:xfrm>
            <a:off x="3578934" y="3478726"/>
            <a:ext cx="212969" cy="524118"/>
          </a:xfrm>
          <a:custGeom>
            <a:avLst/>
            <a:gdLst/>
            <a:ahLst/>
            <a:cxnLst/>
            <a:rect l="0" t="0" r="0" b="0"/>
            <a:pathLst>
              <a:path w="212969" h="524118">
                <a:moveTo>
                  <a:pt x="178678" y="250311"/>
                </a:moveTo>
                <a:lnTo>
                  <a:pt x="169577" y="245761"/>
                </a:lnTo>
                <a:lnTo>
                  <a:pt x="165943" y="245372"/>
                </a:lnTo>
                <a:lnTo>
                  <a:pt x="162568" y="246066"/>
                </a:lnTo>
                <a:lnTo>
                  <a:pt x="156278" y="248424"/>
                </a:lnTo>
                <a:lnTo>
                  <a:pt x="150307" y="249473"/>
                </a:lnTo>
                <a:lnTo>
                  <a:pt x="145477" y="251657"/>
                </a:lnTo>
                <a:lnTo>
                  <a:pt x="139399" y="255018"/>
                </a:lnTo>
                <a:lnTo>
                  <a:pt x="132489" y="259164"/>
                </a:lnTo>
                <a:lnTo>
                  <a:pt x="125979" y="263833"/>
                </a:lnTo>
                <a:lnTo>
                  <a:pt x="119732" y="268851"/>
                </a:lnTo>
                <a:lnTo>
                  <a:pt x="113663" y="274101"/>
                </a:lnTo>
                <a:lnTo>
                  <a:pt x="107713" y="278553"/>
                </a:lnTo>
                <a:lnTo>
                  <a:pt x="101840" y="282475"/>
                </a:lnTo>
                <a:lnTo>
                  <a:pt x="96021" y="286041"/>
                </a:lnTo>
                <a:lnTo>
                  <a:pt x="88330" y="292228"/>
                </a:lnTo>
                <a:lnTo>
                  <a:pt x="79394" y="300163"/>
                </a:lnTo>
                <a:lnTo>
                  <a:pt x="69626" y="309264"/>
                </a:lnTo>
                <a:lnTo>
                  <a:pt x="62162" y="318187"/>
                </a:lnTo>
                <a:lnTo>
                  <a:pt x="56233" y="326995"/>
                </a:lnTo>
                <a:lnTo>
                  <a:pt x="51328" y="335724"/>
                </a:lnTo>
                <a:lnTo>
                  <a:pt x="46153" y="344400"/>
                </a:lnTo>
                <a:lnTo>
                  <a:pt x="35323" y="361661"/>
                </a:lnTo>
                <a:lnTo>
                  <a:pt x="28816" y="375980"/>
                </a:lnTo>
                <a:lnTo>
                  <a:pt x="21620" y="394098"/>
                </a:lnTo>
                <a:lnTo>
                  <a:pt x="13965" y="414749"/>
                </a:lnTo>
                <a:lnTo>
                  <a:pt x="8862" y="430421"/>
                </a:lnTo>
                <a:lnTo>
                  <a:pt x="5460" y="442774"/>
                </a:lnTo>
                <a:lnTo>
                  <a:pt x="3192" y="452915"/>
                </a:lnTo>
                <a:lnTo>
                  <a:pt x="671" y="466723"/>
                </a:lnTo>
                <a:lnTo>
                  <a:pt x="0" y="471738"/>
                </a:lnTo>
                <a:lnTo>
                  <a:pt x="1793" y="482390"/>
                </a:lnTo>
                <a:lnTo>
                  <a:pt x="5618" y="496558"/>
                </a:lnTo>
                <a:lnTo>
                  <a:pt x="6155" y="500201"/>
                </a:lnTo>
                <a:lnTo>
                  <a:pt x="7465" y="503582"/>
                </a:lnTo>
                <a:lnTo>
                  <a:pt x="11461" y="509878"/>
                </a:lnTo>
                <a:lnTo>
                  <a:pt x="14812" y="512891"/>
                </a:lnTo>
                <a:lnTo>
                  <a:pt x="18952" y="515852"/>
                </a:lnTo>
                <a:lnTo>
                  <a:pt x="23617" y="518778"/>
                </a:lnTo>
                <a:lnTo>
                  <a:pt x="27679" y="520729"/>
                </a:lnTo>
                <a:lnTo>
                  <a:pt x="31339" y="522030"/>
                </a:lnTo>
                <a:lnTo>
                  <a:pt x="37946" y="523475"/>
                </a:lnTo>
                <a:lnTo>
                  <a:pt x="44058" y="524117"/>
                </a:lnTo>
                <a:lnTo>
                  <a:pt x="48926" y="523336"/>
                </a:lnTo>
                <a:lnTo>
                  <a:pt x="55030" y="521863"/>
                </a:lnTo>
                <a:lnTo>
                  <a:pt x="61956" y="519928"/>
                </a:lnTo>
                <a:lnTo>
                  <a:pt x="67526" y="517686"/>
                </a:lnTo>
                <a:lnTo>
                  <a:pt x="72191" y="515238"/>
                </a:lnTo>
                <a:lnTo>
                  <a:pt x="76254" y="512654"/>
                </a:lnTo>
                <a:lnTo>
                  <a:pt x="80868" y="509027"/>
                </a:lnTo>
                <a:lnTo>
                  <a:pt x="85849" y="504703"/>
                </a:lnTo>
                <a:lnTo>
                  <a:pt x="91074" y="499916"/>
                </a:lnTo>
                <a:lnTo>
                  <a:pt x="101961" y="489517"/>
                </a:lnTo>
                <a:lnTo>
                  <a:pt x="107530" y="484076"/>
                </a:lnTo>
                <a:lnTo>
                  <a:pt x="112196" y="477592"/>
                </a:lnTo>
                <a:lnTo>
                  <a:pt x="116259" y="470412"/>
                </a:lnTo>
                <a:lnTo>
                  <a:pt x="119920" y="462767"/>
                </a:lnTo>
                <a:lnTo>
                  <a:pt x="126529" y="446654"/>
                </a:lnTo>
                <a:lnTo>
                  <a:pt x="129624" y="438356"/>
                </a:lnTo>
                <a:lnTo>
                  <a:pt x="132641" y="429014"/>
                </a:lnTo>
                <a:lnTo>
                  <a:pt x="135604" y="418977"/>
                </a:lnTo>
                <a:lnTo>
                  <a:pt x="138532" y="408475"/>
                </a:lnTo>
                <a:lnTo>
                  <a:pt x="143341" y="393854"/>
                </a:lnTo>
                <a:lnTo>
                  <a:pt x="156305" y="357288"/>
                </a:lnTo>
                <a:lnTo>
                  <a:pt x="160905" y="340679"/>
                </a:lnTo>
                <a:lnTo>
                  <a:pt x="163972" y="325796"/>
                </a:lnTo>
                <a:lnTo>
                  <a:pt x="166017" y="312065"/>
                </a:lnTo>
                <a:lnTo>
                  <a:pt x="170828" y="284107"/>
                </a:lnTo>
                <a:lnTo>
                  <a:pt x="173445" y="269984"/>
                </a:lnTo>
                <a:lnTo>
                  <a:pt x="175189" y="256759"/>
                </a:lnTo>
                <a:lnTo>
                  <a:pt x="176352" y="244132"/>
                </a:lnTo>
                <a:lnTo>
                  <a:pt x="177128" y="231904"/>
                </a:lnTo>
                <a:lnTo>
                  <a:pt x="178597" y="219942"/>
                </a:lnTo>
                <a:lnTo>
                  <a:pt x="180529" y="208158"/>
                </a:lnTo>
                <a:lnTo>
                  <a:pt x="182770" y="196491"/>
                </a:lnTo>
                <a:lnTo>
                  <a:pt x="187799" y="173369"/>
                </a:lnTo>
                <a:lnTo>
                  <a:pt x="190473" y="161869"/>
                </a:lnTo>
                <a:lnTo>
                  <a:pt x="192257" y="150392"/>
                </a:lnTo>
                <a:lnTo>
                  <a:pt x="193445" y="138931"/>
                </a:lnTo>
                <a:lnTo>
                  <a:pt x="194238" y="127480"/>
                </a:lnTo>
                <a:lnTo>
                  <a:pt x="194767" y="116989"/>
                </a:lnTo>
                <a:lnTo>
                  <a:pt x="195353" y="97712"/>
                </a:lnTo>
                <a:lnTo>
                  <a:pt x="196462" y="88571"/>
                </a:lnTo>
                <a:lnTo>
                  <a:pt x="198154" y="79619"/>
                </a:lnTo>
                <a:lnTo>
                  <a:pt x="200235" y="70794"/>
                </a:lnTo>
                <a:lnTo>
                  <a:pt x="201622" y="60148"/>
                </a:lnTo>
                <a:lnTo>
                  <a:pt x="202546" y="48288"/>
                </a:lnTo>
                <a:lnTo>
                  <a:pt x="203848" y="19002"/>
                </a:lnTo>
                <a:lnTo>
                  <a:pt x="204030" y="13238"/>
                </a:lnTo>
                <a:lnTo>
                  <a:pt x="205104" y="8442"/>
                </a:lnTo>
                <a:lnTo>
                  <a:pt x="208838" y="574"/>
                </a:lnTo>
                <a:lnTo>
                  <a:pt x="210215" y="0"/>
                </a:lnTo>
                <a:lnTo>
                  <a:pt x="211133" y="1522"/>
                </a:lnTo>
                <a:lnTo>
                  <a:pt x="212424" y="12766"/>
                </a:lnTo>
                <a:lnTo>
                  <a:pt x="212807" y="28162"/>
                </a:lnTo>
                <a:lnTo>
                  <a:pt x="212968" y="78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59"/>
          <p:cNvSpPr/>
          <p:nvPr/>
        </p:nvSpPr>
        <p:spPr>
          <a:xfrm>
            <a:off x="3817620" y="3749203"/>
            <a:ext cx="282893" cy="254155"/>
          </a:xfrm>
          <a:custGeom>
            <a:avLst/>
            <a:gdLst/>
            <a:ahLst/>
            <a:cxnLst/>
            <a:rect l="0" t="0" r="0" b="0"/>
            <a:pathLst>
              <a:path w="282893" h="254155">
                <a:moveTo>
                  <a:pt x="0" y="48414"/>
                </a:moveTo>
                <a:lnTo>
                  <a:pt x="4550" y="66617"/>
                </a:lnTo>
                <a:lnTo>
                  <a:pt x="5891" y="72932"/>
                </a:lnTo>
                <a:lnTo>
                  <a:pt x="6784" y="78094"/>
                </a:lnTo>
                <a:lnTo>
                  <a:pt x="7381" y="82489"/>
                </a:lnTo>
                <a:lnTo>
                  <a:pt x="8730" y="88275"/>
                </a:lnTo>
                <a:lnTo>
                  <a:pt x="10583" y="94991"/>
                </a:lnTo>
                <a:lnTo>
                  <a:pt x="15181" y="110072"/>
                </a:lnTo>
                <a:lnTo>
                  <a:pt x="28692" y="151501"/>
                </a:lnTo>
                <a:lnTo>
                  <a:pt x="34368" y="162859"/>
                </a:lnTo>
                <a:lnTo>
                  <a:pt x="41962" y="176146"/>
                </a:lnTo>
                <a:lnTo>
                  <a:pt x="50834" y="190719"/>
                </a:lnTo>
                <a:lnTo>
                  <a:pt x="57702" y="201386"/>
                </a:lnTo>
                <a:lnTo>
                  <a:pt x="63233" y="209451"/>
                </a:lnTo>
                <a:lnTo>
                  <a:pt x="67873" y="215779"/>
                </a:lnTo>
                <a:lnTo>
                  <a:pt x="71918" y="219998"/>
                </a:lnTo>
                <a:lnTo>
                  <a:pt x="75567" y="222811"/>
                </a:lnTo>
                <a:lnTo>
                  <a:pt x="78953" y="224686"/>
                </a:lnTo>
                <a:lnTo>
                  <a:pt x="83116" y="225936"/>
                </a:lnTo>
                <a:lnTo>
                  <a:pt x="87795" y="226770"/>
                </a:lnTo>
                <a:lnTo>
                  <a:pt x="92820" y="227325"/>
                </a:lnTo>
                <a:lnTo>
                  <a:pt x="100943" y="227942"/>
                </a:lnTo>
                <a:lnTo>
                  <a:pt x="104443" y="228107"/>
                </a:lnTo>
                <a:lnTo>
                  <a:pt x="107728" y="227265"/>
                </a:lnTo>
                <a:lnTo>
                  <a:pt x="113919" y="223788"/>
                </a:lnTo>
                <a:lnTo>
                  <a:pt x="119845" y="216528"/>
                </a:lnTo>
                <a:lnTo>
                  <a:pt x="122759" y="211925"/>
                </a:lnTo>
                <a:lnTo>
                  <a:pt x="125654" y="206952"/>
                </a:lnTo>
                <a:lnTo>
                  <a:pt x="128537" y="201731"/>
                </a:lnTo>
                <a:lnTo>
                  <a:pt x="134280" y="190850"/>
                </a:lnTo>
                <a:lnTo>
                  <a:pt x="140007" y="179664"/>
                </a:lnTo>
                <a:lnTo>
                  <a:pt x="143821" y="169252"/>
                </a:lnTo>
                <a:lnTo>
                  <a:pt x="148268" y="155642"/>
                </a:lnTo>
                <a:lnTo>
                  <a:pt x="153138" y="139902"/>
                </a:lnTo>
                <a:lnTo>
                  <a:pt x="160194" y="120836"/>
                </a:lnTo>
                <a:lnTo>
                  <a:pt x="168708" y="99553"/>
                </a:lnTo>
                <a:lnTo>
                  <a:pt x="178195" y="76792"/>
                </a:lnTo>
                <a:lnTo>
                  <a:pt x="186423" y="55903"/>
                </a:lnTo>
                <a:lnTo>
                  <a:pt x="200647" y="17452"/>
                </a:lnTo>
                <a:lnTo>
                  <a:pt x="205202" y="6818"/>
                </a:lnTo>
                <a:lnTo>
                  <a:pt x="208239" y="1633"/>
                </a:lnTo>
                <a:lnTo>
                  <a:pt x="210263" y="82"/>
                </a:lnTo>
                <a:lnTo>
                  <a:pt x="211613" y="0"/>
                </a:lnTo>
                <a:lnTo>
                  <a:pt x="212513" y="898"/>
                </a:lnTo>
                <a:lnTo>
                  <a:pt x="213112" y="2449"/>
                </a:lnTo>
                <a:lnTo>
                  <a:pt x="213513" y="6341"/>
                </a:lnTo>
                <a:lnTo>
                  <a:pt x="213779" y="11793"/>
                </a:lnTo>
                <a:lnTo>
                  <a:pt x="213957" y="18285"/>
                </a:lnTo>
                <a:lnTo>
                  <a:pt x="214207" y="50176"/>
                </a:lnTo>
                <a:lnTo>
                  <a:pt x="216147" y="67686"/>
                </a:lnTo>
                <a:lnTo>
                  <a:pt x="219345" y="88885"/>
                </a:lnTo>
                <a:lnTo>
                  <a:pt x="223382" y="112542"/>
                </a:lnTo>
                <a:lnTo>
                  <a:pt x="226074" y="131171"/>
                </a:lnTo>
                <a:lnTo>
                  <a:pt x="227868" y="146448"/>
                </a:lnTo>
                <a:lnTo>
                  <a:pt x="229065" y="159490"/>
                </a:lnTo>
                <a:lnTo>
                  <a:pt x="230815" y="170090"/>
                </a:lnTo>
                <a:lnTo>
                  <a:pt x="232933" y="179061"/>
                </a:lnTo>
                <a:lnTo>
                  <a:pt x="235299" y="186947"/>
                </a:lnTo>
                <a:lnTo>
                  <a:pt x="238781" y="196015"/>
                </a:lnTo>
                <a:lnTo>
                  <a:pt x="243007" y="205869"/>
                </a:lnTo>
                <a:lnTo>
                  <a:pt x="247730" y="216249"/>
                </a:lnTo>
                <a:lnTo>
                  <a:pt x="251830" y="224121"/>
                </a:lnTo>
                <a:lnTo>
                  <a:pt x="255517" y="230323"/>
                </a:lnTo>
                <a:lnTo>
                  <a:pt x="258927" y="235409"/>
                </a:lnTo>
                <a:lnTo>
                  <a:pt x="263105" y="239752"/>
                </a:lnTo>
                <a:lnTo>
                  <a:pt x="267796" y="243600"/>
                </a:lnTo>
                <a:lnTo>
                  <a:pt x="282892" y="2541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0"/>
          <p:cNvSpPr/>
          <p:nvPr/>
        </p:nvSpPr>
        <p:spPr>
          <a:xfrm>
            <a:off x="4264661" y="3467270"/>
            <a:ext cx="144462" cy="656103"/>
          </a:xfrm>
          <a:custGeom>
            <a:avLst/>
            <a:gdLst/>
            <a:ahLst/>
            <a:cxnLst/>
            <a:rect l="0" t="0" r="0" b="0"/>
            <a:pathLst>
              <a:path w="144462" h="656103">
                <a:moveTo>
                  <a:pt x="144461" y="38882"/>
                </a:moveTo>
                <a:lnTo>
                  <a:pt x="139910" y="29781"/>
                </a:lnTo>
                <a:lnTo>
                  <a:pt x="137676" y="22772"/>
                </a:lnTo>
                <a:lnTo>
                  <a:pt x="137080" y="19569"/>
                </a:lnTo>
                <a:lnTo>
                  <a:pt x="133878" y="13471"/>
                </a:lnTo>
                <a:lnTo>
                  <a:pt x="131691" y="10511"/>
                </a:lnTo>
                <a:lnTo>
                  <a:pt x="129280" y="8539"/>
                </a:lnTo>
                <a:lnTo>
                  <a:pt x="126720" y="7223"/>
                </a:lnTo>
                <a:lnTo>
                  <a:pt x="124062" y="6346"/>
                </a:lnTo>
                <a:lnTo>
                  <a:pt x="121336" y="4809"/>
                </a:lnTo>
                <a:lnTo>
                  <a:pt x="118567" y="2832"/>
                </a:lnTo>
                <a:lnTo>
                  <a:pt x="115768" y="561"/>
                </a:lnTo>
                <a:lnTo>
                  <a:pt x="112950" y="0"/>
                </a:lnTo>
                <a:lnTo>
                  <a:pt x="110119" y="578"/>
                </a:lnTo>
                <a:lnTo>
                  <a:pt x="107279" y="1916"/>
                </a:lnTo>
                <a:lnTo>
                  <a:pt x="104433" y="3760"/>
                </a:lnTo>
                <a:lnTo>
                  <a:pt x="101583" y="5943"/>
                </a:lnTo>
                <a:lnTo>
                  <a:pt x="98731" y="8350"/>
                </a:lnTo>
                <a:lnTo>
                  <a:pt x="94924" y="11860"/>
                </a:lnTo>
                <a:lnTo>
                  <a:pt x="85614" y="20840"/>
                </a:lnTo>
                <a:lnTo>
                  <a:pt x="79512" y="27806"/>
                </a:lnTo>
                <a:lnTo>
                  <a:pt x="72587" y="36261"/>
                </a:lnTo>
                <a:lnTo>
                  <a:pt x="65113" y="45707"/>
                </a:lnTo>
                <a:lnTo>
                  <a:pt x="58225" y="53910"/>
                </a:lnTo>
                <a:lnTo>
                  <a:pt x="51727" y="61283"/>
                </a:lnTo>
                <a:lnTo>
                  <a:pt x="45491" y="68104"/>
                </a:lnTo>
                <a:lnTo>
                  <a:pt x="40381" y="75508"/>
                </a:lnTo>
                <a:lnTo>
                  <a:pt x="36022" y="83302"/>
                </a:lnTo>
                <a:lnTo>
                  <a:pt x="32163" y="91355"/>
                </a:lnTo>
                <a:lnTo>
                  <a:pt x="27686" y="99582"/>
                </a:lnTo>
                <a:lnTo>
                  <a:pt x="22796" y="107924"/>
                </a:lnTo>
                <a:lnTo>
                  <a:pt x="17631" y="116342"/>
                </a:lnTo>
                <a:lnTo>
                  <a:pt x="14188" y="125765"/>
                </a:lnTo>
                <a:lnTo>
                  <a:pt x="11892" y="135856"/>
                </a:lnTo>
                <a:lnTo>
                  <a:pt x="9342" y="156277"/>
                </a:lnTo>
                <a:lnTo>
                  <a:pt x="1589" y="270921"/>
                </a:lnTo>
                <a:lnTo>
                  <a:pt x="0" y="310286"/>
                </a:lnTo>
                <a:lnTo>
                  <a:pt x="529" y="342690"/>
                </a:lnTo>
                <a:lnTo>
                  <a:pt x="3656" y="432035"/>
                </a:lnTo>
                <a:lnTo>
                  <a:pt x="5824" y="467672"/>
                </a:lnTo>
                <a:lnTo>
                  <a:pt x="8221" y="495240"/>
                </a:lnTo>
                <a:lnTo>
                  <a:pt x="10772" y="517428"/>
                </a:lnTo>
                <a:lnTo>
                  <a:pt x="16146" y="557321"/>
                </a:lnTo>
                <a:lnTo>
                  <a:pt x="18913" y="575961"/>
                </a:lnTo>
                <a:lnTo>
                  <a:pt x="21709" y="592197"/>
                </a:lnTo>
                <a:lnTo>
                  <a:pt x="24527" y="606831"/>
                </a:lnTo>
                <a:lnTo>
                  <a:pt x="27358" y="620397"/>
                </a:lnTo>
                <a:lnTo>
                  <a:pt x="30502" y="638011"/>
                </a:lnTo>
                <a:lnTo>
                  <a:pt x="33018" y="6561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1"/>
          <p:cNvSpPr/>
          <p:nvPr/>
        </p:nvSpPr>
        <p:spPr>
          <a:xfrm>
            <a:off x="4220527" y="3771900"/>
            <a:ext cx="274321" cy="68580"/>
          </a:xfrm>
          <a:custGeom>
            <a:avLst/>
            <a:gdLst/>
            <a:ahLst/>
            <a:cxnLst/>
            <a:rect l="0" t="0" r="0" b="0"/>
            <a:pathLst>
              <a:path w="274321" h="68580">
                <a:moveTo>
                  <a:pt x="0" y="68579"/>
                </a:moveTo>
                <a:lnTo>
                  <a:pt x="13652" y="59478"/>
                </a:lnTo>
                <a:lnTo>
                  <a:pt x="19579" y="55844"/>
                </a:lnTo>
                <a:lnTo>
                  <a:pt x="25435" y="52470"/>
                </a:lnTo>
                <a:lnTo>
                  <a:pt x="31244" y="49267"/>
                </a:lnTo>
                <a:lnTo>
                  <a:pt x="41785" y="45227"/>
                </a:lnTo>
                <a:lnTo>
                  <a:pt x="55479" y="40629"/>
                </a:lnTo>
                <a:lnTo>
                  <a:pt x="88475" y="30440"/>
                </a:lnTo>
                <a:lnTo>
                  <a:pt x="125365" y="19561"/>
                </a:lnTo>
                <a:lnTo>
                  <a:pt x="143584" y="14945"/>
                </a:lnTo>
                <a:lnTo>
                  <a:pt x="161445" y="10916"/>
                </a:lnTo>
                <a:lnTo>
                  <a:pt x="179068" y="7277"/>
                </a:lnTo>
                <a:lnTo>
                  <a:pt x="193673" y="4852"/>
                </a:lnTo>
                <a:lnTo>
                  <a:pt x="206268" y="323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2"/>
          <p:cNvSpPr/>
          <p:nvPr/>
        </p:nvSpPr>
        <p:spPr>
          <a:xfrm>
            <a:off x="4572189" y="3413752"/>
            <a:ext cx="145544" cy="683903"/>
          </a:xfrm>
          <a:custGeom>
            <a:avLst/>
            <a:gdLst/>
            <a:ahLst/>
            <a:cxnLst/>
            <a:rect l="0" t="0" r="0" b="0"/>
            <a:pathLst>
              <a:path w="145544" h="683903">
                <a:moveTo>
                  <a:pt x="145543" y="23820"/>
                </a:moveTo>
                <a:lnTo>
                  <a:pt x="140993" y="14718"/>
                </a:lnTo>
                <a:lnTo>
                  <a:pt x="138699" y="11085"/>
                </a:lnTo>
                <a:lnTo>
                  <a:pt x="136218" y="7710"/>
                </a:lnTo>
                <a:lnTo>
                  <a:pt x="129942" y="0"/>
                </a:lnTo>
                <a:lnTo>
                  <a:pt x="128476" y="320"/>
                </a:lnTo>
                <a:lnTo>
                  <a:pt x="120907" y="5321"/>
                </a:lnTo>
                <a:lnTo>
                  <a:pt x="116736" y="7677"/>
                </a:lnTo>
                <a:lnTo>
                  <a:pt x="107023" y="12836"/>
                </a:lnTo>
                <a:lnTo>
                  <a:pt x="96355" y="18303"/>
                </a:lnTo>
                <a:lnTo>
                  <a:pt x="91796" y="23000"/>
                </a:lnTo>
                <a:lnTo>
                  <a:pt x="87804" y="28988"/>
                </a:lnTo>
                <a:lnTo>
                  <a:pt x="84190" y="35838"/>
                </a:lnTo>
                <a:lnTo>
                  <a:pt x="79876" y="42309"/>
                </a:lnTo>
                <a:lnTo>
                  <a:pt x="75095" y="48529"/>
                </a:lnTo>
                <a:lnTo>
                  <a:pt x="70003" y="54580"/>
                </a:lnTo>
                <a:lnTo>
                  <a:pt x="65656" y="61472"/>
                </a:lnTo>
                <a:lnTo>
                  <a:pt x="61805" y="68924"/>
                </a:lnTo>
                <a:lnTo>
                  <a:pt x="58285" y="76749"/>
                </a:lnTo>
                <a:lnTo>
                  <a:pt x="54986" y="84823"/>
                </a:lnTo>
                <a:lnTo>
                  <a:pt x="51834" y="93064"/>
                </a:lnTo>
                <a:lnTo>
                  <a:pt x="48780" y="101415"/>
                </a:lnTo>
                <a:lnTo>
                  <a:pt x="44840" y="110793"/>
                </a:lnTo>
                <a:lnTo>
                  <a:pt x="40308" y="120854"/>
                </a:lnTo>
                <a:lnTo>
                  <a:pt x="35381" y="131372"/>
                </a:lnTo>
                <a:lnTo>
                  <a:pt x="30192" y="146004"/>
                </a:lnTo>
                <a:lnTo>
                  <a:pt x="24827" y="163378"/>
                </a:lnTo>
                <a:lnTo>
                  <a:pt x="19346" y="182581"/>
                </a:lnTo>
                <a:lnTo>
                  <a:pt x="14739" y="200146"/>
                </a:lnTo>
                <a:lnTo>
                  <a:pt x="7081" y="232362"/>
                </a:lnTo>
                <a:lnTo>
                  <a:pt x="4657" y="247621"/>
                </a:lnTo>
                <a:lnTo>
                  <a:pt x="3041" y="262556"/>
                </a:lnTo>
                <a:lnTo>
                  <a:pt x="1965" y="277275"/>
                </a:lnTo>
                <a:lnTo>
                  <a:pt x="1247" y="291850"/>
                </a:lnTo>
                <a:lnTo>
                  <a:pt x="449" y="320744"/>
                </a:lnTo>
                <a:lnTo>
                  <a:pt x="0" y="395642"/>
                </a:lnTo>
                <a:lnTo>
                  <a:pt x="890" y="425054"/>
                </a:lnTo>
                <a:lnTo>
                  <a:pt x="4418" y="485674"/>
                </a:lnTo>
                <a:lnTo>
                  <a:pt x="6692" y="509840"/>
                </a:lnTo>
                <a:lnTo>
                  <a:pt x="9160" y="529761"/>
                </a:lnTo>
                <a:lnTo>
                  <a:pt x="14443" y="563008"/>
                </a:lnTo>
                <a:lnTo>
                  <a:pt x="19967" y="593659"/>
                </a:lnTo>
                <a:lnTo>
                  <a:pt x="21820" y="605643"/>
                </a:lnTo>
                <a:lnTo>
                  <a:pt x="23880" y="624038"/>
                </a:lnTo>
                <a:lnTo>
                  <a:pt x="27336" y="638564"/>
                </a:lnTo>
                <a:lnTo>
                  <a:pt x="31094" y="650417"/>
                </a:lnTo>
                <a:lnTo>
                  <a:pt x="34162" y="663398"/>
                </a:lnTo>
                <a:lnTo>
                  <a:pt x="36047" y="668327"/>
                </a:lnTo>
                <a:lnTo>
                  <a:pt x="42673" y="6839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3"/>
          <p:cNvSpPr/>
          <p:nvPr/>
        </p:nvSpPr>
        <p:spPr>
          <a:xfrm>
            <a:off x="4494847" y="3771900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13653" y="25188"/>
                </a:lnTo>
                <a:lnTo>
                  <a:pt x="19579" y="22507"/>
                </a:lnTo>
                <a:lnTo>
                  <a:pt x="25436" y="20720"/>
                </a:lnTo>
                <a:lnTo>
                  <a:pt x="31244" y="19528"/>
                </a:lnTo>
                <a:lnTo>
                  <a:pt x="37022" y="17781"/>
                </a:lnTo>
                <a:lnTo>
                  <a:pt x="42779" y="15664"/>
                </a:lnTo>
                <a:lnTo>
                  <a:pt x="48522" y="13300"/>
                </a:lnTo>
                <a:lnTo>
                  <a:pt x="58065" y="11724"/>
                </a:lnTo>
                <a:lnTo>
                  <a:pt x="70143" y="10673"/>
                </a:lnTo>
                <a:lnTo>
                  <a:pt x="83909" y="9973"/>
                </a:lnTo>
                <a:lnTo>
                  <a:pt x="188307" y="2957"/>
                </a:lnTo>
                <a:lnTo>
                  <a:pt x="232282" y="1314"/>
                </a:lnTo>
                <a:lnTo>
                  <a:pt x="279704" y="25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4"/>
          <p:cNvSpPr/>
          <p:nvPr/>
        </p:nvSpPr>
        <p:spPr>
          <a:xfrm>
            <a:off x="3989070" y="3566160"/>
            <a:ext cx="25718" cy="17145"/>
          </a:xfrm>
          <a:custGeom>
            <a:avLst/>
            <a:gdLst/>
            <a:ahLst/>
            <a:cxnLst/>
            <a:rect l="0" t="0" r="0" b="0"/>
            <a:pathLst>
              <a:path w="25718" h="17145">
                <a:moveTo>
                  <a:pt x="25717" y="17144"/>
                </a:moveTo>
                <a:lnTo>
                  <a:pt x="12064" y="12594"/>
                </a:lnTo>
                <a:lnTo>
                  <a:pt x="8043" y="10301"/>
                </a:lnTo>
                <a:lnTo>
                  <a:pt x="5362" y="781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65"/>
          <p:cNvSpPr/>
          <p:nvPr/>
        </p:nvSpPr>
        <p:spPr>
          <a:xfrm>
            <a:off x="4692015" y="3729601"/>
            <a:ext cx="360045" cy="255899"/>
          </a:xfrm>
          <a:custGeom>
            <a:avLst/>
            <a:gdLst/>
            <a:ahLst/>
            <a:cxnLst/>
            <a:rect l="0" t="0" r="0" b="0"/>
            <a:pathLst>
              <a:path w="360045" h="255899">
                <a:moveTo>
                  <a:pt x="0" y="196603"/>
                </a:moveTo>
                <a:lnTo>
                  <a:pt x="9101" y="201154"/>
                </a:lnTo>
                <a:lnTo>
                  <a:pt x="18650" y="203389"/>
                </a:lnTo>
                <a:lnTo>
                  <a:pt x="29244" y="204382"/>
                </a:lnTo>
                <a:lnTo>
                  <a:pt x="40302" y="204823"/>
                </a:lnTo>
                <a:lnTo>
                  <a:pt x="52687" y="205072"/>
                </a:lnTo>
                <a:lnTo>
                  <a:pt x="57984" y="204154"/>
                </a:lnTo>
                <a:lnTo>
                  <a:pt x="64374" y="202590"/>
                </a:lnTo>
                <a:lnTo>
                  <a:pt x="71491" y="200595"/>
                </a:lnTo>
                <a:lnTo>
                  <a:pt x="80998" y="197359"/>
                </a:lnTo>
                <a:lnTo>
                  <a:pt x="104261" y="188684"/>
                </a:lnTo>
                <a:lnTo>
                  <a:pt x="114275" y="184656"/>
                </a:lnTo>
                <a:lnTo>
                  <a:pt x="122856" y="181019"/>
                </a:lnTo>
                <a:lnTo>
                  <a:pt x="130481" y="177641"/>
                </a:lnTo>
                <a:lnTo>
                  <a:pt x="140327" y="171580"/>
                </a:lnTo>
                <a:lnTo>
                  <a:pt x="151654" y="163728"/>
                </a:lnTo>
                <a:lnTo>
                  <a:pt x="163968" y="154684"/>
                </a:lnTo>
                <a:lnTo>
                  <a:pt x="175034" y="147702"/>
                </a:lnTo>
                <a:lnTo>
                  <a:pt x="185269" y="142096"/>
                </a:lnTo>
                <a:lnTo>
                  <a:pt x="194950" y="137405"/>
                </a:lnTo>
                <a:lnTo>
                  <a:pt x="202357" y="132372"/>
                </a:lnTo>
                <a:lnTo>
                  <a:pt x="208247" y="127113"/>
                </a:lnTo>
                <a:lnTo>
                  <a:pt x="213126" y="121701"/>
                </a:lnTo>
                <a:lnTo>
                  <a:pt x="223627" y="110609"/>
                </a:lnTo>
                <a:lnTo>
                  <a:pt x="229095" y="104984"/>
                </a:lnTo>
                <a:lnTo>
                  <a:pt x="234645" y="100281"/>
                </a:lnTo>
                <a:lnTo>
                  <a:pt x="245891" y="92516"/>
                </a:lnTo>
                <a:lnTo>
                  <a:pt x="250605" y="88159"/>
                </a:lnTo>
                <a:lnTo>
                  <a:pt x="254700" y="83350"/>
                </a:lnTo>
                <a:lnTo>
                  <a:pt x="258382" y="78239"/>
                </a:lnTo>
                <a:lnTo>
                  <a:pt x="262742" y="71021"/>
                </a:lnTo>
                <a:lnTo>
                  <a:pt x="267553" y="62400"/>
                </a:lnTo>
                <a:lnTo>
                  <a:pt x="272667" y="52842"/>
                </a:lnTo>
                <a:lnTo>
                  <a:pt x="276075" y="44565"/>
                </a:lnTo>
                <a:lnTo>
                  <a:pt x="278347" y="37142"/>
                </a:lnTo>
                <a:lnTo>
                  <a:pt x="279862" y="30288"/>
                </a:lnTo>
                <a:lnTo>
                  <a:pt x="280872" y="24767"/>
                </a:lnTo>
                <a:lnTo>
                  <a:pt x="281546" y="20133"/>
                </a:lnTo>
                <a:lnTo>
                  <a:pt x="282293" y="12445"/>
                </a:lnTo>
                <a:lnTo>
                  <a:pt x="282626" y="5853"/>
                </a:lnTo>
                <a:lnTo>
                  <a:pt x="281762" y="3714"/>
                </a:lnTo>
                <a:lnTo>
                  <a:pt x="280234" y="2288"/>
                </a:lnTo>
                <a:lnTo>
                  <a:pt x="278263" y="1337"/>
                </a:lnTo>
                <a:lnTo>
                  <a:pt x="273532" y="281"/>
                </a:lnTo>
                <a:lnTo>
                  <a:pt x="270937" y="0"/>
                </a:lnTo>
                <a:lnTo>
                  <a:pt x="262974" y="2227"/>
                </a:lnTo>
                <a:lnTo>
                  <a:pt x="253085" y="6391"/>
                </a:lnTo>
                <a:lnTo>
                  <a:pt x="242339" y="11417"/>
                </a:lnTo>
                <a:lnTo>
                  <a:pt x="237759" y="15044"/>
                </a:lnTo>
                <a:lnTo>
                  <a:pt x="233753" y="19366"/>
                </a:lnTo>
                <a:lnTo>
                  <a:pt x="211379" y="49093"/>
                </a:lnTo>
                <a:lnTo>
                  <a:pt x="204737" y="60163"/>
                </a:lnTo>
                <a:lnTo>
                  <a:pt x="198403" y="72306"/>
                </a:lnTo>
                <a:lnTo>
                  <a:pt x="192276" y="85163"/>
                </a:lnTo>
                <a:lnTo>
                  <a:pt x="187239" y="96593"/>
                </a:lnTo>
                <a:lnTo>
                  <a:pt x="182928" y="107070"/>
                </a:lnTo>
                <a:lnTo>
                  <a:pt x="179102" y="116912"/>
                </a:lnTo>
                <a:lnTo>
                  <a:pt x="176551" y="126331"/>
                </a:lnTo>
                <a:lnTo>
                  <a:pt x="174851" y="135468"/>
                </a:lnTo>
                <a:lnTo>
                  <a:pt x="173717" y="144416"/>
                </a:lnTo>
                <a:lnTo>
                  <a:pt x="173914" y="155145"/>
                </a:lnTo>
                <a:lnTo>
                  <a:pt x="174998" y="167059"/>
                </a:lnTo>
                <a:lnTo>
                  <a:pt x="176672" y="179765"/>
                </a:lnTo>
                <a:lnTo>
                  <a:pt x="178741" y="191093"/>
                </a:lnTo>
                <a:lnTo>
                  <a:pt x="181073" y="201502"/>
                </a:lnTo>
                <a:lnTo>
                  <a:pt x="183580" y="211299"/>
                </a:lnTo>
                <a:lnTo>
                  <a:pt x="186205" y="219736"/>
                </a:lnTo>
                <a:lnTo>
                  <a:pt x="188906" y="227265"/>
                </a:lnTo>
                <a:lnTo>
                  <a:pt x="191660" y="234190"/>
                </a:lnTo>
                <a:lnTo>
                  <a:pt x="195401" y="239758"/>
                </a:lnTo>
                <a:lnTo>
                  <a:pt x="199799" y="244423"/>
                </a:lnTo>
                <a:lnTo>
                  <a:pt x="204637" y="248486"/>
                </a:lnTo>
                <a:lnTo>
                  <a:pt x="209767" y="251194"/>
                </a:lnTo>
                <a:lnTo>
                  <a:pt x="220547" y="254204"/>
                </a:lnTo>
                <a:lnTo>
                  <a:pt x="231688" y="255541"/>
                </a:lnTo>
                <a:lnTo>
                  <a:pt x="237326" y="255898"/>
                </a:lnTo>
                <a:lnTo>
                  <a:pt x="242990" y="255183"/>
                </a:lnTo>
                <a:lnTo>
                  <a:pt x="248671" y="253754"/>
                </a:lnTo>
                <a:lnTo>
                  <a:pt x="276026" y="244617"/>
                </a:lnTo>
                <a:lnTo>
                  <a:pt x="283077" y="240995"/>
                </a:lnTo>
                <a:lnTo>
                  <a:pt x="289684" y="236675"/>
                </a:lnTo>
                <a:lnTo>
                  <a:pt x="295992" y="231890"/>
                </a:lnTo>
                <a:lnTo>
                  <a:pt x="303056" y="225843"/>
                </a:lnTo>
                <a:lnTo>
                  <a:pt x="310622" y="218954"/>
                </a:lnTo>
                <a:lnTo>
                  <a:pt x="326649" y="203680"/>
                </a:lnTo>
                <a:lnTo>
                  <a:pt x="360044" y="170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66"/>
          <p:cNvSpPr/>
          <p:nvPr/>
        </p:nvSpPr>
        <p:spPr>
          <a:xfrm>
            <a:off x="5137784" y="3694747"/>
            <a:ext cx="154307" cy="303316"/>
          </a:xfrm>
          <a:custGeom>
            <a:avLst/>
            <a:gdLst/>
            <a:ahLst/>
            <a:cxnLst/>
            <a:rect l="0" t="0" r="0" b="0"/>
            <a:pathLst>
              <a:path w="154307" h="303316">
                <a:moveTo>
                  <a:pt x="0" y="0"/>
                </a:moveTo>
                <a:lnTo>
                  <a:pt x="9103" y="9102"/>
                </a:lnTo>
                <a:lnTo>
                  <a:pt x="12736" y="14640"/>
                </a:lnTo>
                <a:lnTo>
                  <a:pt x="16111" y="21190"/>
                </a:lnTo>
                <a:lnTo>
                  <a:pt x="19313" y="28414"/>
                </a:lnTo>
                <a:lnTo>
                  <a:pt x="24306" y="48471"/>
                </a:lnTo>
                <a:lnTo>
                  <a:pt x="51850" y="177892"/>
                </a:lnTo>
                <a:lnTo>
                  <a:pt x="54569" y="192890"/>
                </a:lnTo>
                <a:lnTo>
                  <a:pt x="56382" y="205745"/>
                </a:lnTo>
                <a:lnTo>
                  <a:pt x="57591" y="217174"/>
                </a:lnTo>
                <a:lnTo>
                  <a:pt x="59349" y="228603"/>
                </a:lnTo>
                <a:lnTo>
                  <a:pt x="61474" y="240032"/>
                </a:lnTo>
                <a:lnTo>
                  <a:pt x="63843" y="251462"/>
                </a:lnTo>
                <a:lnTo>
                  <a:pt x="65422" y="260986"/>
                </a:lnTo>
                <a:lnTo>
                  <a:pt x="66475" y="269241"/>
                </a:lnTo>
                <a:lnTo>
                  <a:pt x="67177" y="276649"/>
                </a:lnTo>
                <a:lnTo>
                  <a:pt x="67645" y="282540"/>
                </a:lnTo>
                <a:lnTo>
                  <a:pt x="68164" y="291626"/>
                </a:lnTo>
                <a:lnTo>
                  <a:pt x="68396" y="298839"/>
                </a:lnTo>
                <a:lnTo>
                  <a:pt x="68457" y="302096"/>
                </a:lnTo>
                <a:lnTo>
                  <a:pt x="67546" y="303315"/>
                </a:lnTo>
                <a:lnTo>
                  <a:pt x="65986" y="303175"/>
                </a:lnTo>
                <a:lnTo>
                  <a:pt x="63993" y="302129"/>
                </a:lnTo>
                <a:lnTo>
                  <a:pt x="62665" y="300480"/>
                </a:lnTo>
                <a:lnTo>
                  <a:pt x="61779" y="298427"/>
                </a:lnTo>
                <a:lnTo>
                  <a:pt x="60795" y="292654"/>
                </a:lnTo>
                <a:lnTo>
                  <a:pt x="60358" y="283739"/>
                </a:lnTo>
                <a:lnTo>
                  <a:pt x="59289" y="275836"/>
                </a:lnTo>
                <a:lnTo>
                  <a:pt x="50729" y="223855"/>
                </a:lnTo>
                <a:lnTo>
                  <a:pt x="48107" y="206386"/>
                </a:lnTo>
                <a:lnTo>
                  <a:pt x="47311" y="191883"/>
                </a:lnTo>
                <a:lnTo>
                  <a:pt x="47734" y="179358"/>
                </a:lnTo>
                <a:lnTo>
                  <a:pt x="48968" y="168149"/>
                </a:lnTo>
                <a:lnTo>
                  <a:pt x="50743" y="157820"/>
                </a:lnTo>
                <a:lnTo>
                  <a:pt x="52879" y="148076"/>
                </a:lnTo>
                <a:lnTo>
                  <a:pt x="55255" y="138722"/>
                </a:lnTo>
                <a:lnTo>
                  <a:pt x="57792" y="129629"/>
                </a:lnTo>
                <a:lnTo>
                  <a:pt x="63151" y="111905"/>
                </a:lnTo>
                <a:lnTo>
                  <a:pt x="71523" y="85862"/>
                </a:lnTo>
                <a:lnTo>
                  <a:pt x="75304" y="78197"/>
                </a:lnTo>
                <a:lnTo>
                  <a:pt x="79731" y="71181"/>
                </a:lnTo>
                <a:lnTo>
                  <a:pt x="84586" y="64599"/>
                </a:lnTo>
                <a:lnTo>
                  <a:pt x="91634" y="56401"/>
                </a:lnTo>
                <a:lnTo>
                  <a:pt x="100142" y="47126"/>
                </a:lnTo>
                <a:lnTo>
                  <a:pt x="109624" y="37132"/>
                </a:lnTo>
                <a:lnTo>
                  <a:pt x="118803" y="29517"/>
                </a:lnTo>
                <a:lnTo>
                  <a:pt x="127780" y="23488"/>
                </a:lnTo>
                <a:lnTo>
                  <a:pt x="154306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67"/>
          <p:cNvSpPr/>
          <p:nvPr/>
        </p:nvSpPr>
        <p:spPr>
          <a:xfrm>
            <a:off x="5420677" y="3670921"/>
            <a:ext cx="300039" cy="357602"/>
          </a:xfrm>
          <a:custGeom>
            <a:avLst/>
            <a:gdLst/>
            <a:ahLst/>
            <a:cxnLst/>
            <a:rect l="0" t="0" r="0" b="0"/>
            <a:pathLst>
              <a:path w="300039" h="357602">
                <a:moveTo>
                  <a:pt x="0" y="126696"/>
                </a:moveTo>
                <a:lnTo>
                  <a:pt x="4551" y="135798"/>
                </a:lnTo>
                <a:lnTo>
                  <a:pt x="6785" y="142807"/>
                </a:lnTo>
                <a:lnTo>
                  <a:pt x="7381" y="146009"/>
                </a:lnTo>
                <a:lnTo>
                  <a:pt x="10583" y="152107"/>
                </a:lnTo>
                <a:lnTo>
                  <a:pt x="12770" y="155067"/>
                </a:lnTo>
                <a:lnTo>
                  <a:pt x="16134" y="157040"/>
                </a:lnTo>
                <a:lnTo>
                  <a:pt x="24951" y="159232"/>
                </a:lnTo>
                <a:lnTo>
                  <a:pt x="30921" y="159817"/>
                </a:lnTo>
                <a:lnTo>
                  <a:pt x="37759" y="160207"/>
                </a:lnTo>
                <a:lnTo>
                  <a:pt x="45175" y="160466"/>
                </a:lnTo>
                <a:lnTo>
                  <a:pt x="52024" y="159687"/>
                </a:lnTo>
                <a:lnTo>
                  <a:pt x="58495" y="158215"/>
                </a:lnTo>
                <a:lnTo>
                  <a:pt x="64714" y="156281"/>
                </a:lnTo>
                <a:lnTo>
                  <a:pt x="70766" y="154040"/>
                </a:lnTo>
                <a:lnTo>
                  <a:pt x="76705" y="151592"/>
                </a:lnTo>
                <a:lnTo>
                  <a:pt x="82569" y="149009"/>
                </a:lnTo>
                <a:lnTo>
                  <a:pt x="89336" y="146334"/>
                </a:lnTo>
                <a:lnTo>
                  <a:pt x="104475" y="140821"/>
                </a:lnTo>
                <a:lnTo>
                  <a:pt x="111560" y="138018"/>
                </a:lnTo>
                <a:lnTo>
                  <a:pt x="118188" y="135197"/>
                </a:lnTo>
                <a:lnTo>
                  <a:pt x="124512" y="132363"/>
                </a:lnTo>
                <a:lnTo>
                  <a:pt x="131586" y="128569"/>
                </a:lnTo>
                <a:lnTo>
                  <a:pt x="139159" y="124135"/>
                </a:lnTo>
                <a:lnTo>
                  <a:pt x="147065" y="119274"/>
                </a:lnTo>
                <a:lnTo>
                  <a:pt x="154241" y="114128"/>
                </a:lnTo>
                <a:lnTo>
                  <a:pt x="160930" y="108792"/>
                </a:lnTo>
                <a:lnTo>
                  <a:pt x="167294" y="103330"/>
                </a:lnTo>
                <a:lnTo>
                  <a:pt x="174394" y="95879"/>
                </a:lnTo>
                <a:lnTo>
                  <a:pt x="181986" y="87101"/>
                </a:lnTo>
                <a:lnTo>
                  <a:pt x="189904" y="77440"/>
                </a:lnTo>
                <a:lnTo>
                  <a:pt x="197087" y="68141"/>
                </a:lnTo>
                <a:lnTo>
                  <a:pt x="203782" y="59084"/>
                </a:lnTo>
                <a:lnTo>
                  <a:pt x="210149" y="50189"/>
                </a:lnTo>
                <a:lnTo>
                  <a:pt x="215347" y="42354"/>
                </a:lnTo>
                <a:lnTo>
                  <a:pt x="219765" y="35226"/>
                </a:lnTo>
                <a:lnTo>
                  <a:pt x="223662" y="28568"/>
                </a:lnTo>
                <a:lnTo>
                  <a:pt x="227993" y="18631"/>
                </a:lnTo>
                <a:lnTo>
                  <a:pt x="230431" y="7682"/>
                </a:lnTo>
                <a:lnTo>
                  <a:pt x="230773" y="4491"/>
                </a:lnTo>
                <a:lnTo>
                  <a:pt x="230049" y="2364"/>
                </a:lnTo>
                <a:lnTo>
                  <a:pt x="228613" y="945"/>
                </a:lnTo>
                <a:lnTo>
                  <a:pt x="226704" y="0"/>
                </a:lnTo>
                <a:lnTo>
                  <a:pt x="224479" y="322"/>
                </a:lnTo>
                <a:lnTo>
                  <a:pt x="215843" y="5326"/>
                </a:lnTo>
                <a:lnTo>
                  <a:pt x="206738" y="10206"/>
                </a:lnTo>
                <a:lnTo>
                  <a:pt x="190901" y="18309"/>
                </a:lnTo>
                <a:lnTo>
                  <a:pt x="185370" y="22053"/>
                </a:lnTo>
                <a:lnTo>
                  <a:pt x="179778" y="26454"/>
                </a:lnTo>
                <a:lnTo>
                  <a:pt x="174145" y="31293"/>
                </a:lnTo>
                <a:lnTo>
                  <a:pt x="168484" y="37377"/>
                </a:lnTo>
                <a:lnTo>
                  <a:pt x="162805" y="44290"/>
                </a:lnTo>
                <a:lnTo>
                  <a:pt x="157114" y="51756"/>
                </a:lnTo>
                <a:lnTo>
                  <a:pt x="151415" y="59591"/>
                </a:lnTo>
                <a:lnTo>
                  <a:pt x="140003" y="75917"/>
                </a:lnTo>
                <a:lnTo>
                  <a:pt x="122868" y="101173"/>
                </a:lnTo>
                <a:lnTo>
                  <a:pt x="118107" y="109681"/>
                </a:lnTo>
                <a:lnTo>
                  <a:pt x="113981" y="118210"/>
                </a:lnTo>
                <a:lnTo>
                  <a:pt x="110277" y="126754"/>
                </a:lnTo>
                <a:lnTo>
                  <a:pt x="106855" y="136260"/>
                </a:lnTo>
                <a:lnTo>
                  <a:pt x="103622" y="146407"/>
                </a:lnTo>
                <a:lnTo>
                  <a:pt x="100514" y="156982"/>
                </a:lnTo>
                <a:lnTo>
                  <a:pt x="94520" y="178891"/>
                </a:lnTo>
                <a:lnTo>
                  <a:pt x="91589" y="190068"/>
                </a:lnTo>
                <a:lnTo>
                  <a:pt x="89634" y="201329"/>
                </a:lnTo>
                <a:lnTo>
                  <a:pt x="88331" y="212646"/>
                </a:lnTo>
                <a:lnTo>
                  <a:pt x="87462" y="224001"/>
                </a:lnTo>
                <a:lnTo>
                  <a:pt x="86883" y="234428"/>
                </a:lnTo>
                <a:lnTo>
                  <a:pt x="86240" y="253635"/>
                </a:lnTo>
                <a:lnTo>
                  <a:pt x="87020" y="263709"/>
                </a:lnTo>
                <a:lnTo>
                  <a:pt x="88494" y="274236"/>
                </a:lnTo>
                <a:lnTo>
                  <a:pt x="90428" y="285063"/>
                </a:lnTo>
                <a:lnTo>
                  <a:pt x="92671" y="294187"/>
                </a:lnTo>
                <a:lnTo>
                  <a:pt x="95118" y="302174"/>
                </a:lnTo>
                <a:lnTo>
                  <a:pt x="97702" y="309404"/>
                </a:lnTo>
                <a:lnTo>
                  <a:pt x="101330" y="316129"/>
                </a:lnTo>
                <a:lnTo>
                  <a:pt x="105653" y="322517"/>
                </a:lnTo>
                <a:lnTo>
                  <a:pt x="110441" y="328681"/>
                </a:lnTo>
                <a:lnTo>
                  <a:pt x="115537" y="333743"/>
                </a:lnTo>
                <a:lnTo>
                  <a:pt x="120840" y="338069"/>
                </a:lnTo>
                <a:lnTo>
                  <a:pt x="126280" y="341907"/>
                </a:lnTo>
                <a:lnTo>
                  <a:pt x="131811" y="345417"/>
                </a:lnTo>
                <a:lnTo>
                  <a:pt x="137404" y="348710"/>
                </a:lnTo>
                <a:lnTo>
                  <a:pt x="143038" y="351858"/>
                </a:lnTo>
                <a:lnTo>
                  <a:pt x="148699" y="353956"/>
                </a:lnTo>
                <a:lnTo>
                  <a:pt x="154377" y="355356"/>
                </a:lnTo>
                <a:lnTo>
                  <a:pt x="160068" y="356288"/>
                </a:lnTo>
                <a:lnTo>
                  <a:pt x="165767" y="356910"/>
                </a:lnTo>
                <a:lnTo>
                  <a:pt x="171471" y="357324"/>
                </a:lnTo>
                <a:lnTo>
                  <a:pt x="177179" y="357601"/>
                </a:lnTo>
                <a:lnTo>
                  <a:pt x="182890" y="356833"/>
                </a:lnTo>
                <a:lnTo>
                  <a:pt x="188601" y="355368"/>
                </a:lnTo>
                <a:lnTo>
                  <a:pt x="194314" y="353439"/>
                </a:lnTo>
                <a:lnTo>
                  <a:pt x="200028" y="351201"/>
                </a:lnTo>
                <a:lnTo>
                  <a:pt x="205742" y="348756"/>
                </a:lnTo>
                <a:lnTo>
                  <a:pt x="211456" y="346174"/>
                </a:lnTo>
                <a:lnTo>
                  <a:pt x="218123" y="342547"/>
                </a:lnTo>
                <a:lnTo>
                  <a:pt x="225426" y="338224"/>
                </a:lnTo>
                <a:lnTo>
                  <a:pt x="233151" y="333437"/>
                </a:lnTo>
                <a:lnTo>
                  <a:pt x="240207" y="328341"/>
                </a:lnTo>
                <a:lnTo>
                  <a:pt x="246815" y="323039"/>
                </a:lnTo>
                <a:lnTo>
                  <a:pt x="253126" y="317599"/>
                </a:lnTo>
                <a:lnTo>
                  <a:pt x="260191" y="312067"/>
                </a:lnTo>
                <a:lnTo>
                  <a:pt x="267758" y="306474"/>
                </a:lnTo>
                <a:lnTo>
                  <a:pt x="275660" y="300840"/>
                </a:lnTo>
                <a:lnTo>
                  <a:pt x="281881" y="296132"/>
                </a:lnTo>
                <a:lnTo>
                  <a:pt x="286981" y="292041"/>
                </a:lnTo>
                <a:lnTo>
                  <a:pt x="300038" y="2810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68"/>
          <p:cNvSpPr/>
          <p:nvPr/>
        </p:nvSpPr>
        <p:spPr>
          <a:xfrm>
            <a:off x="5815012" y="3729037"/>
            <a:ext cx="291466" cy="282893"/>
          </a:xfrm>
          <a:custGeom>
            <a:avLst/>
            <a:gdLst/>
            <a:ahLst/>
            <a:cxnLst/>
            <a:rect l="0" t="0" r="0" b="0"/>
            <a:pathLst>
              <a:path w="291466" h="282893">
                <a:moveTo>
                  <a:pt x="0" y="0"/>
                </a:moveTo>
                <a:lnTo>
                  <a:pt x="4551" y="18204"/>
                </a:lnTo>
                <a:lnTo>
                  <a:pt x="7796" y="28328"/>
                </a:lnTo>
                <a:lnTo>
                  <a:pt x="11865" y="39841"/>
                </a:lnTo>
                <a:lnTo>
                  <a:pt x="16483" y="52278"/>
                </a:lnTo>
                <a:lnTo>
                  <a:pt x="19561" y="64379"/>
                </a:lnTo>
                <a:lnTo>
                  <a:pt x="21613" y="76257"/>
                </a:lnTo>
                <a:lnTo>
                  <a:pt x="22981" y="87986"/>
                </a:lnTo>
                <a:lnTo>
                  <a:pt x="26751" y="108187"/>
                </a:lnTo>
                <a:lnTo>
                  <a:pt x="38560" y="163653"/>
                </a:lnTo>
                <a:lnTo>
                  <a:pt x="43804" y="184350"/>
                </a:lnTo>
                <a:lnTo>
                  <a:pt x="48253" y="199100"/>
                </a:lnTo>
                <a:lnTo>
                  <a:pt x="52170" y="209886"/>
                </a:lnTo>
                <a:lnTo>
                  <a:pt x="54783" y="218982"/>
                </a:lnTo>
                <a:lnTo>
                  <a:pt x="56524" y="226950"/>
                </a:lnTo>
                <a:lnTo>
                  <a:pt x="57685" y="234168"/>
                </a:lnTo>
                <a:lnTo>
                  <a:pt x="59412" y="239932"/>
                </a:lnTo>
                <a:lnTo>
                  <a:pt x="61515" y="244727"/>
                </a:lnTo>
                <a:lnTo>
                  <a:pt x="63871" y="248877"/>
                </a:lnTo>
                <a:lnTo>
                  <a:pt x="66393" y="251642"/>
                </a:lnTo>
                <a:lnTo>
                  <a:pt x="69027" y="253487"/>
                </a:lnTo>
                <a:lnTo>
                  <a:pt x="71736" y="254717"/>
                </a:lnTo>
                <a:lnTo>
                  <a:pt x="73541" y="254584"/>
                </a:lnTo>
                <a:lnTo>
                  <a:pt x="74745" y="253542"/>
                </a:lnTo>
                <a:lnTo>
                  <a:pt x="75548" y="251896"/>
                </a:lnTo>
                <a:lnTo>
                  <a:pt x="76083" y="240321"/>
                </a:lnTo>
                <a:lnTo>
                  <a:pt x="76677" y="199519"/>
                </a:lnTo>
                <a:lnTo>
                  <a:pt x="77788" y="181590"/>
                </a:lnTo>
                <a:lnTo>
                  <a:pt x="79481" y="166780"/>
                </a:lnTo>
                <a:lnTo>
                  <a:pt x="81563" y="154049"/>
                </a:lnTo>
                <a:lnTo>
                  <a:pt x="83903" y="141752"/>
                </a:lnTo>
                <a:lnTo>
                  <a:pt x="89043" y="117928"/>
                </a:lnTo>
                <a:lnTo>
                  <a:pt x="91747" y="107194"/>
                </a:lnTo>
                <a:lnTo>
                  <a:pt x="94502" y="97180"/>
                </a:lnTo>
                <a:lnTo>
                  <a:pt x="97291" y="87647"/>
                </a:lnTo>
                <a:lnTo>
                  <a:pt x="102008" y="77481"/>
                </a:lnTo>
                <a:lnTo>
                  <a:pt x="108011" y="66894"/>
                </a:lnTo>
                <a:lnTo>
                  <a:pt x="114870" y="56026"/>
                </a:lnTo>
                <a:lnTo>
                  <a:pt x="121347" y="46876"/>
                </a:lnTo>
                <a:lnTo>
                  <a:pt x="127571" y="38870"/>
                </a:lnTo>
                <a:lnTo>
                  <a:pt x="133624" y="31629"/>
                </a:lnTo>
                <a:lnTo>
                  <a:pt x="139566" y="25848"/>
                </a:lnTo>
                <a:lnTo>
                  <a:pt x="145431" y="21042"/>
                </a:lnTo>
                <a:lnTo>
                  <a:pt x="151247" y="16886"/>
                </a:lnTo>
                <a:lnTo>
                  <a:pt x="160248" y="9727"/>
                </a:lnTo>
                <a:lnTo>
                  <a:pt x="163983" y="6485"/>
                </a:lnTo>
                <a:lnTo>
                  <a:pt x="168377" y="4323"/>
                </a:lnTo>
                <a:lnTo>
                  <a:pt x="173211" y="2882"/>
                </a:lnTo>
                <a:lnTo>
                  <a:pt x="178339" y="1922"/>
                </a:lnTo>
                <a:lnTo>
                  <a:pt x="183662" y="1281"/>
                </a:lnTo>
                <a:lnTo>
                  <a:pt x="189117" y="854"/>
                </a:lnTo>
                <a:lnTo>
                  <a:pt x="194658" y="569"/>
                </a:lnTo>
                <a:lnTo>
                  <a:pt x="200257" y="1332"/>
                </a:lnTo>
                <a:lnTo>
                  <a:pt x="205895" y="2793"/>
                </a:lnTo>
                <a:lnTo>
                  <a:pt x="211558" y="4719"/>
                </a:lnTo>
                <a:lnTo>
                  <a:pt x="217239" y="7909"/>
                </a:lnTo>
                <a:lnTo>
                  <a:pt x="222931" y="11940"/>
                </a:lnTo>
                <a:lnTo>
                  <a:pt x="228631" y="16533"/>
                </a:lnTo>
                <a:lnTo>
                  <a:pt x="234336" y="22452"/>
                </a:lnTo>
                <a:lnTo>
                  <a:pt x="240043" y="29255"/>
                </a:lnTo>
                <a:lnTo>
                  <a:pt x="245754" y="36649"/>
                </a:lnTo>
                <a:lnTo>
                  <a:pt x="250513" y="43483"/>
                </a:lnTo>
                <a:lnTo>
                  <a:pt x="254639" y="49943"/>
                </a:lnTo>
                <a:lnTo>
                  <a:pt x="258342" y="56155"/>
                </a:lnTo>
                <a:lnTo>
                  <a:pt x="261763" y="64107"/>
                </a:lnTo>
                <a:lnTo>
                  <a:pt x="264996" y="73218"/>
                </a:lnTo>
                <a:lnTo>
                  <a:pt x="268104" y="83102"/>
                </a:lnTo>
                <a:lnTo>
                  <a:pt x="274098" y="104244"/>
                </a:lnTo>
                <a:lnTo>
                  <a:pt x="277029" y="115216"/>
                </a:lnTo>
                <a:lnTo>
                  <a:pt x="278983" y="125388"/>
                </a:lnTo>
                <a:lnTo>
                  <a:pt x="280287" y="135027"/>
                </a:lnTo>
                <a:lnTo>
                  <a:pt x="281155" y="144311"/>
                </a:lnTo>
                <a:lnTo>
                  <a:pt x="281735" y="154310"/>
                </a:lnTo>
                <a:lnTo>
                  <a:pt x="282378" y="175580"/>
                </a:lnTo>
                <a:lnTo>
                  <a:pt x="282740" y="231728"/>
                </a:lnTo>
                <a:lnTo>
                  <a:pt x="283743" y="246878"/>
                </a:lnTo>
                <a:lnTo>
                  <a:pt x="285365" y="257931"/>
                </a:lnTo>
                <a:lnTo>
                  <a:pt x="291465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69"/>
          <p:cNvSpPr/>
          <p:nvPr/>
        </p:nvSpPr>
        <p:spPr>
          <a:xfrm>
            <a:off x="6243649" y="3689295"/>
            <a:ext cx="368607" cy="313910"/>
          </a:xfrm>
          <a:custGeom>
            <a:avLst/>
            <a:gdLst/>
            <a:ahLst/>
            <a:cxnLst/>
            <a:rect l="0" t="0" r="0" b="0"/>
            <a:pathLst>
              <a:path w="368607" h="313910">
                <a:moveTo>
                  <a:pt x="59996" y="5452"/>
                </a:moveTo>
                <a:lnTo>
                  <a:pt x="46343" y="10003"/>
                </a:lnTo>
                <a:lnTo>
                  <a:pt x="42321" y="12296"/>
                </a:lnTo>
                <a:lnTo>
                  <a:pt x="39641" y="14777"/>
                </a:lnTo>
                <a:lnTo>
                  <a:pt x="35709" y="21026"/>
                </a:lnTo>
                <a:lnTo>
                  <a:pt x="30787" y="30154"/>
                </a:lnTo>
                <a:lnTo>
                  <a:pt x="22660" y="46003"/>
                </a:lnTo>
                <a:lnTo>
                  <a:pt x="17960" y="59156"/>
                </a:lnTo>
                <a:lnTo>
                  <a:pt x="5118" y="99171"/>
                </a:lnTo>
                <a:lnTo>
                  <a:pt x="1503" y="115556"/>
                </a:lnTo>
                <a:lnTo>
                  <a:pt x="46" y="128385"/>
                </a:lnTo>
                <a:lnTo>
                  <a:pt x="0" y="171763"/>
                </a:lnTo>
                <a:lnTo>
                  <a:pt x="948" y="181097"/>
                </a:lnTo>
                <a:lnTo>
                  <a:pt x="2533" y="189223"/>
                </a:lnTo>
                <a:lnTo>
                  <a:pt x="4542" y="196546"/>
                </a:lnTo>
                <a:lnTo>
                  <a:pt x="8739" y="204286"/>
                </a:lnTo>
                <a:lnTo>
                  <a:pt x="14394" y="212303"/>
                </a:lnTo>
                <a:lnTo>
                  <a:pt x="21023" y="220505"/>
                </a:lnTo>
                <a:lnTo>
                  <a:pt x="26393" y="226926"/>
                </a:lnTo>
                <a:lnTo>
                  <a:pt x="34901" y="236600"/>
                </a:lnTo>
                <a:lnTo>
                  <a:pt x="40409" y="240513"/>
                </a:lnTo>
                <a:lnTo>
                  <a:pt x="46937" y="244074"/>
                </a:lnTo>
                <a:lnTo>
                  <a:pt x="60859" y="250571"/>
                </a:lnTo>
                <a:lnTo>
                  <a:pt x="73397" y="256634"/>
                </a:lnTo>
                <a:lnTo>
                  <a:pt x="79408" y="258632"/>
                </a:lnTo>
                <a:lnTo>
                  <a:pt x="85320" y="259963"/>
                </a:lnTo>
                <a:lnTo>
                  <a:pt x="91165" y="260851"/>
                </a:lnTo>
                <a:lnTo>
                  <a:pt x="96968" y="261443"/>
                </a:lnTo>
                <a:lnTo>
                  <a:pt x="102741" y="261838"/>
                </a:lnTo>
                <a:lnTo>
                  <a:pt x="108495" y="262101"/>
                </a:lnTo>
                <a:lnTo>
                  <a:pt x="115189" y="261324"/>
                </a:lnTo>
                <a:lnTo>
                  <a:pt x="122509" y="259853"/>
                </a:lnTo>
                <a:lnTo>
                  <a:pt x="130246" y="257921"/>
                </a:lnTo>
                <a:lnTo>
                  <a:pt x="137309" y="255679"/>
                </a:lnTo>
                <a:lnTo>
                  <a:pt x="143923" y="253233"/>
                </a:lnTo>
                <a:lnTo>
                  <a:pt x="150237" y="250649"/>
                </a:lnTo>
                <a:lnTo>
                  <a:pt x="156352" y="247975"/>
                </a:lnTo>
                <a:lnTo>
                  <a:pt x="168225" y="242463"/>
                </a:lnTo>
                <a:lnTo>
                  <a:pt x="175012" y="238707"/>
                </a:lnTo>
                <a:lnTo>
                  <a:pt x="182393" y="234298"/>
                </a:lnTo>
                <a:lnTo>
                  <a:pt x="190171" y="229453"/>
                </a:lnTo>
                <a:lnTo>
                  <a:pt x="197262" y="224319"/>
                </a:lnTo>
                <a:lnTo>
                  <a:pt x="203894" y="218991"/>
                </a:lnTo>
                <a:lnTo>
                  <a:pt x="210221" y="213534"/>
                </a:lnTo>
                <a:lnTo>
                  <a:pt x="216343" y="207991"/>
                </a:lnTo>
                <a:lnTo>
                  <a:pt x="228226" y="196752"/>
                </a:lnTo>
                <a:lnTo>
                  <a:pt x="277608" y="147839"/>
                </a:lnTo>
                <a:lnTo>
                  <a:pt x="285081" y="138477"/>
                </a:lnTo>
                <a:lnTo>
                  <a:pt x="292920" y="127473"/>
                </a:lnTo>
                <a:lnTo>
                  <a:pt x="301004" y="115374"/>
                </a:lnTo>
                <a:lnTo>
                  <a:pt x="307345" y="105403"/>
                </a:lnTo>
                <a:lnTo>
                  <a:pt x="312526" y="96851"/>
                </a:lnTo>
                <a:lnTo>
                  <a:pt x="316931" y="89245"/>
                </a:lnTo>
                <a:lnTo>
                  <a:pt x="324367" y="75713"/>
                </a:lnTo>
                <a:lnTo>
                  <a:pt x="327684" y="69438"/>
                </a:lnTo>
                <a:lnTo>
                  <a:pt x="329893" y="61444"/>
                </a:lnTo>
                <a:lnTo>
                  <a:pt x="331368" y="52305"/>
                </a:lnTo>
                <a:lnTo>
                  <a:pt x="332351" y="42403"/>
                </a:lnTo>
                <a:lnTo>
                  <a:pt x="332053" y="34849"/>
                </a:lnTo>
                <a:lnTo>
                  <a:pt x="330902" y="28860"/>
                </a:lnTo>
                <a:lnTo>
                  <a:pt x="329183" y="23915"/>
                </a:lnTo>
                <a:lnTo>
                  <a:pt x="326131" y="18713"/>
                </a:lnTo>
                <a:lnTo>
                  <a:pt x="322192" y="13340"/>
                </a:lnTo>
                <a:lnTo>
                  <a:pt x="313687" y="4196"/>
                </a:lnTo>
                <a:lnTo>
                  <a:pt x="306732" y="131"/>
                </a:lnTo>
                <a:lnTo>
                  <a:pt x="304497" y="0"/>
                </a:lnTo>
                <a:lnTo>
                  <a:pt x="303006" y="865"/>
                </a:lnTo>
                <a:lnTo>
                  <a:pt x="302013" y="2394"/>
                </a:lnTo>
                <a:lnTo>
                  <a:pt x="291513" y="9097"/>
                </a:lnTo>
                <a:lnTo>
                  <a:pt x="281637" y="16915"/>
                </a:lnTo>
                <a:lnTo>
                  <a:pt x="276336" y="21666"/>
                </a:lnTo>
                <a:lnTo>
                  <a:pt x="268993" y="29596"/>
                </a:lnTo>
                <a:lnTo>
                  <a:pt x="260287" y="39646"/>
                </a:lnTo>
                <a:lnTo>
                  <a:pt x="250673" y="51108"/>
                </a:lnTo>
                <a:lnTo>
                  <a:pt x="242359" y="62559"/>
                </a:lnTo>
                <a:lnTo>
                  <a:pt x="234911" y="74003"/>
                </a:lnTo>
                <a:lnTo>
                  <a:pt x="228041" y="85443"/>
                </a:lnTo>
                <a:lnTo>
                  <a:pt x="222508" y="95927"/>
                </a:lnTo>
                <a:lnTo>
                  <a:pt x="217867" y="105774"/>
                </a:lnTo>
                <a:lnTo>
                  <a:pt x="213821" y="115196"/>
                </a:lnTo>
                <a:lnTo>
                  <a:pt x="210171" y="125287"/>
                </a:lnTo>
                <a:lnTo>
                  <a:pt x="206785" y="135825"/>
                </a:lnTo>
                <a:lnTo>
                  <a:pt x="203575" y="146660"/>
                </a:lnTo>
                <a:lnTo>
                  <a:pt x="197469" y="168859"/>
                </a:lnTo>
                <a:lnTo>
                  <a:pt x="194507" y="180112"/>
                </a:lnTo>
                <a:lnTo>
                  <a:pt x="192532" y="190472"/>
                </a:lnTo>
                <a:lnTo>
                  <a:pt x="191216" y="200236"/>
                </a:lnTo>
                <a:lnTo>
                  <a:pt x="190338" y="209603"/>
                </a:lnTo>
                <a:lnTo>
                  <a:pt x="189754" y="218705"/>
                </a:lnTo>
                <a:lnTo>
                  <a:pt x="189363" y="227631"/>
                </a:lnTo>
                <a:lnTo>
                  <a:pt x="189103" y="236439"/>
                </a:lnTo>
                <a:lnTo>
                  <a:pt x="189882" y="244216"/>
                </a:lnTo>
                <a:lnTo>
                  <a:pt x="191354" y="251305"/>
                </a:lnTo>
                <a:lnTo>
                  <a:pt x="193288" y="257937"/>
                </a:lnTo>
                <a:lnTo>
                  <a:pt x="195530" y="264263"/>
                </a:lnTo>
                <a:lnTo>
                  <a:pt x="197976" y="270385"/>
                </a:lnTo>
                <a:lnTo>
                  <a:pt x="200560" y="276372"/>
                </a:lnTo>
                <a:lnTo>
                  <a:pt x="205971" y="285563"/>
                </a:lnTo>
                <a:lnTo>
                  <a:pt x="208747" y="289348"/>
                </a:lnTo>
                <a:lnTo>
                  <a:pt x="216912" y="296093"/>
                </a:lnTo>
                <a:lnTo>
                  <a:pt x="226891" y="302266"/>
                </a:lnTo>
                <a:lnTo>
                  <a:pt x="237677" y="308185"/>
                </a:lnTo>
                <a:lnTo>
                  <a:pt x="246280" y="311450"/>
                </a:lnTo>
                <a:lnTo>
                  <a:pt x="255184" y="312901"/>
                </a:lnTo>
                <a:lnTo>
                  <a:pt x="261559" y="313288"/>
                </a:lnTo>
                <a:lnTo>
                  <a:pt x="275309" y="313718"/>
                </a:lnTo>
                <a:lnTo>
                  <a:pt x="287770" y="313909"/>
                </a:lnTo>
                <a:lnTo>
                  <a:pt x="295665" y="313008"/>
                </a:lnTo>
                <a:lnTo>
                  <a:pt x="304738" y="311454"/>
                </a:lnTo>
                <a:lnTo>
                  <a:pt x="314597" y="309466"/>
                </a:lnTo>
                <a:lnTo>
                  <a:pt x="323075" y="307188"/>
                </a:lnTo>
                <a:lnTo>
                  <a:pt x="330632" y="304717"/>
                </a:lnTo>
                <a:lnTo>
                  <a:pt x="337574" y="302117"/>
                </a:lnTo>
                <a:lnTo>
                  <a:pt x="344109" y="300384"/>
                </a:lnTo>
                <a:lnTo>
                  <a:pt x="350369" y="299228"/>
                </a:lnTo>
                <a:lnTo>
                  <a:pt x="368606" y="2969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0"/>
          <p:cNvSpPr/>
          <p:nvPr/>
        </p:nvSpPr>
        <p:spPr>
          <a:xfrm>
            <a:off x="7040880" y="3471862"/>
            <a:ext cx="214164" cy="493509"/>
          </a:xfrm>
          <a:custGeom>
            <a:avLst/>
            <a:gdLst/>
            <a:ahLst/>
            <a:cxnLst/>
            <a:rect l="0" t="0" r="0" b="0"/>
            <a:pathLst>
              <a:path w="214164" h="493509">
                <a:moveTo>
                  <a:pt x="60007" y="0"/>
                </a:moveTo>
                <a:lnTo>
                  <a:pt x="60007" y="493088"/>
                </a:lnTo>
                <a:lnTo>
                  <a:pt x="59055" y="493508"/>
                </a:lnTo>
                <a:lnTo>
                  <a:pt x="57468" y="492835"/>
                </a:lnTo>
                <a:lnTo>
                  <a:pt x="55456" y="491434"/>
                </a:lnTo>
                <a:lnTo>
                  <a:pt x="54116" y="488595"/>
                </a:lnTo>
                <a:lnTo>
                  <a:pt x="52626" y="480361"/>
                </a:lnTo>
                <a:lnTo>
                  <a:pt x="49424" y="462731"/>
                </a:lnTo>
                <a:lnTo>
                  <a:pt x="47237" y="451362"/>
                </a:lnTo>
                <a:lnTo>
                  <a:pt x="46731" y="438069"/>
                </a:lnTo>
                <a:lnTo>
                  <a:pt x="47347" y="423491"/>
                </a:lnTo>
                <a:lnTo>
                  <a:pt x="48709" y="408057"/>
                </a:lnTo>
                <a:lnTo>
                  <a:pt x="50570" y="394911"/>
                </a:lnTo>
                <a:lnTo>
                  <a:pt x="52763" y="383289"/>
                </a:lnTo>
                <a:lnTo>
                  <a:pt x="55178" y="372683"/>
                </a:lnTo>
                <a:lnTo>
                  <a:pt x="58692" y="359898"/>
                </a:lnTo>
                <a:lnTo>
                  <a:pt x="67678" y="330452"/>
                </a:lnTo>
                <a:lnTo>
                  <a:pt x="72740" y="318409"/>
                </a:lnTo>
                <a:lnTo>
                  <a:pt x="78021" y="308475"/>
                </a:lnTo>
                <a:lnTo>
                  <a:pt x="83447" y="299948"/>
                </a:lnTo>
                <a:lnTo>
                  <a:pt x="88016" y="292358"/>
                </a:lnTo>
                <a:lnTo>
                  <a:pt x="92014" y="285393"/>
                </a:lnTo>
                <a:lnTo>
                  <a:pt x="95633" y="278844"/>
                </a:lnTo>
                <a:lnTo>
                  <a:pt x="99950" y="273526"/>
                </a:lnTo>
                <a:lnTo>
                  <a:pt x="104733" y="269029"/>
                </a:lnTo>
                <a:lnTo>
                  <a:pt x="109827" y="265077"/>
                </a:lnTo>
                <a:lnTo>
                  <a:pt x="115128" y="261491"/>
                </a:lnTo>
                <a:lnTo>
                  <a:pt x="120567" y="258147"/>
                </a:lnTo>
                <a:lnTo>
                  <a:pt x="126098" y="254965"/>
                </a:lnTo>
                <a:lnTo>
                  <a:pt x="130738" y="252845"/>
                </a:lnTo>
                <a:lnTo>
                  <a:pt x="134784" y="251431"/>
                </a:lnTo>
                <a:lnTo>
                  <a:pt x="138432" y="250488"/>
                </a:lnTo>
                <a:lnTo>
                  <a:pt x="142771" y="249859"/>
                </a:lnTo>
                <a:lnTo>
                  <a:pt x="147568" y="249441"/>
                </a:lnTo>
                <a:lnTo>
                  <a:pt x="152671" y="249161"/>
                </a:lnTo>
                <a:lnTo>
                  <a:pt x="157978" y="249927"/>
                </a:lnTo>
                <a:lnTo>
                  <a:pt x="163421" y="251391"/>
                </a:lnTo>
                <a:lnTo>
                  <a:pt x="168955" y="253319"/>
                </a:lnTo>
                <a:lnTo>
                  <a:pt x="173596" y="255557"/>
                </a:lnTo>
                <a:lnTo>
                  <a:pt x="177643" y="258001"/>
                </a:lnTo>
                <a:lnTo>
                  <a:pt x="181294" y="260583"/>
                </a:lnTo>
                <a:lnTo>
                  <a:pt x="187890" y="268532"/>
                </a:lnTo>
                <a:lnTo>
                  <a:pt x="193996" y="278415"/>
                </a:lnTo>
                <a:lnTo>
                  <a:pt x="199885" y="289158"/>
                </a:lnTo>
                <a:lnTo>
                  <a:pt x="205678" y="297742"/>
                </a:lnTo>
                <a:lnTo>
                  <a:pt x="208555" y="301365"/>
                </a:lnTo>
                <a:lnTo>
                  <a:pt x="210474" y="306637"/>
                </a:lnTo>
                <a:lnTo>
                  <a:pt x="212607" y="320116"/>
                </a:lnTo>
                <a:lnTo>
                  <a:pt x="213554" y="333091"/>
                </a:lnTo>
                <a:lnTo>
                  <a:pt x="213975" y="345208"/>
                </a:lnTo>
                <a:lnTo>
                  <a:pt x="214163" y="356943"/>
                </a:lnTo>
                <a:lnTo>
                  <a:pt x="212308" y="362740"/>
                </a:lnTo>
                <a:lnTo>
                  <a:pt x="209165" y="368509"/>
                </a:lnTo>
                <a:lnTo>
                  <a:pt x="205166" y="374260"/>
                </a:lnTo>
                <a:lnTo>
                  <a:pt x="201547" y="379999"/>
                </a:lnTo>
                <a:lnTo>
                  <a:pt x="194986" y="391456"/>
                </a:lnTo>
                <a:lnTo>
                  <a:pt x="188093" y="399083"/>
                </a:lnTo>
                <a:lnTo>
                  <a:pt x="178735" y="407978"/>
                </a:lnTo>
                <a:lnTo>
                  <a:pt x="167735" y="417718"/>
                </a:lnTo>
                <a:lnTo>
                  <a:pt x="156590" y="426116"/>
                </a:lnTo>
                <a:lnTo>
                  <a:pt x="145351" y="433620"/>
                </a:lnTo>
                <a:lnTo>
                  <a:pt x="134048" y="440528"/>
                </a:lnTo>
                <a:lnTo>
                  <a:pt x="123655" y="446085"/>
                </a:lnTo>
                <a:lnTo>
                  <a:pt x="113870" y="450743"/>
                </a:lnTo>
                <a:lnTo>
                  <a:pt x="104487" y="454800"/>
                </a:lnTo>
                <a:lnTo>
                  <a:pt x="96328" y="457505"/>
                </a:lnTo>
                <a:lnTo>
                  <a:pt x="88984" y="459308"/>
                </a:lnTo>
                <a:lnTo>
                  <a:pt x="82182" y="460511"/>
                </a:lnTo>
                <a:lnTo>
                  <a:pt x="76696" y="461312"/>
                </a:lnTo>
                <a:lnTo>
                  <a:pt x="72085" y="461846"/>
                </a:lnTo>
                <a:lnTo>
                  <a:pt x="68059" y="462203"/>
                </a:lnTo>
                <a:lnTo>
                  <a:pt x="63470" y="462440"/>
                </a:lnTo>
                <a:lnTo>
                  <a:pt x="53291" y="462704"/>
                </a:lnTo>
                <a:lnTo>
                  <a:pt x="17084" y="462897"/>
                </a:lnTo>
                <a:lnTo>
                  <a:pt x="13294" y="461950"/>
                </a:lnTo>
                <a:lnTo>
                  <a:pt x="9815" y="460367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1"/>
          <p:cNvSpPr/>
          <p:nvPr/>
        </p:nvSpPr>
        <p:spPr>
          <a:xfrm>
            <a:off x="7332344" y="3660049"/>
            <a:ext cx="180024" cy="298237"/>
          </a:xfrm>
          <a:custGeom>
            <a:avLst/>
            <a:gdLst/>
            <a:ahLst/>
            <a:cxnLst/>
            <a:rect l="0" t="0" r="0" b="0"/>
            <a:pathLst>
              <a:path w="180024" h="298237">
                <a:moveTo>
                  <a:pt x="0" y="154713"/>
                </a:moveTo>
                <a:lnTo>
                  <a:pt x="9102" y="159264"/>
                </a:lnTo>
                <a:lnTo>
                  <a:pt x="12736" y="160605"/>
                </a:lnTo>
                <a:lnTo>
                  <a:pt x="16111" y="161498"/>
                </a:lnTo>
                <a:lnTo>
                  <a:pt x="19313" y="162094"/>
                </a:lnTo>
                <a:lnTo>
                  <a:pt x="22400" y="163444"/>
                </a:lnTo>
                <a:lnTo>
                  <a:pt x="25411" y="165296"/>
                </a:lnTo>
                <a:lnTo>
                  <a:pt x="28371" y="167484"/>
                </a:lnTo>
                <a:lnTo>
                  <a:pt x="32249" y="168942"/>
                </a:lnTo>
                <a:lnTo>
                  <a:pt x="36740" y="169914"/>
                </a:lnTo>
                <a:lnTo>
                  <a:pt x="41638" y="170562"/>
                </a:lnTo>
                <a:lnTo>
                  <a:pt x="46809" y="170042"/>
                </a:lnTo>
                <a:lnTo>
                  <a:pt x="52161" y="168742"/>
                </a:lnTo>
                <a:lnTo>
                  <a:pt x="57634" y="166923"/>
                </a:lnTo>
                <a:lnTo>
                  <a:pt x="62235" y="164758"/>
                </a:lnTo>
                <a:lnTo>
                  <a:pt x="66256" y="162362"/>
                </a:lnTo>
                <a:lnTo>
                  <a:pt x="69889" y="159813"/>
                </a:lnTo>
                <a:lnTo>
                  <a:pt x="74215" y="157160"/>
                </a:lnTo>
                <a:lnTo>
                  <a:pt x="79004" y="154440"/>
                </a:lnTo>
                <a:lnTo>
                  <a:pt x="84102" y="151673"/>
                </a:lnTo>
                <a:lnTo>
                  <a:pt x="88453" y="148877"/>
                </a:lnTo>
                <a:lnTo>
                  <a:pt x="92307" y="146060"/>
                </a:lnTo>
                <a:lnTo>
                  <a:pt x="95828" y="143229"/>
                </a:lnTo>
                <a:lnTo>
                  <a:pt x="101033" y="135627"/>
                </a:lnTo>
                <a:lnTo>
                  <a:pt x="107361" y="124844"/>
                </a:lnTo>
                <a:lnTo>
                  <a:pt x="114437" y="111940"/>
                </a:lnTo>
                <a:lnTo>
                  <a:pt x="119154" y="101433"/>
                </a:lnTo>
                <a:lnTo>
                  <a:pt x="122298" y="92523"/>
                </a:lnTo>
                <a:lnTo>
                  <a:pt x="124395" y="84678"/>
                </a:lnTo>
                <a:lnTo>
                  <a:pt x="126745" y="77543"/>
                </a:lnTo>
                <a:lnTo>
                  <a:pt x="129264" y="70881"/>
                </a:lnTo>
                <a:lnTo>
                  <a:pt x="131896" y="64536"/>
                </a:lnTo>
                <a:lnTo>
                  <a:pt x="133651" y="58399"/>
                </a:lnTo>
                <a:lnTo>
                  <a:pt x="134821" y="52404"/>
                </a:lnTo>
                <a:lnTo>
                  <a:pt x="135600" y="46502"/>
                </a:lnTo>
                <a:lnTo>
                  <a:pt x="135169" y="39710"/>
                </a:lnTo>
                <a:lnTo>
                  <a:pt x="133928" y="32324"/>
                </a:lnTo>
                <a:lnTo>
                  <a:pt x="132147" y="24543"/>
                </a:lnTo>
                <a:lnTo>
                  <a:pt x="130009" y="17450"/>
                </a:lnTo>
                <a:lnTo>
                  <a:pt x="127630" y="10818"/>
                </a:lnTo>
                <a:lnTo>
                  <a:pt x="125092" y="4490"/>
                </a:lnTo>
                <a:lnTo>
                  <a:pt x="122448" y="1224"/>
                </a:lnTo>
                <a:lnTo>
                  <a:pt x="119732" y="0"/>
                </a:lnTo>
                <a:lnTo>
                  <a:pt x="116969" y="136"/>
                </a:lnTo>
                <a:lnTo>
                  <a:pt x="114175" y="1179"/>
                </a:lnTo>
                <a:lnTo>
                  <a:pt x="111359" y="2827"/>
                </a:lnTo>
                <a:lnTo>
                  <a:pt x="108530" y="4878"/>
                </a:lnTo>
                <a:lnTo>
                  <a:pt x="104739" y="8151"/>
                </a:lnTo>
                <a:lnTo>
                  <a:pt x="100306" y="12237"/>
                </a:lnTo>
                <a:lnTo>
                  <a:pt x="95446" y="16867"/>
                </a:lnTo>
                <a:lnTo>
                  <a:pt x="91254" y="21858"/>
                </a:lnTo>
                <a:lnTo>
                  <a:pt x="87506" y="27091"/>
                </a:lnTo>
                <a:lnTo>
                  <a:pt x="75141" y="46096"/>
                </a:lnTo>
                <a:lnTo>
                  <a:pt x="70097" y="53727"/>
                </a:lnTo>
                <a:lnTo>
                  <a:pt x="65781" y="61671"/>
                </a:lnTo>
                <a:lnTo>
                  <a:pt x="61951" y="69826"/>
                </a:lnTo>
                <a:lnTo>
                  <a:pt x="58447" y="78119"/>
                </a:lnTo>
                <a:lnTo>
                  <a:pt x="54205" y="90315"/>
                </a:lnTo>
                <a:lnTo>
                  <a:pt x="44411" y="121647"/>
                </a:lnTo>
                <a:lnTo>
                  <a:pt x="41038" y="136479"/>
                </a:lnTo>
                <a:lnTo>
                  <a:pt x="38789" y="150177"/>
                </a:lnTo>
                <a:lnTo>
                  <a:pt x="37289" y="163119"/>
                </a:lnTo>
                <a:lnTo>
                  <a:pt x="36289" y="174604"/>
                </a:lnTo>
                <a:lnTo>
                  <a:pt x="35624" y="185119"/>
                </a:lnTo>
                <a:lnTo>
                  <a:pt x="35179" y="194987"/>
                </a:lnTo>
                <a:lnTo>
                  <a:pt x="35836" y="204422"/>
                </a:lnTo>
                <a:lnTo>
                  <a:pt x="37226" y="213570"/>
                </a:lnTo>
                <a:lnTo>
                  <a:pt x="39105" y="222526"/>
                </a:lnTo>
                <a:lnTo>
                  <a:pt x="40357" y="230401"/>
                </a:lnTo>
                <a:lnTo>
                  <a:pt x="41193" y="237557"/>
                </a:lnTo>
                <a:lnTo>
                  <a:pt x="41750" y="244232"/>
                </a:lnTo>
                <a:lnTo>
                  <a:pt x="43074" y="250587"/>
                </a:lnTo>
                <a:lnTo>
                  <a:pt x="44908" y="256729"/>
                </a:lnTo>
                <a:lnTo>
                  <a:pt x="47084" y="262729"/>
                </a:lnTo>
                <a:lnTo>
                  <a:pt x="51392" y="268634"/>
                </a:lnTo>
                <a:lnTo>
                  <a:pt x="57122" y="274475"/>
                </a:lnTo>
                <a:lnTo>
                  <a:pt x="69203" y="285093"/>
                </a:lnTo>
                <a:lnTo>
                  <a:pt x="77747" y="292988"/>
                </a:lnTo>
                <a:lnTo>
                  <a:pt x="82311" y="295473"/>
                </a:lnTo>
                <a:lnTo>
                  <a:pt x="87260" y="297131"/>
                </a:lnTo>
                <a:lnTo>
                  <a:pt x="92463" y="298236"/>
                </a:lnTo>
                <a:lnTo>
                  <a:pt x="97837" y="298020"/>
                </a:lnTo>
                <a:lnTo>
                  <a:pt x="103325" y="296923"/>
                </a:lnTo>
                <a:lnTo>
                  <a:pt x="108889" y="295240"/>
                </a:lnTo>
                <a:lnTo>
                  <a:pt x="114503" y="293165"/>
                </a:lnTo>
                <a:lnTo>
                  <a:pt x="120150" y="290829"/>
                </a:lnTo>
                <a:lnTo>
                  <a:pt x="125820" y="288320"/>
                </a:lnTo>
                <a:lnTo>
                  <a:pt x="131505" y="284742"/>
                </a:lnTo>
                <a:lnTo>
                  <a:pt x="137201" y="280451"/>
                </a:lnTo>
                <a:lnTo>
                  <a:pt x="142902" y="275686"/>
                </a:lnTo>
                <a:lnTo>
                  <a:pt x="148608" y="270604"/>
                </a:lnTo>
                <a:lnTo>
                  <a:pt x="154318" y="265311"/>
                </a:lnTo>
                <a:lnTo>
                  <a:pt x="180023" y="2318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72"/>
          <p:cNvSpPr/>
          <p:nvPr/>
        </p:nvSpPr>
        <p:spPr>
          <a:xfrm>
            <a:off x="7623809" y="3523297"/>
            <a:ext cx="77154" cy="420054"/>
          </a:xfrm>
          <a:custGeom>
            <a:avLst/>
            <a:gdLst/>
            <a:ahLst/>
            <a:cxnLst/>
            <a:rect l="0" t="0" r="0" b="0"/>
            <a:pathLst>
              <a:path w="77154" h="420054">
                <a:moveTo>
                  <a:pt x="0" y="0"/>
                </a:moveTo>
                <a:lnTo>
                  <a:pt x="4551" y="18203"/>
                </a:lnTo>
                <a:lnTo>
                  <a:pt x="6845" y="26423"/>
                </a:lnTo>
                <a:lnTo>
                  <a:pt x="11932" y="43176"/>
                </a:lnTo>
                <a:lnTo>
                  <a:pt x="14623" y="55454"/>
                </a:lnTo>
                <a:lnTo>
                  <a:pt x="17368" y="70307"/>
                </a:lnTo>
                <a:lnTo>
                  <a:pt x="20152" y="86876"/>
                </a:lnTo>
                <a:lnTo>
                  <a:pt x="22008" y="102685"/>
                </a:lnTo>
                <a:lnTo>
                  <a:pt x="23244" y="117987"/>
                </a:lnTo>
                <a:lnTo>
                  <a:pt x="24069" y="132951"/>
                </a:lnTo>
                <a:lnTo>
                  <a:pt x="24986" y="159737"/>
                </a:lnTo>
                <a:lnTo>
                  <a:pt x="25229" y="172214"/>
                </a:lnTo>
                <a:lnTo>
                  <a:pt x="26344" y="189104"/>
                </a:lnTo>
                <a:lnTo>
                  <a:pt x="31512" y="249071"/>
                </a:lnTo>
                <a:lnTo>
                  <a:pt x="32439" y="265107"/>
                </a:lnTo>
                <a:lnTo>
                  <a:pt x="33056" y="279608"/>
                </a:lnTo>
                <a:lnTo>
                  <a:pt x="34420" y="294990"/>
                </a:lnTo>
                <a:lnTo>
                  <a:pt x="36282" y="310960"/>
                </a:lnTo>
                <a:lnTo>
                  <a:pt x="38476" y="327322"/>
                </a:lnTo>
                <a:lnTo>
                  <a:pt x="40890" y="340135"/>
                </a:lnTo>
                <a:lnTo>
                  <a:pt x="43454" y="350582"/>
                </a:lnTo>
                <a:lnTo>
                  <a:pt x="46114" y="359451"/>
                </a:lnTo>
                <a:lnTo>
                  <a:pt x="49793" y="369174"/>
                </a:lnTo>
                <a:lnTo>
                  <a:pt x="54151" y="379466"/>
                </a:lnTo>
                <a:lnTo>
                  <a:pt x="58960" y="390138"/>
                </a:lnTo>
                <a:lnTo>
                  <a:pt x="63120" y="398204"/>
                </a:lnTo>
                <a:lnTo>
                  <a:pt x="66845" y="404534"/>
                </a:lnTo>
                <a:lnTo>
                  <a:pt x="77153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3"/>
          <p:cNvSpPr/>
          <p:nvPr/>
        </p:nvSpPr>
        <p:spPr>
          <a:xfrm>
            <a:off x="7563802" y="3643312"/>
            <a:ext cx="565786" cy="293978"/>
          </a:xfrm>
          <a:custGeom>
            <a:avLst/>
            <a:gdLst/>
            <a:ahLst/>
            <a:cxnLst/>
            <a:rect l="0" t="0" r="0" b="0"/>
            <a:pathLst>
              <a:path w="565786" h="293978">
                <a:moveTo>
                  <a:pt x="0" y="137160"/>
                </a:moveTo>
                <a:lnTo>
                  <a:pt x="13653" y="128058"/>
                </a:lnTo>
                <a:lnTo>
                  <a:pt x="22895" y="121050"/>
                </a:lnTo>
                <a:lnTo>
                  <a:pt x="33036" y="111902"/>
                </a:lnTo>
                <a:lnTo>
                  <a:pt x="50243" y="95137"/>
                </a:lnTo>
                <a:lnTo>
                  <a:pt x="59213" y="87237"/>
                </a:lnTo>
                <a:lnTo>
                  <a:pt x="68050" y="80066"/>
                </a:lnTo>
                <a:lnTo>
                  <a:pt x="76799" y="73380"/>
                </a:lnTo>
                <a:lnTo>
                  <a:pt x="85490" y="67970"/>
                </a:lnTo>
                <a:lnTo>
                  <a:pt x="102765" y="59419"/>
                </a:lnTo>
                <a:lnTo>
                  <a:pt x="110420" y="54852"/>
                </a:lnTo>
                <a:lnTo>
                  <a:pt x="117429" y="49903"/>
                </a:lnTo>
                <a:lnTo>
                  <a:pt x="124006" y="44699"/>
                </a:lnTo>
                <a:lnTo>
                  <a:pt x="131248" y="41229"/>
                </a:lnTo>
                <a:lnTo>
                  <a:pt x="146915" y="37374"/>
                </a:lnTo>
                <a:lnTo>
                  <a:pt x="163403" y="35661"/>
                </a:lnTo>
                <a:lnTo>
                  <a:pt x="179304" y="35852"/>
                </a:lnTo>
                <a:lnTo>
                  <a:pt x="192721" y="39112"/>
                </a:lnTo>
                <a:lnTo>
                  <a:pt x="202494" y="43736"/>
                </a:lnTo>
                <a:lnTo>
                  <a:pt x="210965" y="49918"/>
                </a:lnTo>
                <a:lnTo>
                  <a:pt x="221080" y="59016"/>
                </a:lnTo>
                <a:lnTo>
                  <a:pt x="225492" y="65062"/>
                </a:lnTo>
                <a:lnTo>
                  <a:pt x="229385" y="71949"/>
                </a:lnTo>
                <a:lnTo>
                  <a:pt x="232933" y="79399"/>
                </a:lnTo>
                <a:lnTo>
                  <a:pt x="235299" y="87223"/>
                </a:lnTo>
                <a:lnTo>
                  <a:pt x="236876" y="95296"/>
                </a:lnTo>
                <a:lnTo>
                  <a:pt x="237927" y="103536"/>
                </a:lnTo>
                <a:lnTo>
                  <a:pt x="239581" y="112839"/>
                </a:lnTo>
                <a:lnTo>
                  <a:pt x="241636" y="122851"/>
                </a:lnTo>
                <a:lnTo>
                  <a:pt x="243958" y="133336"/>
                </a:lnTo>
                <a:lnTo>
                  <a:pt x="251618" y="180545"/>
                </a:lnTo>
                <a:lnTo>
                  <a:pt x="256328" y="211804"/>
                </a:lnTo>
                <a:lnTo>
                  <a:pt x="260421" y="236453"/>
                </a:lnTo>
                <a:lnTo>
                  <a:pt x="264101" y="256695"/>
                </a:lnTo>
                <a:lnTo>
                  <a:pt x="267508" y="274000"/>
                </a:lnTo>
                <a:lnTo>
                  <a:pt x="270731" y="284584"/>
                </a:lnTo>
                <a:lnTo>
                  <a:pt x="273832" y="290688"/>
                </a:lnTo>
                <a:lnTo>
                  <a:pt x="276852" y="293805"/>
                </a:lnTo>
                <a:lnTo>
                  <a:pt x="279819" y="293977"/>
                </a:lnTo>
                <a:lnTo>
                  <a:pt x="282748" y="292187"/>
                </a:lnTo>
                <a:lnTo>
                  <a:pt x="285654" y="289089"/>
                </a:lnTo>
                <a:lnTo>
                  <a:pt x="287591" y="285119"/>
                </a:lnTo>
                <a:lnTo>
                  <a:pt x="288883" y="280567"/>
                </a:lnTo>
                <a:lnTo>
                  <a:pt x="289743" y="275627"/>
                </a:lnTo>
                <a:lnTo>
                  <a:pt x="295080" y="258999"/>
                </a:lnTo>
                <a:lnTo>
                  <a:pt x="313710" y="204963"/>
                </a:lnTo>
                <a:lnTo>
                  <a:pt x="323439" y="178552"/>
                </a:lnTo>
                <a:lnTo>
                  <a:pt x="341872" y="131426"/>
                </a:lnTo>
                <a:lnTo>
                  <a:pt x="349834" y="114288"/>
                </a:lnTo>
                <a:lnTo>
                  <a:pt x="357048" y="100957"/>
                </a:lnTo>
                <a:lnTo>
                  <a:pt x="363762" y="90165"/>
                </a:lnTo>
                <a:lnTo>
                  <a:pt x="369191" y="82017"/>
                </a:lnTo>
                <a:lnTo>
                  <a:pt x="373762" y="75633"/>
                </a:lnTo>
                <a:lnTo>
                  <a:pt x="377762" y="70425"/>
                </a:lnTo>
                <a:lnTo>
                  <a:pt x="384747" y="62097"/>
                </a:lnTo>
                <a:lnTo>
                  <a:pt x="387943" y="58543"/>
                </a:lnTo>
                <a:lnTo>
                  <a:pt x="391026" y="57126"/>
                </a:lnTo>
                <a:lnTo>
                  <a:pt x="394035" y="57134"/>
                </a:lnTo>
                <a:lnTo>
                  <a:pt x="396992" y="58092"/>
                </a:lnTo>
                <a:lnTo>
                  <a:pt x="402818" y="61696"/>
                </a:lnTo>
                <a:lnTo>
                  <a:pt x="405706" y="63991"/>
                </a:lnTo>
                <a:lnTo>
                  <a:pt x="411454" y="71620"/>
                </a:lnTo>
                <a:lnTo>
                  <a:pt x="414320" y="76322"/>
                </a:lnTo>
                <a:lnTo>
                  <a:pt x="416231" y="81361"/>
                </a:lnTo>
                <a:lnTo>
                  <a:pt x="417504" y="86626"/>
                </a:lnTo>
                <a:lnTo>
                  <a:pt x="418354" y="92041"/>
                </a:lnTo>
                <a:lnTo>
                  <a:pt x="419872" y="98508"/>
                </a:lnTo>
                <a:lnTo>
                  <a:pt x="421838" y="105677"/>
                </a:lnTo>
                <a:lnTo>
                  <a:pt x="424100" y="113314"/>
                </a:lnTo>
                <a:lnTo>
                  <a:pt x="425608" y="121263"/>
                </a:lnTo>
                <a:lnTo>
                  <a:pt x="426614" y="129419"/>
                </a:lnTo>
                <a:lnTo>
                  <a:pt x="427284" y="137715"/>
                </a:lnTo>
                <a:lnTo>
                  <a:pt x="428683" y="146102"/>
                </a:lnTo>
                <a:lnTo>
                  <a:pt x="430569" y="154551"/>
                </a:lnTo>
                <a:lnTo>
                  <a:pt x="432778" y="163042"/>
                </a:lnTo>
                <a:lnTo>
                  <a:pt x="434252" y="171560"/>
                </a:lnTo>
                <a:lnTo>
                  <a:pt x="435233" y="180096"/>
                </a:lnTo>
                <a:lnTo>
                  <a:pt x="435888" y="188644"/>
                </a:lnTo>
                <a:lnTo>
                  <a:pt x="437277" y="197200"/>
                </a:lnTo>
                <a:lnTo>
                  <a:pt x="439156" y="205762"/>
                </a:lnTo>
                <a:lnTo>
                  <a:pt x="441360" y="214327"/>
                </a:lnTo>
                <a:lnTo>
                  <a:pt x="442830" y="221942"/>
                </a:lnTo>
                <a:lnTo>
                  <a:pt x="443810" y="228924"/>
                </a:lnTo>
                <a:lnTo>
                  <a:pt x="444463" y="235484"/>
                </a:lnTo>
                <a:lnTo>
                  <a:pt x="445852" y="241762"/>
                </a:lnTo>
                <a:lnTo>
                  <a:pt x="447729" y="247852"/>
                </a:lnTo>
                <a:lnTo>
                  <a:pt x="449934" y="253817"/>
                </a:lnTo>
                <a:lnTo>
                  <a:pt x="454924" y="262985"/>
                </a:lnTo>
                <a:lnTo>
                  <a:pt x="460315" y="270235"/>
                </a:lnTo>
                <a:lnTo>
                  <a:pt x="465887" y="276632"/>
                </a:lnTo>
                <a:lnTo>
                  <a:pt x="468706" y="278719"/>
                </a:lnTo>
                <a:lnTo>
                  <a:pt x="474379" y="281037"/>
                </a:lnTo>
                <a:lnTo>
                  <a:pt x="482927" y="282343"/>
                </a:lnTo>
                <a:lnTo>
                  <a:pt x="484829" y="281574"/>
                </a:lnTo>
                <a:lnTo>
                  <a:pt x="486097" y="280108"/>
                </a:lnTo>
                <a:lnTo>
                  <a:pt x="488458" y="273083"/>
                </a:lnTo>
                <a:lnTo>
                  <a:pt x="492682" y="257260"/>
                </a:lnTo>
                <a:lnTo>
                  <a:pt x="495143" y="241039"/>
                </a:lnTo>
                <a:lnTo>
                  <a:pt x="500417" y="195076"/>
                </a:lnTo>
                <a:lnTo>
                  <a:pt x="504108" y="171008"/>
                </a:lnTo>
                <a:lnTo>
                  <a:pt x="508475" y="147343"/>
                </a:lnTo>
                <a:lnTo>
                  <a:pt x="513291" y="123946"/>
                </a:lnTo>
                <a:lnTo>
                  <a:pt x="517454" y="105491"/>
                </a:lnTo>
                <a:lnTo>
                  <a:pt x="521182" y="90330"/>
                </a:lnTo>
                <a:lnTo>
                  <a:pt x="524620" y="77365"/>
                </a:lnTo>
                <a:lnTo>
                  <a:pt x="530979" y="55339"/>
                </a:lnTo>
                <a:lnTo>
                  <a:pt x="534009" y="45465"/>
                </a:lnTo>
                <a:lnTo>
                  <a:pt x="538886" y="36978"/>
                </a:lnTo>
                <a:lnTo>
                  <a:pt x="544996" y="29414"/>
                </a:lnTo>
                <a:lnTo>
                  <a:pt x="551925" y="22467"/>
                </a:lnTo>
                <a:lnTo>
                  <a:pt x="556545" y="16883"/>
                </a:lnTo>
                <a:lnTo>
                  <a:pt x="559625" y="12208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74"/>
          <p:cNvSpPr/>
          <p:nvPr/>
        </p:nvSpPr>
        <p:spPr>
          <a:xfrm>
            <a:off x="8189594" y="3640214"/>
            <a:ext cx="368619" cy="320115"/>
          </a:xfrm>
          <a:custGeom>
            <a:avLst/>
            <a:gdLst/>
            <a:ahLst/>
            <a:cxnLst/>
            <a:rect l="0" t="0" r="0" b="0"/>
            <a:pathLst>
              <a:path w="368619" h="320115">
                <a:moveTo>
                  <a:pt x="0" y="131686"/>
                </a:moveTo>
                <a:lnTo>
                  <a:pt x="9103" y="136236"/>
                </a:lnTo>
                <a:lnTo>
                  <a:pt x="16111" y="138471"/>
                </a:lnTo>
                <a:lnTo>
                  <a:pt x="19313" y="139066"/>
                </a:lnTo>
                <a:lnTo>
                  <a:pt x="22401" y="138511"/>
                </a:lnTo>
                <a:lnTo>
                  <a:pt x="28371" y="135354"/>
                </a:lnTo>
                <a:lnTo>
                  <a:pt x="37088" y="128222"/>
                </a:lnTo>
                <a:lnTo>
                  <a:pt x="45376" y="120304"/>
                </a:lnTo>
                <a:lnTo>
                  <a:pt x="54457" y="110434"/>
                </a:lnTo>
                <a:lnTo>
                  <a:pt x="58214" y="105136"/>
                </a:lnTo>
                <a:lnTo>
                  <a:pt x="61669" y="99698"/>
                </a:lnTo>
                <a:lnTo>
                  <a:pt x="70589" y="91117"/>
                </a:lnTo>
                <a:lnTo>
                  <a:pt x="75634" y="87495"/>
                </a:lnTo>
                <a:lnTo>
                  <a:pt x="83780" y="78390"/>
                </a:lnTo>
                <a:lnTo>
                  <a:pt x="87287" y="73295"/>
                </a:lnTo>
                <a:lnTo>
                  <a:pt x="91529" y="66089"/>
                </a:lnTo>
                <a:lnTo>
                  <a:pt x="96263" y="57475"/>
                </a:lnTo>
                <a:lnTo>
                  <a:pt x="101322" y="47921"/>
                </a:lnTo>
                <a:lnTo>
                  <a:pt x="104695" y="40600"/>
                </a:lnTo>
                <a:lnTo>
                  <a:pt x="106946" y="34767"/>
                </a:lnTo>
                <a:lnTo>
                  <a:pt x="109445" y="25746"/>
                </a:lnTo>
                <a:lnTo>
                  <a:pt x="110555" y="18561"/>
                </a:lnTo>
                <a:lnTo>
                  <a:pt x="109898" y="15312"/>
                </a:lnTo>
                <a:lnTo>
                  <a:pt x="104540" y="5793"/>
                </a:lnTo>
                <a:lnTo>
                  <a:pt x="103984" y="4895"/>
                </a:lnTo>
                <a:lnTo>
                  <a:pt x="102660" y="4296"/>
                </a:lnTo>
                <a:lnTo>
                  <a:pt x="98650" y="3631"/>
                </a:lnTo>
                <a:lnTo>
                  <a:pt x="96246" y="4406"/>
                </a:lnTo>
                <a:lnTo>
                  <a:pt x="91037" y="7807"/>
                </a:lnTo>
                <a:lnTo>
                  <a:pt x="82749" y="15076"/>
                </a:lnTo>
                <a:lnTo>
                  <a:pt x="69710" y="27814"/>
                </a:lnTo>
                <a:lnTo>
                  <a:pt x="65523" y="33863"/>
                </a:lnTo>
                <a:lnTo>
                  <a:pt x="61779" y="40753"/>
                </a:lnTo>
                <a:lnTo>
                  <a:pt x="58332" y="48204"/>
                </a:lnTo>
                <a:lnTo>
                  <a:pt x="55081" y="56029"/>
                </a:lnTo>
                <a:lnTo>
                  <a:pt x="51961" y="64102"/>
                </a:lnTo>
                <a:lnTo>
                  <a:pt x="26457" y="133999"/>
                </a:lnTo>
                <a:lnTo>
                  <a:pt x="19543" y="154183"/>
                </a:lnTo>
                <a:lnTo>
                  <a:pt x="13981" y="171449"/>
                </a:lnTo>
                <a:lnTo>
                  <a:pt x="9321" y="186769"/>
                </a:lnTo>
                <a:lnTo>
                  <a:pt x="6215" y="202698"/>
                </a:lnTo>
                <a:lnTo>
                  <a:pt x="4143" y="219032"/>
                </a:lnTo>
                <a:lnTo>
                  <a:pt x="1841" y="248611"/>
                </a:lnTo>
                <a:lnTo>
                  <a:pt x="819" y="268107"/>
                </a:lnTo>
                <a:lnTo>
                  <a:pt x="1498" y="275974"/>
                </a:lnTo>
                <a:lnTo>
                  <a:pt x="2905" y="283123"/>
                </a:lnTo>
                <a:lnTo>
                  <a:pt x="4794" y="289794"/>
                </a:lnTo>
                <a:lnTo>
                  <a:pt x="9433" y="299746"/>
                </a:lnTo>
                <a:lnTo>
                  <a:pt x="14671" y="307344"/>
                </a:lnTo>
                <a:lnTo>
                  <a:pt x="20173" y="313896"/>
                </a:lnTo>
                <a:lnTo>
                  <a:pt x="22974" y="316024"/>
                </a:lnTo>
                <a:lnTo>
                  <a:pt x="28626" y="318389"/>
                </a:lnTo>
                <a:lnTo>
                  <a:pt x="36853" y="319440"/>
                </a:lnTo>
                <a:lnTo>
                  <a:pt x="46859" y="319907"/>
                </a:lnTo>
                <a:lnTo>
                  <a:pt x="57656" y="320114"/>
                </a:lnTo>
                <a:lnTo>
                  <a:pt x="68805" y="317667"/>
                </a:lnTo>
                <a:lnTo>
                  <a:pt x="80110" y="313404"/>
                </a:lnTo>
                <a:lnTo>
                  <a:pt x="91485" y="308334"/>
                </a:lnTo>
                <a:lnTo>
                  <a:pt x="96233" y="304696"/>
                </a:lnTo>
                <a:lnTo>
                  <a:pt x="104048" y="295574"/>
                </a:lnTo>
                <a:lnTo>
                  <a:pt x="109371" y="290475"/>
                </a:lnTo>
                <a:lnTo>
                  <a:pt x="115776" y="285170"/>
                </a:lnTo>
                <a:lnTo>
                  <a:pt x="122905" y="279729"/>
                </a:lnTo>
                <a:lnTo>
                  <a:pt x="131467" y="271339"/>
                </a:lnTo>
                <a:lnTo>
                  <a:pt x="140985" y="260983"/>
                </a:lnTo>
                <a:lnTo>
                  <a:pt x="151140" y="249316"/>
                </a:lnTo>
                <a:lnTo>
                  <a:pt x="160767" y="239634"/>
                </a:lnTo>
                <a:lnTo>
                  <a:pt x="170044" y="231273"/>
                </a:lnTo>
                <a:lnTo>
                  <a:pt x="179085" y="223795"/>
                </a:lnTo>
                <a:lnTo>
                  <a:pt x="186066" y="214999"/>
                </a:lnTo>
                <a:lnTo>
                  <a:pt x="191671" y="205326"/>
                </a:lnTo>
                <a:lnTo>
                  <a:pt x="196361" y="195066"/>
                </a:lnTo>
                <a:lnTo>
                  <a:pt x="202345" y="186322"/>
                </a:lnTo>
                <a:lnTo>
                  <a:pt x="209192" y="178587"/>
                </a:lnTo>
                <a:lnTo>
                  <a:pt x="216614" y="171526"/>
                </a:lnTo>
                <a:lnTo>
                  <a:pt x="223467" y="163961"/>
                </a:lnTo>
                <a:lnTo>
                  <a:pt x="229940" y="156060"/>
                </a:lnTo>
                <a:lnTo>
                  <a:pt x="236162" y="147935"/>
                </a:lnTo>
                <a:lnTo>
                  <a:pt x="241261" y="139661"/>
                </a:lnTo>
                <a:lnTo>
                  <a:pt x="245613" y="131287"/>
                </a:lnTo>
                <a:lnTo>
                  <a:pt x="249467" y="122848"/>
                </a:lnTo>
                <a:lnTo>
                  <a:pt x="253942" y="115316"/>
                </a:lnTo>
                <a:lnTo>
                  <a:pt x="258830" y="108390"/>
                </a:lnTo>
                <a:lnTo>
                  <a:pt x="263993" y="101868"/>
                </a:lnTo>
                <a:lnTo>
                  <a:pt x="268388" y="95614"/>
                </a:lnTo>
                <a:lnTo>
                  <a:pt x="272270" y="89541"/>
                </a:lnTo>
                <a:lnTo>
                  <a:pt x="275812" y="83586"/>
                </a:lnTo>
                <a:lnTo>
                  <a:pt x="279125" y="75807"/>
                </a:lnTo>
                <a:lnTo>
                  <a:pt x="282286" y="66811"/>
                </a:lnTo>
                <a:lnTo>
                  <a:pt x="285346" y="57003"/>
                </a:lnTo>
                <a:lnTo>
                  <a:pt x="287386" y="47607"/>
                </a:lnTo>
                <a:lnTo>
                  <a:pt x="288746" y="38486"/>
                </a:lnTo>
                <a:lnTo>
                  <a:pt x="290257" y="22636"/>
                </a:lnTo>
                <a:lnTo>
                  <a:pt x="290660" y="17076"/>
                </a:lnTo>
                <a:lnTo>
                  <a:pt x="290929" y="12417"/>
                </a:lnTo>
                <a:lnTo>
                  <a:pt x="290155" y="8358"/>
                </a:lnTo>
                <a:lnTo>
                  <a:pt x="286756" y="1308"/>
                </a:lnTo>
                <a:lnTo>
                  <a:pt x="284516" y="0"/>
                </a:lnTo>
                <a:lnTo>
                  <a:pt x="282070" y="80"/>
                </a:lnTo>
                <a:lnTo>
                  <a:pt x="279487" y="1086"/>
                </a:lnTo>
                <a:lnTo>
                  <a:pt x="274076" y="4744"/>
                </a:lnTo>
                <a:lnTo>
                  <a:pt x="265676" y="12158"/>
                </a:lnTo>
                <a:lnTo>
                  <a:pt x="262842" y="14853"/>
                </a:lnTo>
                <a:lnTo>
                  <a:pt x="257154" y="22928"/>
                </a:lnTo>
                <a:lnTo>
                  <a:pt x="254304" y="27748"/>
                </a:lnTo>
                <a:lnTo>
                  <a:pt x="250498" y="35724"/>
                </a:lnTo>
                <a:lnTo>
                  <a:pt x="246057" y="45804"/>
                </a:lnTo>
                <a:lnTo>
                  <a:pt x="241191" y="57286"/>
                </a:lnTo>
                <a:lnTo>
                  <a:pt x="236993" y="67798"/>
                </a:lnTo>
                <a:lnTo>
                  <a:pt x="229791" y="87099"/>
                </a:lnTo>
                <a:lnTo>
                  <a:pt x="215830" y="127682"/>
                </a:lnTo>
                <a:lnTo>
                  <a:pt x="212467" y="141399"/>
                </a:lnTo>
                <a:lnTo>
                  <a:pt x="210225" y="154354"/>
                </a:lnTo>
                <a:lnTo>
                  <a:pt x="208730" y="166800"/>
                </a:lnTo>
                <a:lnTo>
                  <a:pt x="207734" y="177955"/>
                </a:lnTo>
                <a:lnTo>
                  <a:pt x="207070" y="188250"/>
                </a:lnTo>
                <a:lnTo>
                  <a:pt x="206627" y="197970"/>
                </a:lnTo>
                <a:lnTo>
                  <a:pt x="207284" y="209213"/>
                </a:lnTo>
                <a:lnTo>
                  <a:pt x="208675" y="221470"/>
                </a:lnTo>
                <a:lnTo>
                  <a:pt x="210554" y="234405"/>
                </a:lnTo>
                <a:lnTo>
                  <a:pt x="212759" y="245885"/>
                </a:lnTo>
                <a:lnTo>
                  <a:pt x="215182" y="256396"/>
                </a:lnTo>
                <a:lnTo>
                  <a:pt x="217750" y="266261"/>
                </a:lnTo>
                <a:lnTo>
                  <a:pt x="222319" y="274743"/>
                </a:lnTo>
                <a:lnTo>
                  <a:pt x="228223" y="282302"/>
                </a:lnTo>
                <a:lnTo>
                  <a:pt x="235016" y="289246"/>
                </a:lnTo>
                <a:lnTo>
                  <a:pt x="245105" y="296963"/>
                </a:lnTo>
                <a:lnTo>
                  <a:pt x="249128" y="299020"/>
                </a:lnTo>
                <a:lnTo>
                  <a:pt x="258679" y="301307"/>
                </a:lnTo>
                <a:lnTo>
                  <a:pt x="263893" y="301916"/>
                </a:lnTo>
                <a:lnTo>
                  <a:pt x="268321" y="301370"/>
                </a:lnTo>
                <a:lnTo>
                  <a:pt x="272225" y="300054"/>
                </a:lnTo>
                <a:lnTo>
                  <a:pt x="289887" y="291097"/>
                </a:lnTo>
                <a:lnTo>
                  <a:pt x="300607" y="283180"/>
                </a:lnTo>
                <a:lnTo>
                  <a:pt x="306132" y="278402"/>
                </a:lnTo>
                <a:lnTo>
                  <a:pt x="313626" y="269502"/>
                </a:lnTo>
                <a:lnTo>
                  <a:pt x="322432" y="257853"/>
                </a:lnTo>
                <a:lnTo>
                  <a:pt x="332112" y="244372"/>
                </a:lnTo>
                <a:lnTo>
                  <a:pt x="339518" y="233480"/>
                </a:lnTo>
                <a:lnTo>
                  <a:pt x="345408" y="224314"/>
                </a:lnTo>
                <a:lnTo>
                  <a:pt x="368618" y="1831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75"/>
          <p:cNvSpPr/>
          <p:nvPr/>
        </p:nvSpPr>
        <p:spPr>
          <a:xfrm>
            <a:off x="8626792" y="3629414"/>
            <a:ext cx="214164" cy="271074"/>
          </a:xfrm>
          <a:custGeom>
            <a:avLst/>
            <a:gdLst/>
            <a:ahLst/>
            <a:cxnLst/>
            <a:rect l="0" t="0" r="0" b="0"/>
            <a:pathLst>
              <a:path w="214164" h="271074">
                <a:moveTo>
                  <a:pt x="0" y="39615"/>
                </a:moveTo>
                <a:lnTo>
                  <a:pt x="0" y="25963"/>
                </a:lnTo>
                <a:lnTo>
                  <a:pt x="952" y="20036"/>
                </a:lnTo>
                <a:lnTo>
                  <a:pt x="2540" y="14180"/>
                </a:lnTo>
                <a:lnTo>
                  <a:pt x="7382" y="196"/>
                </a:lnTo>
                <a:lnTo>
                  <a:pt x="7778" y="0"/>
                </a:lnTo>
                <a:lnTo>
                  <a:pt x="8043" y="823"/>
                </a:lnTo>
                <a:lnTo>
                  <a:pt x="9290" y="7134"/>
                </a:lnTo>
                <a:lnTo>
                  <a:pt x="13019" y="22640"/>
                </a:lnTo>
                <a:lnTo>
                  <a:pt x="14394" y="32109"/>
                </a:lnTo>
                <a:lnTo>
                  <a:pt x="15312" y="42231"/>
                </a:lnTo>
                <a:lnTo>
                  <a:pt x="15923" y="52789"/>
                </a:lnTo>
                <a:lnTo>
                  <a:pt x="16602" y="82300"/>
                </a:lnTo>
                <a:lnTo>
                  <a:pt x="16783" y="99504"/>
                </a:lnTo>
                <a:lnTo>
                  <a:pt x="15951" y="124309"/>
                </a:lnTo>
                <a:lnTo>
                  <a:pt x="9732" y="243327"/>
                </a:lnTo>
                <a:lnTo>
                  <a:pt x="10298" y="251623"/>
                </a:lnTo>
                <a:lnTo>
                  <a:pt x="11628" y="256201"/>
                </a:lnTo>
                <a:lnTo>
                  <a:pt x="13467" y="258301"/>
                </a:lnTo>
                <a:lnTo>
                  <a:pt x="14693" y="258749"/>
                </a:lnTo>
                <a:lnTo>
                  <a:pt x="15510" y="258094"/>
                </a:lnTo>
                <a:lnTo>
                  <a:pt x="16056" y="256705"/>
                </a:lnTo>
                <a:lnTo>
                  <a:pt x="16419" y="251970"/>
                </a:lnTo>
                <a:lnTo>
                  <a:pt x="16661" y="245002"/>
                </a:lnTo>
                <a:lnTo>
                  <a:pt x="17002" y="216993"/>
                </a:lnTo>
                <a:lnTo>
                  <a:pt x="17050" y="206445"/>
                </a:lnTo>
                <a:lnTo>
                  <a:pt x="18987" y="195603"/>
                </a:lnTo>
                <a:lnTo>
                  <a:pt x="22183" y="184565"/>
                </a:lnTo>
                <a:lnTo>
                  <a:pt x="26219" y="173396"/>
                </a:lnTo>
                <a:lnTo>
                  <a:pt x="29861" y="162140"/>
                </a:lnTo>
                <a:lnTo>
                  <a:pt x="33242" y="150826"/>
                </a:lnTo>
                <a:lnTo>
                  <a:pt x="36449" y="139473"/>
                </a:lnTo>
                <a:lnTo>
                  <a:pt x="40492" y="128095"/>
                </a:lnTo>
                <a:lnTo>
                  <a:pt x="45093" y="116699"/>
                </a:lnTo>
                <a:lnTo>
                  <a:pt x="50064" y="105292"/>
                </a:lnTo>
                <a:lnTo>
                  <a:pt x="55284" y="94830"/>
                </a:lnTo>
                <a:lnTo>
                  <a:pt x="60668" y="84998"/>
                </a:lnTo>
                <a:lnTo>
                  <a:pt x="66163" y="75585"/>
                </a:lnTo>
                <a:lnTo>
                  <a:pt x="72683" y="66453"/>
                </a:lnTo>
                <a:lnTo>
                  <a:pt x="79888" y="57507"/>
                </a:lnTo>
                <a:lnTo>
                  <a:pt x="87549" y="48686"/>
                </a:lnTo>
                <a:lnTo>
                  <a:pt x="94561" y="40900"/>
                </a:lnTo>
                <a:lnTo>
                  <a:pt x="107433" y="27169"/>
                </a:lnTo>
                <a:lnTo>
                  <a:pt x="113531" y="21793"/>
                </a:lnTo>
                <a:lnTo>
                  <a:pt x="119503" y="17256"/>
                </a:lnTo>
                <a:lnTo>
                  <a:pt x="125389" y="13279"/>
                </a:lnTo>
                <a:lnTo>
                  <a:pt x="131217" y="10628"/>
                </a:lnTo>
                <a:lnTo>
                  <a:pt x="137008" y="8861"/>
                </a:lnTo>
                <a:lnTo>
                  <a:pt x="142775" y="7682"/>
                </a:lnTo>
                <a:lnTo>
                  <a:pt x="147570" y="6897"/>
                </a:lnTo>
                <a:lnTo>
                  <a:pt x="151721" y="6373"/>
                </a:lnTo>
                <a:lnTo>
                  <a:pt x="155440" y="6024"/>
                </a:lnTo>
                <a:lnTo>
                  <a:pt x="159824" y="5791"/>
                </a:lnTo>
                <a:lnTo>
                  <a:pt x="169774" y="5533"/>
                </a:lnTo>
                <a:lnTo>
                  <a:pt x="174144" y="7369"/>
                </a:lnTo>
                <a:lnTo>
                  <a:pt x="178008" y="10498"/>
                </a:lnTo>
                <a:lnTo>
                  <a:pt x="181537" y="14489"/>
                </a:lnTo>
                <a:lnTo>
                  <a:pt x="184843" y="19054"/>
                </a:lnTo>
                <a:lnTo>
                  <a:pt x="187999" y="24003"/>
                </a:lnTo>
                <a:lnTo>
                  <a:pt x="191055" y="29207"/>
                </a:lnTo>
                <a:lnTo>
                  <a:pt x="194045" y="34582"/>
                </a:lnTo>
                <a:lnTo>
                  <a:pt x="199907" y="45633"/>
                </a:lnTo>
                <a:lnTo>
                  <a:pt x="202803" y="52200"/>
                </a:lnTo>
                <a:lnTo>
                  <a:pt x="205688" y="59435"/>
                </a:lnTo>
                <a:lnTo>
                  <a:pt x="208564" y="67116"/>
                </a:lnTo>
                <a:lnTo>
                  <a:pt x="210480" y="75094"/>
                </a:lnTo>
                <a:lnTo>
                  <a:pt x="211757" y="83271"/>
                </a:lnTo>
                <a:lnTo>
                  <a:pt x="212609" y="91579"/>
                </a:lnTo>
                <a:lnTo>
                  <a:pt x="213177" y="108548"/>
                </a:lnTo>
                <a:lnTo>
                  <a:pt x="214163" y="208960"/>
                </a:lnTo>
                <a:lnTo>
                  <a:pt x="213261" y="220139"/>
                </a:lnTo>
                <a:lnTo>
                  <a:pt x="211706" y="229497"/>
                </a:lnTo>
                <a:lnTo>
                  <a:pt x="205740" y="2710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76"/>
          <p:cNvSpPr/>
          <p:nvPr/>
        </p:nvSpPr>
        <p:spPr>
          <a:xfrm>
            <a:off x="4829175" y="4158204"/>
            <a:ext cx="255321" cy="443870"/>
          </a:xfrm>
          <a:custGeom>
            <a:avLst/>
            <a:gdLst/>
            <a:ahLst/>
            <a:cxnLst/>
            <a:rect l="0" t="0" r="0" b="0"/>
            <a:pathLst>
              <a:path w="255321" h="443870">
                <a:moveTo>
                  <a:pt x="17145" y="119473"/>
                </a:moveTo>
                <a:lnTo>
                  <a:pt x="29076" y="107541"/>
                </a:lnTo>
                <a:lnTo>
                  <a:pt x="37053" y="102105"/>
                </a:lnTo>
                <a:lnTo>
                  <a:pt x="41847" y="99322"/>
                </a:lnTo>
                <a:lnTo>
                  <a:pt x="49713" y="91150"/>
                </a:lnTo>
                <a:lnTo>
                  <a:pt x="53144" y="86303"/>
                </a:lnTo>
                <a:lnTo>
                  <a:pt x="60194" y="79262"/>
                </a:lnTo>
                <a:lnTo>
                  <a:pt x="69657" y="70759"/>
                </a:lnTo>
                <a:lnTo>
                  <a:pt x="80728" y="61279"/>
                </a:lnTo>
                <a:lnTo>
                  <a:pt x="90966" y="54007"/>
                </a:lnTo>
                <a:lnTo>
                  <a:pt x="100649" y="48207"/>
                </a:lnTo>
                <a:lnTo>
                  <a:pt x="109961" y="43387"/>
                </a:lnTo>
                <a:lnTo>
                  <a:pt x="119028" y="38269"/>
                </a:lnTo>
                <a:lnTo>
                  <a:pt x="127929" y="32952"/>
                </a:lnTo>
                <a:lnTo>
                  <a:pt x="136721" y="27503"/>
                </a:lnTo>
                <a:lnTo>
                  <a:pt x="145439" y="22917"/>
                </a:lnTo>
                <a:lnTo>
                  <a:pt x="154109" y="18907"/>
                </a:lnTo>
                <a:lnTo>
                  <a:pt x="162747" y="15282"/>
                </a:lnTo>
                <a:lnTo>
                  <a:pt x="171363" y="11912"/>
                </a:lnTo>
                <a:lnTo>
                  <a:pt x="188556" y="5628"/>
                </a:lnTo>
                <a:lnTo>
                  <a:pt x="196189" y="3572"/>
                </a:lnTo>
                <a:lnTo>
                  <a:pt x="203182" y="2200"/>
                </a:lnTo>
                <a:lnTo>
                  <a:pt x="209750" y="1286"/>
                </a:lnTo>
                <a:lnTo>
                  <a:pt x="216033" y="677"/>
                </a:lnTo>
                <a:lnTo>
                  <a:pt x="222127" y="271"/>
                </a:lnTo>
                <a:lnTo>
                  <a:pt x="228094" y="0"/>
                </a:lnTo>
                <a:lnTo>
                  <a:pt x="233025" y="771"/>
                </a:lnTo>
                <a:lnTo>
                  <a:pt x="237265" y="2239"/>
                </a:lnTo>
                <a:lnTo>
                  <a:pt x="244516" y="6409"/>
                </a:lnTo>
                <a:lnTo>
                  <a:pt x="250914" y="11438"/>
                </a:lnTo>
                <a:lnTo>
                  <a:pt x="253001" y="15064"/>
                </a:lnTo>
                <a:lnTo>
                  <a:pt x="255320" y="24174"/>
                </a:lnTo>
                <a:lnTo>
                  <a:pt x="254985" y="31175"/>
                </a:lnTo>
                <a:lnTo>
                  <a:pt x="253810" y="39653"/>
                </a:lnTo>
                <a:lnTo>
                  <a:pt x="252074" y="49115"/>
                </a:lnTo>
                <a:lnTo>
                  <a:pt x="249012" y="58280"/>
                </a:lnTo>
                <a:lnTo>
                  <a:pt x="245065" y="67248"/>
                </a:lnTo>
                <a:lnTo>
                  <a:pt x="240529" y="76084"/>
                </a:lnTo>
                <a:lnTo>
                  <a:pt x="233695" y="87689"/>
                </a:lnTo>
                <a:lnTo>
                  <a:pt x="215942" y="115825"/>
                </a:lnTo>
                <a:lnTo>
                  <a:pt x="207778" y="127518"/>
                </a:lnTo>
                <a:lnTo>
                  <a:pt x="200431" y="137219"/>
                </a:lnTo>
                <a:lnTo>
                  <a:pt x="193628" y="145591"/>
                </a:lnTo>
                <a:lnTo>
                  <a:pt x="184330" y="154983"/>
                </a:lnTo>
                <a:lnTo>
                  <a:pt x="173369" y="165054"/>
                </a:lnTo>
                <a:lnTo>
                  <a:pt x="151348" y="184499"/>
                </a:lnTo>
                <a:lnTo>
                  <a:pt x="135211" y="199491"/>
                </a:lnTo>
                <a:lnTo>
                  <a:pt x="127288" y="205203"/>
                </a:lnTo>
                <a:lnTo>
                  <a:pt x="119148" y="209964"/>
                </a:lnTo>
                <a:lnTo>
                  <a:pt x="110865" y="214090"/>
                </a:lnTo>
                <a:lnTo>
                  <a:pt x="104389" y="217794"/>
                </a:lnTo>
                <a:lnTo>
                  <a:pt x="99121" y="221215"/>
                </a:lnTo>
                <a:lnTo>
                  <a:pt x="94655" y="224449"/>
                </a:lnTo>
                <a:lnTo>
                  <a:pt x="87154" y="228041"/>
                </a:lnTo>
                <a:lnTo>
                  <a:pt x="83820" y="228999"/>
                </a:lnTo>
                <a:lnTo>
                  <a:pt x="80645" y="228685"/>
                </a:lnTo>
                <a:lnTo>
                  <a:pt x="77576" y="227524"/>
                </a:lnTo>
                <a:lnTo>
                  <a:pt x="74577" y="225797"/>
                </a:lnTo>
                <a:lnTo>
                  <a:pt x="73530" y="223693"/>
                </a:lnTo>
                <a:lnTo>
                  <a:pt x="73785" y="221338"/>
                </a:lnTo>
                <a:lnTo>
                  <a:pt x="78694" y="210933"/>
                </a:lnTo>
                <a:lnTo>
                  <a:pt x="81038" y="206164"/>
                </a:lnTo>
                <a:lnTo>
                  <a:pt x="86411" y="202032"/>
                </a:lnTo>
                <a:lnTo>
                  <a:pt x="93802" y="198325"/>
                </a:lnTo>
                <a:lnTo>
                  <a:pt x="102539" y="194901"/>
                </a:lnTo>
                <a:lnTo>
                  <a:pt x="110270" y="192618"/>
                </a:lnTo>
                <a:lnTo>
                  <a:pt x="117328" y="191096"/>
                </a:lnTo>
                <a:lnTo>
                  <a:pt x="123938" y="190082"/>
                </a:lnTo>
                <a:lnTo>
                  <a:pt x="130250" y="188453"/>
                </a:lnTo>
                <a:lnTo>
                  <a:pt x="136364" y="186415"/>
                </a:lnTo>
                <a:lnTo>
                  <a:pt x="142344" y="184104"/>
                </a:lnTo>
                <a:lnTo>
                  <a:pt x="148235" y="183515"/>
                </a:lnTo>
                <a:lnTo>
                  <a:pt x="154068" y="184075"/>
                </a:lnTo>
                <a:lnTo>
                  <a:pt x="159862" y="185401"/>
                </a:lnTo>
                <a:lnTo>
                  <a:pt x="165630" y="187238"/>
                </a:lnTo>
                <a:lnTo>
                  <a:pt x="171380" y="189415"/>
                </a:lnTo>
                <a:lnTo>
                  <a:pt x="177118" y="191818"/>
                </a:lnTo>
                <a:lnTo>
                  <a:pt x="182848" y="193421"/>
                </a:lnTo>
                <a:lnTo>
                  <a:pt x="188574" y="194489"/>
                </a:lnTo>
                <a:lnTo>
                  <a:pt x="194296" y="195201"/>
                </a:lnTo>
                <a:lnTo>
                  <a:pt x="199063" y="197581"/>
                </a:lnTo>
                <a:lnTo>
                  <a:pt x="203193" y="201072"/>
                </a:lnTo>
                <a:lnTo>
                  <a:pt x="210323" y="210032"/>
                </a:lnTo>
                <a:lnTo>
                  <a:pt x="216667" y="220364"/>
                </a:lnTo>
                <a:lnTo>
                  <a:pt x="222661" y="231306"/>
                </a:lnTo>
                <a:lnTo>
                  <a:pt x="225593" y="236891"/>
                </a:lnTo>
                <a:lnTo>
                  <a:pt x="228851" y="248176"/>
                </a:lnTo>
                <a:lnTo>
                  <a:pt x="229720" y="253853"/>
                </a:lnTo>
                <a:lnTo>
                  <a:pt x="229346" y="262400"/>
                </a:lnTo>
                <a:lnTo>
                  <a:pt x="228145" y="272860"/>
                </a:lnTo>
                <a:lnTo>
                  <a:pt x="226391" y="284596"/>
                </a:lnTo>
                <a:lnTo>
                  <a:pt x="224270" y="294325"/>
                </a:lnTo>
                <a:lnTo>
                  <a:pt x="221903" y="302716"/>
                </a:lnTo>
                <a:lnTo>
                  <a:pt x="219373" y="310215"/>
                </a:lnTo>
                <a:lnTo>
                  <a:pt x="214021" y="323627"/>
                </a:lnTo>
                <a:lnTo>
                  <a:pt x="207515" y="336891"/>
                </a:lnTo>
                <a:lnTo>
                  <a:pt x="203113" y="344428"/>
                </a:lnTo>
                <a:lnTo>
                  <a:pt x="198274" y="352311"/>
                </a:lnTo>
                <a:lnTo>
                  <a:pt x="191237" y="361376"/>
                </a:lnTo>
                <a:lnTo>
                  <a:pt x="182736" y="371229"/>
                </a:lnTo>
                <a:lnTo>
                  <a:pt x="165036" y="390432"/>
                </a:lnTo>
                <a:lnTo>
                  <a:pt x="150819" y="405317"/>
                </a:lnTo>
                <a:lnTo>
                  <a:pt x="144361" y="411000"/>
                </a:lnTo>
                <a:lnTo>
                  <a:pt x="138150" y="415742"/>
                </a:lnTo>
                <a:lnTo>
                  <a:pt x="132105" y="419856"/>
                </a:lnTo>
                <a:lnTo>
                  <a:pt x="126170" y="423551"/>
                </a:lnTo>
                <a:lnTo>
                  <a:pt x="120308" y="426966"/>
                </a:lnTo>
                <a:lnTo>
                  <a:pt x="114496" y="430196"/>
                </a:lnTo>
                <a:lnTo>
                  <a:pt x="108715" y="432349"/>
                </a:lnTo>
                <a:lnTo>
                  <a:pt x="102957" y="433785"/>
                </a:lnTo>
                <a:lnTo>
                  <a:pt x="97213" y="434742"/>
                </a:lnTo>
                <a:lnTo>
                  <a:pt x="91478" y="436332"/>
                </a:lnTo>
                <a:lnTo>
                  <a:pt x="85750" y="438345"/>
                </a:lnTo>
                <a:lnTo>
                  <a:pt x="80027" y="440640"/>
                </a:lnTo>
                <a:lnTo>
                  <a:pt x="74306" y="442169"/>
                </a:lnTo>
                <a:lnTo>
                  <a:pt x="68587" y="443189"/>
                </a:lnTo>
                <a:lnTo>
                  <a:pt x="62870" y="443869"/>
                </a:lnTo>
                <a:lnTo>
                  <a:pt x="58106" y="443369"/>
                </a:lnTo>
                <a:lnTo>
                  <a:pt x="53977" y="442084"/>
                </a:lnTo>
                <a:lnTo>
                  <a:pt x="50272" y="440274"/>
                </a:lnTo>
                <a:lnTo>
                  <a:pt x="45897" y="439068"/>
                </a:lnTo>
                <a:lnTo>
                  <a:pt x="41075" y="438264"/>
                </a:lnTo>
                <a:lnTo>
                  <a:pt x="35956" y="437728"/>
                </a:lnTo>
                <a:lnTo>
                  <a:pt x="31590" y="436418"/>
                </a:lnTo>
                <a:lnTo>
                  <a:pt x="24200" y="432422"/>
                </a:lnTo>
                <a:lnTo>
                  <a:pt x="17740" y="427472"/>
                </a:lnTo>
                <a:lnTo>
                  <a:pt x="14684" y="424818"/>
                </a:lnTo>
                <a:lnTo>
                  <a:pt x="12647" y="421144"/>
                </a:lnTo>
                <a:lnTo>
                  <a:pt x="8827" y="407824"/>
                </a:lnTo>
                <a:lnTo>
                  <a:pt x="6837" y="404100"/>
                </a:lnTo>
                <a:lnTo>
                  <a:pt x="0" y="3937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77"/>
          <p:cNvSpPr/>
          <p:nvPr/>
        </p:nvSpPr>
        <p:spPr>
          <a:xfrm>
            <a:off x="5301697" y="4303457"/>
            <a:ext cx="281858" cy="280578"/>
          </a:xfrm>
          <a:custGeom>
            <a:avLst/>
            <a:gdLst/>
            <a:ahLst/>
            <a:cxnLst/>
            <a:rect l="0" t="0" r="0" b="0"/>
            <a:pathLst>
              <a:path w="281858" h="280578">
                <a:moveTo>
                  <a:pt x="187560" y="17083"/>
                </a:moveTo>
                <a:lnTo>
                  <a:pt x="173907" y="7981"/>
                </a:lnTo>
                <a:lnTo>
                  <a:pt x="168933" y="5300"/>
                </a:lnTo>
                <a:lnTo>
                  <a:pt x="160867" y="2321"/>
                </a:lnTo>
                <a:lnTo>
                  <a:pt x="156429" y="1526"/>
                </a:lnTo>
                <a:lnTo>
                  <a:pt x="151567" y="997"/>
                </a:lnTo>
                <a:lnTo>
                  <a:pt x="146420" y="644"/>
                </a:lnTo>
                <a:lnTo>
                  <a:pt x="140130" y="408"/>
                </a:lnTo>
                <a:lnTo>
                  <a:pt x="118579" y="77"/>
                </a:lnTo>
                <a:lnTo>
                  <a:pt x="105785" y="0"/>
                </a:lnTo>
                <a:lnTo>
                  <a:pt x="99705" y="1884"/>
                </a:lnTo>
                <a:lnTo>
                  <a:pt x="93748" y="5045"/>
                </a:lnTo>
                <a:lnTo>
                  <a:pt x="87871" y="9058"/>
                </a:lnTo>
                <a:lnTo>
                  <a:pt x="82048" y="12685"/>
                </a:lnTo>
                <a:lnTo>
                  <a:pt x="76261" y="16056"/>
                </a:lnTo>
                <a:lnTo>
                  <a:pt x="70499" y="19256"/>
                </a:lnTo>
                <a:lnTo>
                  <a:pt x="63799" y="25199"/>
                </a:lnTo>
                <a:lnTo>
                  <a:pt x="56475" y="32971"/>
                </a:lnTo>
                <a:lnTo>
                  <a:pt x="48735" y="41963"/>
                </a:lnTo>
                <a:lnTo>
                  <a:pt x="41670" y="49862"/>
                </a:lnTo>
                <a:lnTo>
                  <a:pt x="28740" y="63719"/>
                </a:lnTo>
                <a:lnTo>
                  <a:pt x="22625" y="73891"/>
                </a:lnTo>
                <a:lnTo>
                  <a:pt x="16643" y="86387"/>
                </a:lnTo>
                <a:lnTo>
                  <a:pt x="10751" y="100433"/>
                </a:lnTo>
                <a:lnTo>
                  <a:pt x="6822" y="116465"/>
                </a:lnTo>
                <a:lnTo>
                  <a:pt x="4203" y="133820"/>
                </a:lnTo>
                <a:lnTo>
                  <a:pt x="2457" y="152057"/>
                </a:lnTo>
                <a:lnTo>
                  <a:pt x="1293" y="167073"/>
                </a:lnTo>
                <a:lnTo>
                  <a:pt x="517" y="179941"/>
                </a:lnTo>
                <a:lnTo>
                  <a:pt x="0" y="191378"/>
                </a:lnTo>
                <a:lnTo>
                  <a:pt x="608" y="201859"/>
                </a:lnTo>
                <a:lnTo>
                  <a:pt x="1965" y="211704"/>
                </a:lnTo>
                <a:lnTo>
                  <a:pt x="3822" y="221126"/>
                </a:lnTo>
                <a:lnTo>
                  <a:pt x="6013" y="229311"/>
                </a:lnTo>
                <a:lnTo>
                  <a:pt x="8426" y="236674"/>
                </a:lnTo>
                <a:lnTo>
                  <a:pt x="10988" y="243486"/>
                </a:lnTo>
                <a:lnTo>
                  <a:pt x="13648" y="249934"/>
                </a:lnTo>
                <a:lnTo>
                  <a:pt x="16373" y="256137"/>
                </a:lnTo>
                <a:lnTo>
                  <a:pt x="19143" y="262177"/>
                </a:lnTo>
                <a:lnTo>
                  <a:pt x="22895" y="267157"/>
                </a:lnTo>
                <a:lnTo>
                  <a:pt x="27301" y="271428"/>
                </a:lnTo>
                <a:lnTo>
                  <a:pt x="32142" y="275229"/>
                </a:lnTo>
                <a:lnTo>
                  <a:pt x="40063" y="279452"/>
                </a:lnTo>
                <a:lnTo>
                  <a:pt x="43509" y="280577"/>
                </a:lnTo>
                <a:lnTo>
                  <a:pt x="47711" y="280376"/>
                </a:lnTo>
                <a:lnTo>
                  <a:pt x="52418" y="279289"/>
                </a:lnTo>
                <a:lnTo>
                  <a:pt x="57460" y="277612"/>
                </a:lnTo>
                <a:lnTo>
                  <a:pt x="65603" y="273208"/>
                </a:lnTo>
                <a:lnTo>
                  <a:pt x="73349" y="267124"/>
                </a:lnTo>
                <a:lnTo>
                  <a:pt x="78082" y="262834"/>
                </a:lnTo>
                <a:lnTo>
                  <a:pt x="83142" y="258069"/>
                </a:lnTo>
                <a:lnTo>
                  <a:pt x="89373" y="249178"/>
                </a:lnTo>
                <a:lnTo>
                  <a:pt x="96385" y="237535"/>
                </a:lnTo>
                <a:lnTo>
                  <a:pt x="103916" y="224058"/>
                </a:lnTo>
                <a:lnTo>
                  <a:pt x="110843" y="209359"/>
                </a:lnTo>
                <a:lnTo>
                  <a:pt x="117365" y="193844"/>
                </a:lnTo>
                <a:lnTo>
                  <a:pt x="164158" y="74428"/>
                </a:lnTo>
                <a:lnTo>
                  <a:pt x="169102" y="61028"/>
                </a:lnTo>
                <a:lnTo>
                  <a:pt x="172397" y="51142"/>
                </a:lnTo>
                <a:lnTo>
                  <a:pt x="174594" y="43599"/>
                </a:lnTo>
                <a:lnTo>
                  <a:pt x="176058" y="37618"/>
                </a:lnTo>
                <a:lnTo>
                  <a:pt x="177035" y="38393"/>
                </a:lnTo>
                <a:lnTo>
                  <a:pt x="177686" y="43672"/>
                </a:lnTo>
                <a:lnTo>
                  <a:pt x="178120" y="51954"/>
                </a:lnTo>
                <a:lnTo>
                  <a:pt x="179362" y="62238"/>
                </a:lnTo>
                <a:lnTo>
                  <a:pt x="181142" y="73856"/>
                </a:lnTo>
                <a:lnTo>
                  <a:pt x="185660" y="99465"/>
                </a:lnTo>
                <a:lnTo>
                  <a:pt x="190843" y="126722"/>
                </a:lnTo>
                <a:lnTo>
                  <a:pt x="195464" y="139706"/>
                </a:lnTo>
                <a:lnTo>
                  <a:pt x="201402" y="152171"/>
                </a:lnTo>
                <a:lnTo>
                  <a:pt x="208218" y="164291"/>
                </a:lnTo>
                <a:lnTo>
                  <a:pt x="213714" y="173325"/>
                </a:lnTo>
                <a:lnTo>
                  <a:pt x="218331" y="180299"/>
                </a:lnTo>
                <a:lnTo>
                  <a:pt x="222362" y="185901"/>
                </a:lnTo>
                <a:lnTo>
                  <a:pt x="226953" y="190588"/>
                </a:lnTo>
                <a:lnTo>
                  <a:pt x="231920" y="194665"/>
                </a:lnTo>
                <a:lnTo>
                  <a:pt x="237136" y="198336"/>
                </a:lnTo>
                <a:lnTo>
                  <a:pt x="242518" y="200783"/>
                </a:lnTo>
                <a:lnTo>
                  <a:pt x="248011" y="202415"/>
                </a:lnTo>
                <a:lnTo>
                  <a:pt x="253578" y="203502"/>
                </a:lnTo>
                <a:lnTo>
                  <a:pt x="262304" y="204711"/>
                </a:lnTo>
                <a:lnTo>
                  <a:pt x="265964" y="205033"/>
                </a:lnTo>
                <a:lnTo>
                  <a:pt x="269357" y="204295"/>
                </a:lnTo>
                <a:lnTo>
                  <a:pt x="272571" y="202851"/>
                </a:lnTo>
                <a:lnTo>
                  <a:pt x="281857" y="1971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78"/>
          <p:cNvSpPr/>
          <p:nvPr/>
        </p:nvSpPr>
        <p:spPr>
          <a:xfrm>
            <a:off x="5677852" y="4274316"/>
            <a:ext cx="274321" cy="244422"/>
          </a:xfrm>
          <a:custGeom>
            <a:avLst/>
            <a:gdLst/>
            <a:ahLst/>
            <a:cxnLst/>
            <a:rect l="0" t="0" r="0" b="0"/>
            <a:pathLst>
              <a:path w="274321" h="244422">
                <a:moveTo>
                  <a:pt x="0" y="54796"/>
                </a:moveTo>
                <a:lnTo>
                  <a:pt x="11932" y="78660"/>
                </a:lnTo>
                <a:lnTo>
                  <a:pt x="13670" y="84040"/>
                </a:lnTo>
                <a:lnTo>
                  <a:pt x="14828" y="89532"/>
                </a:lnTo>
                <a:lnTo>
                  <a:pt x="15600" y="95099"/>
                </a:lnTo>
                <a:lnTo>
                  <a:pt x="21238" y="130238"/>
                </a:lnTo>
                <a:lnTo>
                  <a:pt x="22731" y="142238"/>
                </a:lnTo>
                <a:lnTo>
                  <a:pt x="23727" y="153096"/>
                </a:lnTo>
                <a:lnTo>
                  <a:pt x="24391" y="163192"/>
                </a:lnTo>
                <a:lnTo>
                  <a:pt x="25785" y="172780"/>
                </a:lnTo>
                <a:lnTo>
                  <a:pt x="27667" y="182029"/>
                </a:lnTo>
                <a:lnTo>
                  <a:pt x="29875" y="191053"/>
                </a:lnTo>
                <a:lnTo>
                  <a:pt x="33252" y="201832"/>
                </a:lnTo>
                <a:lnTo>
                  <a:pt x="37408" y="213780"/>
                </a:lnTo>
                <a:lnTo>
                  <a:pt x="48665" y="244421"/>
                </a:lnTo>
                <a:lnTo>
                  <a:pt x="49588" y="241220"/>
                </a:lnTo>
                <a:lnTo>
                  <a:pt x="50204" y="233372"/>
                </a:lnTo>
                <a:lnTo>
                  <a:pt x="50614" y="222424"/>
                </a:lnTo>
                <a:lnTo>
                  <a:pt x="52793" y="204648"/>
                </a:lnTo>
                <a:lnTo>
                  <a:pt x="60293" y="156957"/>
                </a:lnTo>
                <a:lnTo>
                  <a:pt x="64008" y="137191"/>
                </a:lnTo>
                <a:lnTo>
                  <a:pt x="67437" y="121156"/>
                </a:lnTo>
                <a:lnTo>
                  <a:pt x="70676" y="107608"/>
                </a:lnTo>
                <a:lnTo>
                  <a:pt x="74740" y="95719"/>
                </a:lnTo>
                <a:lnTo>
                  <a:pt x="79354" y="84936"/>
                </a:lnTo>
                <a:lnTo>
                  <a:pt x="84335" y="74889"/>
                </a:lnTo>
                <a:lnTo>
                  <a:pt x="89561" y="65334"/>
                </a:lnTo>
                <a:lnTo>
                  <a:pt x="94950" y="56106"/>
                </a:lnTo>
                <a:lnTo>
                  <a:pt x="100448" y="47097"/>
                </a:lnTo>
                <a:lnTo>
                  <a:pt x="106970" y="39186"/>
                </a:lnTo>
                <a:lnTo>
                  <a:pt x="114176" y="32007"/>
                </a:lnTo>
                <a:lnTo>
                  <a:pt x="127897" y="19902"/>
                </a:lnTo>
                <a:lnTo>
                  <a:pt x="137171" y="11348"/>
                </a:lnTo>
                <a:lnTo>
                  <a:pt x="142883" y="7733"/>
                </a:lnTo>
                <a:lnTo>
                  <a:pt x="149547" y="4371"/>
                </a:lnTo>
                <a:lnTo>
                  <a:pt x="156848" y="1177"/>
                </a:lnTo>
                <a:lnTo>
                  <a:pt x="162668" y="0"/>
                </a:lnTo>
                <a:lnTo>
                  <a:pt x="167500" y="168"/>
                </a:lnTo>
                <a:lnTo>
                  <a:pt x="171675" y="1232"/>
                </a:lnTo>
                <a:lnTo>
                  <a:pt x="176362" y="1942"/>
                </a:lnTo>
                <a:lnTo>
                  <a:pt x="181392" y="2415"/>
                </a:lnTo>
                <a:lnTo>
                  <a:pt x="186651" y="2730"/>
                </a:lnTo>
                <a:lnTo>
                  <a:pt x="192061" y="3893"/>
                </a:lnTo>
                <a:lnTo>
                  <a:pt x="197573" y="5621"/>
                </a:lnTo>
                <a:lnTo>
                  <a:pt x="203153" y="7725"/>
                </a:lnTo>
                <a:lnTo>
                  <a:pt x="208778" y="11985"/>
                </a:lnTo>
                <a:lnTo>
                  <a:pt x="214433" y="17683"/>
                </a:lnTo>
                <a:lnTo>
                  <a:pt x="220108" y="24339"/>
                </a:lnTo>
                <a:lnTo>
                  <a:pt x="224843" y="30682"/>
                </a:lnTo>
                <a:lnTo>
                  <a:pt x="228953" y="36815"/>
                </a:lnTo>
                <a:lnTo>
                  <a:pt x="232646" y="42808"/>
                </a:lnTo>
                <a:lnTo>
                  <a:pt x="235107" y="49662"/>
                </a:lnTo>
                <a:lnTo>
                  <a:pt x="236748" y="57088"/>
                </a:lnTo>
                <a:lnTo>
                  <a:pt x="251770" y="167215"/>
                </a:lnTo>
                <a:lnTo>
                  <a:pt x="254524" y="184035"/>
                </a:lnTo>
                <a:lnTo>
                  <a:pt x="257313" y="198105"/>
                </a:lnTo>
                <a:lnTo>
                  <a:pt x="260125" y="210343"/>
                </a:lnTo>
                <a:lnTo>
                  <a:pt x="262952" y="219454"/>
                </a:lnTo>
                <a:lnTo>
                  <a:pt x="265788" y="226480"/>
                </a:lnTo>
                <a:lnTo>
                  <a:pt x="274320" y="2433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79"/>
          <p:cNvSpPr/>
          <p:nvPr/>
        </p:nvSpPr>
        <p:spPr>
          <a:xfrm>
            <a:off x="6042662" y="4102930"/>
            <a:ext cx="252411" cy="447940"/>
          </a:xfrm>
          <a:custGeom>
            <a:avLst/>
            <a:gdLst/>
            <a:ahLst/>
            <a:cxnLst/>
            <a:rect l="0" t="0" r="0" b="0"/>
            <a:pathLst>
              <a:path w="252411" h="447940">
                <a:moveTo>
                  <a:pt x="132395" y="226182"/>
                </a:moveTo>
                <a:lnTo>
                  <a:pt x="127845" y="217080"/>
                </a:lnTo>
                <a:lnTo>
                  <a:pt x="125551" y="214399"/>
                </a:lnTo>
                <a:lnTo>
                  <a:pt x="123070" y="212612"/>
                </a:lnTo>
                <a:lnTo>
                  <a:pt x="120463" y="211420"/>
                </a:lnTo>
                <a:lnTo>
                  <a:pt x="116821" y="210626"/>
                </a:lnTo>
                <a:lnTo>
                  <a:pt x="112487" y="210096"/>
                </a:lnTo>
                <a:lnTo>
                  <a:pt x="107693" y="209743"/>
                </a:lnTo>
                <a:lnTo>
                  <a:pt x="101639" y="209508"/>
                </a:lnTo>
                <a:lnTo>
                  <a:pt x="76472" y="209130"/>
                </a:lnTo>
                <a:lnTo>
                  <a:pt x="72253" y="209099"/>
                </a:lnTo>
                <a:lnTo>
                  <a:pt x="67535" y="210031"/>
                </a:lnTo>
                <a:lnTo>
                  <a:pt x="62485" y="211605"/>
                </a:lnTo>
                <a:lnTo>
                  <a:pt x="57214" y="213606"/>
                </a:lnTo>
                <a:lnTo>
                  <a:pt x="52747" y="216846"/>
                </a:lnTo>
                <a:lnTo>
                  <a:pt x="45243" y="225525"/>
                </a:lnTo>
                <a:lnTo>
                  <a:pt x="38733" y="235733"/>
                </a:lnTo>
                <a:lnTo>
                  <a:pt x="32665" y="246619"/>
                </a:lnTo>
                <a:lnTo>
                  <a:pt x="26793" y="257808"/>
                </a:lnTo>
                <a:lnTo>
                  <a:pt x="21008" y="271670"/>
                </a:lnTo>
                <a:lnTo>
                  <a:pt x="18132" y="279368"/>
                </a:lnTo>
                <a:lnTo>
                  <a:pt x="15262" y="290214"/>
                </a:lnTo>
                <a:lnTo>
                  <a:pt x="12397" y="303160"/>
                </a:lnTo>
                <a:lnTo>
                  <a:pt x="6673" y="332785"/>
                </a:lnTo>
                <a:lnTo>
                  <a:pt x="953" y="365001"/>
                </a:lnTo>
                <a:lnTo>
                  <a:pt x="0" y="380640"/>
                </a:lnTo>
                <a:lnTo>
                  <a:pt x="317" y="395829"/>
                </a:lnTo>
                <a:lnTo>
                  <a:pt x="2256" y="421596"/>
                </a:lnTo>
                <a:lnTo>
                  <a:pt x="3118" y="436222"/>
                </a:lnTo>
                <a:lnTo>
                  <a:pt x="4300" y="440504"/>
                </a:lnTo>
                <a:lnTo>
                  <a:pt x="6041" y="443359"/>
                </a:lnTo>
                <a:lnTo>
                  <a:pt x="8154" y="445262"/>
                </a:lnTo>
                <a:lnTo>
                  <a:pt x="11468" y="446530"/>
                </a:lnTo>
                <a:lnTo>
                  <a:pt x="15582" y="447375"/>
                </a:lnTo>
                <a:lnTo>
                  <a:pt x="20229" y="447939"/>
                </a:lnTo>
                <a:lnTo>
                  <a:pt x="24281" y="447363"/>
                </a:lnTo>
                <a:lnTo>
                  <a:pt x="27934" y="446026"/>
                </a:lnTo>
                <a:lnTo>
                  <a:pt x="31322" y="444182"/>
                </a:lnTo>
                <a:lnTo>
                  <a:pt x="37626" y="437053"/>
                </a:lnTo>
                <a:lnTo>
                  <a:pt x="43603" y="427535"/>
                </a:lnTo>
                <a:lnTo>
                  <a:pt x="49435" y="416955"/>
                </a:lnTo>
                <a:lnTo>
                  <a:pt x="53276" y="406704"/>
                </a:lnTo>
                <a:lnTo>
                  <a:pt x="57741" y="393202"/>
                </a:lnTo>
                <a:lnTo>
                  <a:pt x="62624" y="377534"/>
                </a:lnTo>
                <a:lnTo>
                  <a:pt x="67783" y="363278"/>
                </a:lnTo>
                <a:lnTo>
                  <a:pt x="73128" y="349965"/>
                </a:lnTo>
                <a:lnTo>
                  <a:pt x="78596" y="337279"/>
                </a:lnTo>
                <a:lnTo>
                  <a:pt x="92292" y="302864"/>
                </a:lnTo>
                <a:lnTo>
                  <a:pt x="99945" y="283018"/>
                </a:lnTo>
                <a:lnTo>
                  <a:pt x="105999" y="265025"/>
                </a:lnTo>
                <a:lnTo>
                  <a:pt x="110988" y="248267"/>
                </a:lnTo>
                <a:lnTo>
                  <a:pt x="115266" y="232333"/>
                </a:lnTo>
                <a:lnTo>
                  <a:pt x="121928" y="213138"/>
                </a:lnTo>
                <a:lnTo>
                  <a:pt x="130180" y="191769"/>
                </a:lnTo>
                <a:lnTo>
                  <a:pt x="139491" y="168950"/>
                </a:lnTo>
                <a:lnTo>
                  <a:pt x="145698" y="149927"/>
                </a:lnTo>
                <a:lnTo>
                  <a:pt x="149836" y="133435"/>
                </a:lnTo>
                <a:lnTo>
                  <a:pt x="152595" y="118631"/>
                </a:lnTo>
                <a:lnTo>
                  <a:pt x="157292" y="98284"/>
                </a:lnTo>
                <a:lnTo>
                  <a:pt x="174697" y="29113"/>
                </a:lnTo>
                <a:lnTo>
                  <a:pt x="177741" y="15745"/>
                </a:lnTo>
                <a:lnTo>
                  <a:pt x="179771" y="5881"/>
                </a:lnTo>
                <a:lnTo>
                  <a:pt x="181124" y="1210"/>
                </a:lnTo>
                <a:lnTo>
                  <a:pt x="182026" y="0"/>
                </a:lnTo>
                <a:lnTo>
                  <a:pt x="182627" y="1100"/>
                </a:lnTo>
                <a:lnTo>
                  <a:pt x="181123" y="10404"/>
                </a:lnTo>
                <a:lnTo>
                  <a:pt x="174372" y="43603"/>
                </a:lnTo>
                <a:lnTo>
                  <a:pt x="171809" y="59696"/>
                </a:lnTo>
                <a:lnTo>
                  <a:pt x="170102" y="74234"/>
                </a:lnTo>
                <a:lnTo>
                  <a:pt x="168963" y="87736"/>
                </a:lnTo>
                <a:lnTo>
                  <a:pt x="169156" y="111977"/>
                </a:lnTo>
                <a:lnTo>
                  <a:pt x="171911" y="179552"/>
                </a:lnTo>
                <a:lnTo>
                  <a:pt x="173979" y="206525"/>
                </a:lnTo>
                <a:lnTo>
                  <a:pt x="176310" y="227365"/>
                </a:lnTo>
                <a:lnTo>
                  <a:pt x="178817" y="244115"/>
                </a:lnTo>
                <a:lnTo>
                  <a:pt x="181441" y="259093"/>
                </a:lnTo>
                <a:lnTo>
                  <a:pt x="184142" y="272888"/>
                </a:lnTo>
                <a:lnTo>
                  <a:pt x="186896" y="285894"/>
                </a:lnTo>
                <a:lnTo>
                  <a:pt x="189684" y="296470"/>
                </a:lnTo>
                <a:lnTo>
                  <a:pt x="192495" y="305426"/>
                </a:lnTo>
                <a:lnTo>
                  <a:pt x="195321" y="313301"/>
                </a:lnTo>
                <a:lnTo>
                  <a:pt x="199111" y="321409"/>
                </a:lnTo>
                <a:lnTo>
                  <a:pt x="203542" y="329671"/>
                </a:lnTo>
                <a:lnTo>
                  <a:pt x="208402" y="338038"/>
                </a:lnTo>
                <a:lnTo>
                  <a:pt x="216341" y="352413"/>
                </a:lnTo>
                <a:lnTo>
                  <a:pt x="219791" y="358913"/>
                </a:lnTo>
                <a:lnTo>
                  <a:pt x="223997" y="364200"/>
                </a:lnTo>
                <a:lnTo>
                  <a:pt x="228705" y="368676"/>
                </a:lnTo>
                <a:lnTo>
                  <a:pt x="233750" y="372613"/>
                </a:lnTo>
                <a:lnTo>
                  <a:pt x="238065" y="376190"/>
                </a:lnTo>
                <a:lnTo>
                  <a:pt x="241894" y="379528"/>
                </a:lnTo>
                <a:lnTo>
                  <a:pt x="252410" y="389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0"/>
          <p:cNvSpPr/>
          <p:nvPr/>
        </p:nvSpPr>
        <p:spPr>
          <a:xfrm>
            <a:off x="6648250" y="4214570"/>
            <a:ext cx="281188" cy="300822"/>
          </a:xfrm>
          <a:custGeom>
            <a:avLst/>
            <a:gdLst/>
            <a:ahLst/>
            <a:cxnLst/>
            <a:rect l="0" t="0" r="0" b="0"/>
            <a:pathLst>
              <a:path w="281188" h="300822">
                <a:moveTo>
                  <a:pt x="135455" y="71680"/>
                </a:moveTo>
                <a:lnTo>
                  <a:pt x="121802" y="62578"/>
                </a:lnTo>
                <a:lnTo>
                  <a:pt x="115875" y="57992"/>
                </a:lnTo>
                <a:lnTo>
                  <a:pt x="110020" y="53029"/>
                </a:lnTo>
                <a:lnTo>
                  <a:pt x="104210" y="47816"/>
                </a:lnTo>
                <a:lnTo>
                  <a:pt x="99385" y="44340"/>
                </a:lnTo>
                <a:lnTo>
                  <a:pt x="91484" y="40479"/>
                </a:lnTo>
                <a:lnTo>
                  <a:pt x="88043" y="40402"/>
                </a:lnTo>
                <a:lnTo>
                  <a:pt x="84797" y="41303"/>
                </a:lnTo>
                <a:lnTo>
                  <a:pt x="78651" y="44844"/>
                </a:lnTo>
                <a:lnTo>
                  <a:pt x="72743" y="49592"/>
                </a:lnTo>
                <a:lnTo>
                  <a:pt x="64403" y="57418"/>
                </a:lnTo>
                <a:lnTo>
                  <a:pt x="43526" y="77964"/>
                </a:lnTo>
                <a:lnTo>
                  <a:pt x="38927" y="84442"/>
                </a:lnTo>
                <a:lnTo>
                  <a:pt x="34907" y="91618"/>
                </a:lnTo>
                <a:lnTo>
                  <a:pt x="31276" y="99259"/>
                </a:lnTo>
                <a:lnTo>
                  <a:pt x="27902" y="107211"/>
                </a:lnTo>
                <a:lnTo>
                  <a:pt x="24700" y="115370"/>
                </a:lnTo>
                <a:lnTo>
                  <a:pt x="21614" y="123667"/>
                </a:lnTo>
                <a:lnTo>
                  <a:pt x="18603" y="133008"/>
                </a:lnTo>
                <a:lnTo>
                  <a:pt x="15644" y="143045"/>
                </a:lnTo>
                <a:lnTo>
                  <a:pt x="9815" y="164358"/>
                </a:lnTo>
                <a:lnTo>
                  <a:pt x="4050" y="186530"/>
                </a:lnTo>
                <a:lnTo>
                  <a:pt x="2131" y="196824"/>
                </a:lnTo>
                <a:lnTo>
                  <a:pt x="852" y="206544"/>
                </a:lnTo>
                <a:lnTo>
                  <a:pt x="0" y="215882"/>
                </a:lnTo>
                <a:lnTo>
                  <a:pt x="384" y="227822"/>
                </a:lnTo>
                <a:lnTo>
                  <a:pt x="1592" y="241497"/>
                </a:lnTo>
                <a:lnTo>
                  <a:pt x="3351" y="256329"/>
                </a:lnTo>
                <a:lnTo>
                  <a:pt x="5475" y="267169"/>
                </a:lnTo>
                <a:lnTo>
                  <a:pt x="7845" y="275349"/>
                </a:lnTo>
                <a:lnTo>
                  <a:pt x="10376" y="281754"/>
                </a:lnTo>
                <a:lnTo>
                  <a:pt x="13017" y="286977"/>
                </a:lnTo>
                <a:lnTo>
                  <a:pt x="18491" y="295320"/>
                </a:lnTo>
                <a:lnTo>
                  <a:pt x="21283" y="297925"/>
                </a:lnTo>
                <a:lnTo>
                  <a:pt x="24098" y="299663"/>
                </a:lnTo>
                <a:lnTo>
                  <a:pt x="26927" y="300821"/>
                </a:lnTo>
                <a:lnTo>
                  <a:pt x="30718" y="300641"/>
                </a:lnTo>
                <a:lnTo>
                  <a:pt x="35150" y="299568"/>
                </a:lnTo>
                <a:lnTo>
                  <a:pt x="40010" y="297900"/>
                </a:lnTo>
                <a:lnTo>
                  <a:pt x="47949" y="293507"/>
                </a:lnTo>
                <a:lnTo>
                  <a:pt x="51401" y="291002"/>
                </a:lnTo>
                <a:lnTo>
                  <a:pt x="57774" y="283139"/>
                </a:lnTo>
                <a:lnTo>
                  <a:pt x="64735" y="272342"/>
                </a:lnTo>
                <a:lnTo>
                  <a:pt x="74179" y="258018"/>
                </a:lnTo>
                <a:lnTo>
                  <a:pt x="78412" y="250197"/>
                </a:lnTo>
                <a:lnTo>
                  <a:pt x="82186" y="242126"/>
                </a:lnTo>
                <a:lnTo>
                  <a:pt x="85655" y="233889"/>
                </a:lnTo>
                <a:lnTo>
                  <a:pt x="88920" y="224586"/>
                </a:lnTo>
                <a:lnTo>
                  <a:pt x="92049" y="214575"/>
                </a:lnTo>
                <a:lnTo>
                  <a:pt x="95088" y="204091"/>
                </a:lnTo>
                <a:lnTo>
                  <a:pt x="99970" y="189481"/>
                </a:lnTo>
                <a:lnTo>
                  <a:pt x="113017" y="152928"/>
                </a:lnTo>
                <a:lnTo>
                  <a:pt x="123353" y="127750"/>
                </a:lnTo>
                <a:lnTo>
                  <a:pt x="150079" y="66755"/>
                </a:lnTo>
                <a:lnTo>
                  <a:pt x="160444" y="44584"/>
                </a:lnTo>
                <a:lnTo>
                  <a:pt x="168307" y="28851"/>
                </a:lnTo>
                <a:lnTo>
                  <a:pt x="183219" y="1307"/>
                </a:lnTo>
                <a:lnTo>
                  <a:pt x="184443" y="0"/>
                </a:lnTo>
                <a:lnTo>
                  <a:pt x="185258" y="80"/>
                </a:lnTo>
                <a:lnTo>
                  <a:pt x="185802" y="1087"/>
                </a:lnTo>
                <a:lnTo>
                  <a:pt x="187117" y="12235"/>
                </a:lnTo>
                <a:lnTo>
                  <a:pt x="196071" y="97791"/>
                </a:lnTo>
                <a:lnTo>
                  <a:pt x="198726" y="120520"/>
                </a:lnTo>
                <a:lnTo>
                  <a:pt x="200496" y="139482"/>
                </a:lnTo>
                <a:lnTo>
                  <a:pt x="201676" y="155934"/>
                </a:lnTo>
                <a:lnTo>
                  <a:pt x="202462" y="170711"/>
                </a:lnTo>
                <a:lnTo>
                  <a:pt x="203938" y="183421"/>
                </a:lnTo>
                <a:lnTo>
                  <a:pt x="205876" y="194751"/>
                </a:lnTo>
                <a:lnTo>
                  <a:pt x="208119" y="205162"/>
                </a:lnTo>
                <a:lnTo>
                  <a:pt x="210567" y="214008"/>
                </a:lnTo>
                <a:lnTo>
                  <a:pt x="213152" y="221810"/>
                </a:lnTo>
                <a:lnTo>
                  <a:pt x="215828" y="228917"/>
                </a:lnTo>
                <a:lnTo>
                  <a:pt x="219517" y="235559"/>
                </a:lnTo>
                <a:lnTo>
                  <a:pt x="223881" y="241893"/>
                </a:lnTo>
                <a:lnTo>
                  <a:pt x="228696" y="248020"/>
                </a:lnTo>
                <a:lnTo>
                  <a:pt x="232858" y="254010"/>
                </a:lnTo>
                <a:lnTo>
                  <a:pt x="236585" y="259908"/>
                </a:lnTo>
                <a:lnTo>
                  <a:pt x="240022" y="265746"/>
                </a:lnTo>
                <a:lnTo>
                  <a:pt x="244219" y="269637"/>
                </a:lnTo>
                <a:lnTo>
                  <a:pt x="248922" y="272231"/>
                </a:lnTo>
                <a:lnTo>
                  <a:pt x="253962" y="273961"/>
                </a:lnTo>
                <a:lnTo>
                  <a:pt x="259227" y="276066"/>
                </a:lnTo>
                <a:lnTo>
                  <a:pt x="264642" y="278422"/>
                </a:lnTo>
                <a:lnTo>
                  <a:pt x="281187" y="2859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81"/>
          <p:cNvSpPr/>
          <p:nvPr/>
        </p:nvSpPr>
        <p:spPr>
          <a:xfrm>
            <a:off x="7376503" y="4174807"/>
            <a:ext cx="213017" cy="325756"/>
          </a:xfrm>
          <a:custGeom>
            <a:avLst/>
            <a:gdLst/>
            <a:ahLst/>
            <a:cxnLst/>
            <a:rect l="0" t="0" r="0" b="0"/>
            <a:pathLst>
              <a:path w="213017" h="325756">
                <a:moveTo>
                  <a:pt x="15849" y="0"/>
                </a:moveTo>
                <a:lnTo>
                  <a:pt x="15849" y="35796"/>
                </a:lnTo>
                <a:lnTo>
                  <a:pt x="14897" y="43866"/>
                </a:lnTo>
                <a:lnTo>
                  <a:pt x="13309" y="52104"/>
                </a:lnTo>
                <a:lnTo>
                  <a:pt x="11298" y="60454"/>
                </a:lnTo>
                <a:lnTo>
                  <a:pt x="9957" y="72688"/>
                </a:lnTo>
                <a:lnTo>
                  <a:pt x="9064" y="87511"/>
                </a:lnTo>
                <a:lnTo>
                  <a:pt x="8468" y="104061"/>
                </a:lnTo>
                <a:lnTo>
                  <a:pt x="7119" y="118904"/>
                </a:lnTo>
                <a:lnTo>
                  <a:pt x="5266" y="132609"/>
                </a:lnTo>
                <a:lnTo>
                  <a:pt x="3079" y="145556"/>
                </a:lnTo>
                <a:lnTo>
                  <a:pt x="1621" y="157997"/>
                </a:lnTo>
                <a:lnTo>
                  <a:pt x="649" y="170102"/>
                </a:lnTo>
                <a:lnTo>
                  <a:pt x="0" y="181981"/>
                </a:lnTo>
                <a:lnTo>
                  <a:pt x="521" y="195616"/>
                </a:lnTo>
                <a:lnTo>
                  <a:pt x="1821" y="210421"/>
                </a:lnTo>
                <a:lnTo>
                  <a:pt x="3639" y="226006"/>
                </a:lnTo>
                <a:lnTo>
                  <a:pt x="5804" y="239253"/>
                </a:lnTo>
                <a:lnTo>
                  <a:pt x="8200" y="250942"/>
                </a:lnTo>
                <a:lnTo>
                  <a:pt x="10749" y="261592"/>
                </a:lnTo>
                <a:lnTo>
                  <a:pt x="12449" y="269645"/>
                </a:lnTo>
                <a:lnTo>
                  <a:pt x="13583" y="275966"/>
                </a:lnTo>
                <a:lnTo>
                  <a:pt x="14841" y="283624"/>
                </a:lnTo>
                <a:lnTo>
                  <a:pt x="15178" y="284332"/>
                </a:lnTo>
                <a:lnTo>
                  <a:pt x="15401" y="283853"/>
                </a:lnTo>
                <a:lnTo>
                  <a:pt x="15716" y="274076"/>
                </a:lnTo>
                <a:lnTo>
                  <a:pt x="18330" y="264369"/>
                </a:lnTo>
                <a:lnTo>
                  <a:pt x="20361" y="259114"/>
                </a:lnTo>
                <a:lnTo>
                  <a:pt x="21715" y="249895"/>
                </a:lnTo>
                <a:lnTo>
                  <a:pt x="22617" y="238034"/>
                </a:lnTo>
                <a:lnTo>
                  <a:pt x="23218" y="224412"/>
                </a:lnTo>
                <a:lnTo>
                  <a:pt x="24572" y="212473"/>
                </a:lnTo>
                <a:lnTo>
                  <a:pt x="26427" y="201656"/>
                </a:lnTo>
                <a:lnTo>
                  <a:pt x="36248" y="154663"/>
                </a:lnTo>
                <a:lnTo>
                  <a:pt x="38973" y="143113"/>
                </a:lnTo>
                <a:lnTo>
                  <a:pt x="41743" y="132556"/>
                </a:lnTo>
                <a:lnTo>
                  <a:pt x="44541" y="122661"/>
                </a:lnTo>
                <a:lnTo>
                  <a:pt x="48312" y="112254"/>
                </a:lnTo>
                <a:lnTo>
                  <a:pt x="52731" y="101506"/>
                </a:lnTo>
                <a:lnTo>
                  <a:pt x="57582" y="90531"/>
                </a:lnTo>
                <a:lnTo>
                  <a:pt x="62721" y="80356"/>
                </a:lnTo>
                <a:lnTo>
                  <a:pt x="68052" y="70716"/>
                </a:lnTo>
                <a:lnTo>
                  <a:pt x="73512" y="61431"/>
                </a:lnTo>
                <a:lnTo>
                  <a:pt x="82117" y="46035"/>
                </a:lnTo>
                <a:lnTo>
                  <a:pt x="85745" y="39263"/>
                </a:lnTo>
                <a:lnTo>
                  <a:pt x="90069" y="33795"/>
                </a:lnTo>
                <a:lnTo>
                  <a:pt x="94857" y="29198"/>
                </a:lnTo>
                <a:lnTo>
                  <a:pt x="99953" y="25180"/>
                </a:lnTo>
                <a:lnTo>
                  <a:pt x="105256" y="21549"/>
                </a:lnTo>
                <a:lnTo>
                  <a:pt x="110696" y="18176"/>
                </a:lnTo>
                <a:lnTo>
                  <a:pt x="116228" y="14975"/>
                </a:lnTo>
                <a:lnTo>
                  <a:pt x="121821" y="12841"/>
                </a:lnTo>
                <a:lnTo>
                  <a:pt x="127455" y="11418"/>
                </a:lnTo>
                <a:lnTo>
                  <a:pt x="133115" y="10470"/>
                </a:lnTo>
                <a:lnTo>
                  <a:pt x="137841" y="10790"/>
                </a:lnTo>
                <a:lnTo>
                  <a:pt x="141945" y="11956"/>
                </a:lnTo>
                <a:lnTo>
                  <a:pt x="145633" y="13686"/>
                </a:lnTo>
                <a:lnTo>
                  <a:pt x="152271" y="18147"/>
                </a:lnTo>
                <a:lnTo>
                  <a:pt x="155374" y="20671"/>
                </a:lnTo>
                <a:lnTo>
                  <a:pt x="161363" y="28555"/>
                </a:lnTo>
                <a:lnTo>
                  <a:pt x="167200" y="38409"/>
                </a:lnTo>
                <a:lnTo>
                  <a:pt x="172968" y="49138"/>
                </a:lnTo>
                <a:lnTo>
                  <a:pt x="174888" y="56571"/>
                </a:lnTo>
                <a:lnTo>
                  <a:pt x="176167" y="65337"/>
                </a:lnTo>
                <a:lnTo>
                  <a:pt x="177021" y="74990"/>
                </a:lnTo>
                <a:lnTo>
                  <a:pt x="182772" y="124984"/>
                </a:lnTo>
                <a:lnTo>
                  <a:pt x="184281" y="149045"/>
                </a:lnTo>
                <a:lnTo>
                  <a:pt x="185958" y="206260"/>
                </a:lnTo>
                <a:lnTo>
                  <a:pt x="187357" y="228947"/>
                </a:lnTo>
                <a:lnTo>
                  <a:pt x="189242" y="246929"/>
                </a:lnTo>
                <a:lnTo>
                  <a:pt x="191452" y="261774"/>
                </a:lnTo>
                <a:lnTo>
                  <a:pt x="192926" y="273576"/>
                </a:lnTo>
                <a:lnTo>
                  <a:pt x="193908" y="283349"/>
                </a:lnTo>
                <a:lnTo>
                  <a:pt x="194562" y="291769"/>
                </a:lnTo>
                <a:lnTo>
                  <a:pt x="195951" y="298335"/>
                </a:lnTo>
                <a:lnTo>
                  <a:pt x="200034" y="308171"/>
                </a:lnTo>
                <a:lnTo>
                  <a:pt x="205024" y="315718"/>
                </a:lnTo>
                <a:lnTo>
                  <a:pt x="213016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82"/>
          <p:cNvSpPr/>
          <p:nvPr/>
        </p:nvSpPr>
        <p:spPr>
          <a:xfrm>
            <a:off x="7700962" y="4217570"/>
            <a:ext cx="222886" cy="212279"/>
          </a:xfrm>
          <a:custGeom>
            <a:avLst/>
            <a:gdLst/>
            <a:ahLst/>
            <a:cxnLst/>
            <a:rect l="0" t="0" r="0" b="0"/>
            <a:pathLst>
              <a:path w="222886" h="212279">
                <a:moveTo>
                  <a:pt x="0" y="100"/>
                </a:moveTo>
                <a:lnTo>
                  <a:pt x="0" y="13752"/>
                </a:lnTo>
                <a:lnTo>
                  <a:pt x="953" y="22536"/>
                </a:lnTo>
                <a:lnTo>
                  <a:pt x="2540" y="33155"/>
                </a:lnTo>
                <a:lnTo>
                  <a:pt x="4551" y="44996"/>
                </a:lnTo>
                <a:lnTo>
                  <a:pt x="9326" y="83554"/>
                </a:lnTo>
                <a:lnTo>
                  <a:pt x="11932" y="107171"/>
                </a:lnTo>
                <a:lnTo>
                  <a:pt x="15574" y="126725"/>
                </a:lnTo>
                <a:lnTo>
                  <a:pt x="19908" y="143572"/>
                </a:lnTo>
                <a:lnTo>
                  <a:pt x="24702" y="158613"/>
                </a:lnTo>
                <a:lnTo>
                  <a:pt x="28851" y="169592"/>
                </a:lnTo>
                <a:lnTo>
                  <a:pt x="32569" y="177865"/>
                </a:lnTo>
                <a:lnTo>
                  <a:pt x="36000" y="184333"/>
                </a:lnTo>
                <a:lnTo>
                  <a:pt x="39239" y="189597"/>
                </a:lnTo>
                <a:lnTo>
                  <a:pt x="42352" y="194058"/>
                </a:lnTo>
                <a:lnTo>
                  <a:pt x="45380" y="197986"/>
                </a:lnTo>
                <a:lnTo>
                  <a:pt x="48351" y="199651"/>
                </a:lnTo>
                <a:lnTo>
                  <a:pt x="51284" y="199809"/>
                </a:lnTo>
                <a:lnTo>
                  <a:pt x="54192" y="198962"/>
                </a:lnTo>
                <a:lnTo>
                  <a:pt x="59963" y="195480"/>
                </a:lnTo>
                <a:lnTo>
                  <a:pt x="62836" y="193218"/>
                </a:lnTo>
                <a:lnTo>
                  <a:pt x="65703" y="189805"/>
                </a:lnTo>
                <a:lnTo>
                  <a:pt x="68567" y="185625"/>
                </a:lnTo>
                <a:lnTo>
                  <a:pt x="71429" y="180933"/>
                </a:lnTo>
                <a:lnTo>
                  <a:pt x="74289" y="173043"/>
                </a:lnTo>
                <a:lnTo>
                  <a:pt x="77149" y="163020"/>
                </a:lnTo>
                <a:lnTo>
                  <a:pt x="80008" y="151576"/>
                </a:lnTo>
                <a:lnTo>
                  <a:pt x="83818" y="138231"/>
                </a:lnTo>
                <a:lnTo>
                  <a:pt x="93133" y="108164"/>
                </a:lnTo>
                <a:lnTo>
                  <a:pt x="109087" y="59106"/>
                </a:lnTo>
                <a:lnTo>
                  <a:pt x="113682" y="46105"/>
                </a:lnTo>
                <a:lnTo>
                  <a:pt x="117698" y="35532"/>
                </a:lnTo>
                <a:lnTo>
                  <a:pt x="121327" y="26579"/>
                </a:lnTo>
                <a:lnTo>
                  <a:pt x="124700" y="18705"/>
                </a:lnTo>
                <a:lnTo>
                  <a:pt x="130987" y="4876"/>
                </a:lnTo>
                <a:lnTo>
                  <a:pt x="133045" y="1379"/>
                </a:lnTo>
                <a:lnTo>
                  <a:pt x="134417" y="0"/>
                </a:lnTo>
                <a:lnTo>
                  <a:pt x="135331" y="33"/>
                </a:lnTo>
                <a:lnTo>
                  <a:pt x="138887" y="2610"/>
                </a:lnTo>
                <a:lnTo>
                  <a:pt x="141169" y="4631"/>
                </a:lnTo>
                <a:lnTo>
                  <a:pt x="141738" y="7883"/>
                </a:lnTo>
                <a:lnTo>
                  <a:pt x="141164" y="11956"/>
                </a:lnTo>
                <a:lnTo>
                  <a:pt x="139829" y="16576"/>
                </a:lnTo>
                <a:lnTo>
                  <a:pt x="138940" y="21562"/>
                </a:lnTo>
                <a:lnTo>
                  <a:pt x="138347" y="26790"/>
                </a:lnTo>
                <a:lnTo>
                  <a:pt x="137951" y="32181"/>
                </a:lnTo>
                <a:lnTo>
                  <a:pt x="138640" y="44347"/>
                </a:lnTo>
                <a:lnTo>
                  <a:pt x="141946" y="80725"/>
                </a:lnTo>
                <a:lnTo>
                  <a:pt x="144160" y="99570"/>
                </a:lnTo>
                <a:lnTo>
                  <a:pt x="149161" y="135749"/>
                </a:lnTo>
                <a:lnTo>
                  <a:pt x="151828" y="150540"/>
                </a:lnTo>
                <a:lnTo>
                  <a:pt x="154559" y="163258"/>
                </a:lnTo>
                <a:lnTo>
                  <a:pt x="157332" y="174594"/>
                </a:lnTo>
                <a:lnTo>
                  <a:pt x="160133" y="183104"/>
                </a:lnTo>
                <a:lnTo>
                  <a:pt x="162953" y="189731"/>
                </a:lnTo>
                <a:lnTo>
                  <a:pt x="165785" y="195100"/>
                </a:lnTo>
                <a:lnTo>
                  <a:pt x="168625" y="199633"/>
                </a:lnTo>
                <a:lnTo>
                  <a:pt x="171472" y="203607"/>
                </a:lnTo>
                <a:lnTo>
                  <a:pt x="174323" y="207208"/>
                </a:lnTo>
                <a:lnTo>
                  <a:pt x="178127" y="209610"/>
                </a:lnTo>
                <a:lnTo>
                  <a:pt x="182569" y="211210"/>
                </a:lnTo>
                <a:lnTo>
                  <a:pt x="187436" y="212278"/>
                </a:lnTo>
                <a:lnTo>
                  <a:pt x="191632" y="212037"/>
                </a:lnTo>
                <a:lnTo>
                  <a:pt x="195383" y="210924"/>
                </a:lnTo>
                <a:lnTo>
                  <a:pt x="198836" y="209229"/>
                </a:lnTo>
                <a:lnTo>
                  <a:pt x="203041" y="208099"/>
                </a:lnTo>
                <a:lnTo>
                  <a:pt x="207752" y="207346"/>
                </a:lnTo>
                <a:lnTo>
                  <a:pt x="212796" y="206844"/>
                </a:lnTo>
                <a:lnTo>
                  <a:pt x="216158" y="205556"/>
                </a:lnTo>
                <a:lnTo>
                  <a:pt x="218401" y="203746"/>
                </a:lnTo>
                <a:lnTo>
                  <a:pt x="222885" y="197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83"/>
          <p:cNvSpPr/>
          <p:nvPr/>
        </p:nvSpPr>
        <p:spPr>
          <a:xfrm>
            <a:off x="8043862" y="4183379"/>
            <a:ext cx="291466" cy="279660"/>
          </a:xfrm>
          <a:custGeom>
            <a:avLst/>
            <a:gdLst/>
            <a:ahLst/>
            <a:cxnLst/>
            <a:rect l="0" t="0" r="0" b="0"/>
            <a:pathLst>
              <a:path w="291466" h="279660">
                <a:moveTo>
                  <a:pt x="0" y="0"/>
                </a:moveTo>
                <a:lnTo>
                  <a:pt x="0" y="227655"/>
                </a:lnTo>
                <a:lnTo>
                  <a:pt x="0" y="226065"/>
                </a:lnTo>
                <a:lnTo>
                  <a:pt x="5080" y="198899"/>
                </a:lnTo>
                <a:lnTo>
                  <a:pt x="12736" y="160790"/>
                </a:lnTo>
                <a:lnTo>
                  <a:pt x="19312" y="131152"/>
                </a:lnTo>
                <a:lnTo>
                  <a:pt x="23353" y="119820"/>
                </a:lnTo>
                <a:lnTo>
                  <a:pt x="27951" y="110360"/>
                </a:lnTo>
                <a:lnTo>
                  <a:pt x="32921" y="102149"/>
                </a:lnTo>
                <a:lnTo>
                  <a:pt x="43524" y="85405"/>
                </a:lnTo>
                <a:lnTo>
                  <a:pt x="49019" y="76939"/>
                </a:lnTo>
                <a:lnTo>
                  <a:pt x="53634" y="70343"/>
                </a:lnTo>
                <a:lnTo>
                  <a:pt x="57663" y="64993"/>
                </a:lnTo>
                <a:lnTo>
                  <a:pt x="61302" y="60474"/>
                </a:lnTo>
                <a:lnTo>
                  <a:pt x="65633" y="56509"/>
                </a:lnTo>
                <a:lnTo>
                  <a:pt x="70426" y="52913"/>
                </a:lnTo>
                <a:lnTo>
                  <a:pt x="75526" y="49563"/>
                </a:lnTo>
                <a:lnTo>
                  <a:pt x="83731" y="45841"/>
                </a:lnTo>
                <a:lnTo>
                  <a:pt x="90554" y="44186"/>
                </a:lnTo>
                <a:lnTo>
                  <a:pt x="96761" y="43451"/>
                </a:lnTo>
                <a:lnTo>
                  <a:pt x="99751" y="45160"/>
                </a:lnTo>
                <a:lnTo>
                  <a:pt x="105611" y="52139"/>
                </a:lnTo>
                <a:lnTo>
                  <a:pt x="108507" y="56667"/>
                </a:lnTo>
                <a:lnTo>
                  <a:pt x="111391" y="61591"/>
                </a:lnTo>
                <a:lnTo>
                  <a:pt x="114266" y="66779"/>
                </a:lnTo>
                <a:lnTo>
                  <a:pt x="116182" y="72142"/>
                </a:lnTo>
                <a:lnTo>
                  <a:pt x="117459" y="77622"/>
                </a:lnTo>
                <a:lnTo>
                  <a:pt x="118311" y="83181"/>
                </a:lnTo>
                <a:lnTo>
                  <a:pt x="118880" y="90696"/>
                </a:lnTo>
                <a:lnTo>
                  <a:pt x="119259" y="99517"/>
                </a:lnTo>
                <a:lnTo>
                  <a:pt x="119678" y="122335"/>
                </a:lnTo>
                <a:lnTo>
                  <a:pt x="120014" y="240566"/>
                </a:lnTo>
                <a:lnTo>
                  <a:pt x="120014" y="240388"/>
                </a:lnTo>
                <a:lnTo>
                  <a:pt x="124566" y="217383"/>
                </a:lnTo>
                <a:lnTo>
                  <a:pt x="125906" y="207787"/>
                </a:lnTo>
                <a:lnTo>
                  <a:pt x="126800" y="198532"/>
                </a:lnTo>
                <a:lnTo>
                  <a:pt x="127395" y="189505"/>
                </a:lnTo>
                <a:lnTo>
                  <a:pt x="130650" y="176819"/>
                </a:lnTo>
                <a:lnTo>
                  <a:pt x="135679" y="161695"/>
                </a:lnTo>
                <a:lnTo>
                  <a:pt x="141887" y="144944"/>
                </a:lnTo>
                <a:lnTo>
                  <a:pt x="147931" y="130920"/>
                </a:lnTo>
                <a:lnTo>
                  <a:pt x="153867" y="118713"/>
                </a:lnTo>
                <a:lnTo>
                  <a:pt x="159727" y="107717"/>
                </a:lnTo>
                <a:lnTo>
                  <a:pt x="165540" y="97529"/>
                </a:lnTo>
                <a:lnTo>
                  <a:pt x="171321" y="87880"/>
                </a:lnTo>
                <a:lnTo>
                  <a:pt x="182821" y="69538"/>
                </a:lnTo>
                <a:lnTo>
                  <a:pt x="194284" y="51861"/>
                </a:lnTo>
                <a:lnTo>
                  <a:pt x="200009" y="45052"/>
                </a:lnTo>
                <a:lnTo>
                  <a:pt x="205729" y="39560"/>
                </a:lnTo>
                <a:lnTo>
                  <a:pt x="211448" y="34946"/>
                </a:lnTo>
                <a:lnTo>
                  <a:pt x="220342" y="29820"/>
                </a:lnTo>
                <a:lnTo>
                  <a:pt x="227470" y="27541"/>
                </a:lnTo>
                <a:lnTo>
                  <a:pt x="233813" y="26528"/>
                </a:lnTo>
                <a:lnTo>
                  <a:pt x="242347" y="28618"/>
                </a:lnTo>
                <a:lnTo>
                  <a:pt x="247290" y="30509"/>
                </a:lnTo>
                <a:lnTo>
                  <a:pt x="250585" y="32722"/>
                </a:lnTo>
                <a:lnTo>
                  <a:pt x="252782" y="35150"/>
                </a:lnTo>
                <a:lnTo>
                  <a:pt x="256174" y="41340"/>
                </a:lnTo>
                <a:lnTo>
                  <a:pt x="260858" y="50441"/>
                </a:lnTo>
                <a:lnTo>
                  <a:pt x="262488" y="56488"/>
                </a:lnTo>
                <a:lnTo>
                  <a:pt x="263574" y="63376"/>
                </a:lnTo>
                <a:lnTo>
                  <a:pt x="264299" y="70826"/>
                </a:lnTo>
                <a:lnTo>
                  <a:pt x="269870" y="113167"/>
                </a:lnTo>
                <a:lnTo>
                  <a:pt x="270400" y="127832"/>
                </a:lnTo>
                <a:lnTo>
                  <a:pt x="269802" y="141419"/>
                </a:lnTo>
                <a:lnTo>
                  <a:pt x="268450" y="154287"/>
                </a:lnTo>
                <a:lnTo>
                  <a:pt x="267550" y="165723"/>
                </a:lnTo>
                <a:lnTo>
                  <a:pt x="266949" y="176205"/>
                </a:lnTo>
                <a:lnTo>
                  <a:pt x="266281" y="195471"/>
                </a:lnTo>
                <a:lnTo>
                  <a:pt x="265905" y="224288"/>
                </a:lnTo>
                <a:lnTo>
                  <a:pt x="265819" y="248908"/>
                </a:lnTo>
                <a:lnTo>
                  <a:pt x="266747" y="258332"/>
                </a:lnTo>
                <a:lnTo>
                  <a:pt x="268319" y="265566"/>
                </a:lnTo>
                <a:lnTo>
                  <a:pt x="270319" y="271342"/>
                </a:lnTo>
                <a:lnTo>
                  <a:pt x="272606" y="275192"/>
                </a:lnTo>
                <a:lnTo>
                  <a:pt x="275082" y="277759"/>
                </a:lnTo>
                <a:lnTo>
                  <a:pt x="277685" y="279471"/>
                </a:lnTo>
                <a:lnTo>
                  <a:pt x="279422" y="279659"/>
                </a:lnTo>
                <a:lnTo>
                  <a:pt x="280579" y="278832"/>
                </a:lnTo>
                <a:lnTo>
                  <a:pt x="281350" y="277328"/>
                </a:lnTo>
                <a:lnTo>
                  <a:pt x="284747" y="273117"/>
                </a:lnTo>
                <a:lnTo>
                  <a:pt x="291465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84"/>
          <p:cNvSpPr/>
          <p:nvPr/>
        </p:nvSpPr>
        <p:spPr>
          <a:xfrm>
            <a:off x="8429625" y="4029075"/>
            <a:ext cx="178319" cy="462856"/>
          </a:xfrm>
          <a:custGeom>
            <a:avLst/>
            <a:gdLst/>
            <a:ahLst/>
            <a:cxnLst/>
            <a:rect l="0" t="0" r="0" b="0"/>
            <a:pathLst>
              <a:path w="178319" h="462856">
                <a:moveTo>
                  <a:pt x="42862" y="0"/>
                </a:moveTo>
                <a:lnTo>
                  <a:pt x="47413" y="18203"/>
                </a:lnTo>
                <a:lnTo>
                  <a:pt x="47801" y="31185"/>
                </a:lnTo>
                <a:lnTo>
                  <a:pt x="47107" y="47460"/>
                </a:lnTo>
                <a:lnTo>
                  <a:pt x="45693" y="65930"/>
                </a:lnTo>
                <a:lnTo>
                  <a:pt x="44749" y="90626"/>
                </a:lnTo>
                <a:lnTo>
                  <a:pt x="43700" y="151085"/>
                </a:lnTo>
                <a:lnTo>
                  <a:pt x="42468" y="179781"/>
                </a:lnTo>
                <a:lnTo>
                  <a:pt x="40695" y="206531"/>
                </a:lnTo>
                <a:lnTo>
                  <a:pt x="38560" y="231985"/>
                </a:lnTo>
                <a:lnTo>
                  <a:pt x="37136" y="252764"/>
                </a:lnTo>
                <a:lnTo>
                  <a:pt x="35555" y="286012"/>
                </a:lnTo>
                <a:lnTo>
                  <a:pt x="32311" y="328729"/>
                </a:lnTo>
                <a:lnTo>
                  <a:pt x="28648" y="371844"/>
                </a:lnTo>
                <a:lnTo>
                  <a:pt x="27020" y="397356"/>
                </a:lnTo>
                <a:lnTo>
                  <a:pt x="25634" y="405874"/>
                </a:lnTo>
                <a:lnTo>
                  <a:pt x="21552" y="417878"/>
                </a:lnTo>
                <a:lnTo>
                  <a:pt x="18015" y="431441"/>
                </a:lnTo>
                <a:lnTo>
                  <a:pt x="17726" y="431455"/>
                </a:lnTo>
                <a:lnTo>
                  <a:pt x="17403" y="428930"/>
                </a:lnTo>
                <a:lnTo>
                  <a:pt x="17196" y="417008"/>
                </a:lnTo>
                <a:lnTo>
                  <a:pt x="17148" y="375318"/>
                </a:lnTo>
                <a:lnTo>
                  <a:pt x="18099" y="367369"/>
                </a:lnTo>
                <a:lnTo>
                  <a:pt x="19687" y="359213"/>
                </a:lnTo>
                <a:lnTo>
                  <a:pt x="21697" y="350918"/>
                </a:lnTo>
                <a:lnTo>
                  <a:pt x="23990" y="342530"/>
                </a:lnTo>
                <a:lnTo>
                  <a:pt x="29078" y="325590"/>
                </a:lnTo>
                <a:lnTo>
                  <a:pt x="37296" y="299989"/>
                </a:lnTo>
                <a:lnTo>
                  <a:pt x="41056" y="289527"/>
                </a:lnTo>
                <a:lnTo>
                  <a:pt x="50315" y="265203"/>
                </a:lnTo>
                <a:lnTo>
                  <a:pt x="55451" y="254907"/>
                </a:lnTo>
                <a:lnTo>
                  <a:pt x="60780" y="246138"/>
                </a:lnTo>
                <a:lnTo>
                  <a:pt x="66237" y="238387"/>
                </a:lnTo>
                <a:lnTo>
                  <a:pt x="71780" y="231314"/>
                </a:lnTo>
                <a:lnTo>
                  <a:pt x="77382" y="224695"/>
                </a:lnTo>
                <a:lnTo>
                  <a:pt x="87731" y="213212"/>
                </a:lnTo>
                <a:lnTo>
                  <a:pt x="95507" y="204933"/>
                </a:lnTo>
                <a:lnTo>
                  <a:pt x="99866" y="202345"/>
                </a:lnTo>
                <a:lnTo>
                  <a:pt x="104677" y="200619"/>
                </a:lnTo>
                <a:lnTo>
                  <a:pt x="109790" y="199468"/>
                </a:lnTo>
                <a:lnTo>
                  <a:pt x="114150" y="198701"/>
                </a:lnTo>
                <a:lnTo>
                  <a:pt x="118011" y="198190"/>
                </a:lnTo>
                <a:lnTo>
                  <a:pt x="121536" y="197849"/>
                </a:lnTo>
                <a:lnTo>
                  <a:pt x="125791" y="197622"/>
                </a:lnTo>
                <a:lnTo>
                  <a:pt x="135599" y="197369"/>
                </a:lnTo>
                <a:lnTo>
                  <a:pt x="147280" y="197227"/>
                </a:lnTo>
                <a:lnTo>
                  <a:pt x="150574" y="199112"/>
                </a:lnTo>
                <a:lnTo>
                  <a:pt x="153723" y="202274"/>
                </a:lnTo>
                <a:lnTo>
                  <a:pt x="156774" y="206287"/>
                </a:lnTo>
                <a:lnTo>
                  <a:pt x="159761" y="209914"/>
                </a:lnTo>
                <a:lnTo>
                  <a:pt x="162705" y="213285"/>
                </a:lnTo>
                <a:lnTo>
                  <a:pt x="165620" y="216485"/>
                </a:lnTo>
                <a:lnTo>
                  <a:pt x="168516" y="220523"/>
                </a:lnTo>
                <a:lnTo>
                  <a:pt x="171398" y="225120"/>
                </a:lnTo>
                <a:lnTo>
                  <a:pt x="174273" y="230090"/>
                </a:lnTo>
                <a:lnTo>
                  <a:pt x="177467" y="243232"/>
                </a:lnTo>
                <a:lnTo>
                  <a:pt x="178318" y="250737"/>
                </a:lnTo>
                <a:lnTo>
                  <a:pt x="176724" y="264156"/>
                </a:lnTo>
                <a:lnTo>
                  <a:pt x="173794" y="277422"/>
                </a:lnTo>
                <a:lnTo>
                  <a:pt x="173013" y="284961"/>
                </a:lnTo>
                <a:lnTo>
                  <a:pt x="172492" y="292844"/>
                </a:lnTo>
                <a:lnTo>
                  <a:pt x="171192" y="300957"/>
                </a:lnTo>
                <a:lnTo>
                  <a:pt x="169372" y="309222"/>
                </a:lnTo>
                <a:lnTo>
                  <a:pt x="167207" y="317591"/>
                </a:lnTo>
                <a:lnTo>
                  <a:pt x="164812" y="326027"/>
                </a:lnTo>
                <a:lnTo>
                  <a:pt x="159609" y="343021"/>
                </a:lnTo>
                <a:lnTo>
                  <a:pt x="154984" y="351553"/>
                </a:lnTo>
                <a:lnTo>
                  <a:pt x="149042" y="360098"/>
                </a:lnTo>
                <a:lnTo>
                  <a:pt x="134821" y="378166"/>
                </a:lnTo>
                <a:lnTo>
                  <a:pt x="118975" y="398896"/>
                </a:lnTo>
                <a:lnTo>
                  <a:pt x="111701" y="407853"/>
                </a:lnTo>
                <a:lnTo>
                  <a:pt x="104948" y="415730"/>
                </a:lnTo>
                <a:lnTo>
                  <a:pt x="98541" y="422885"/>
                </a:lnTo>
                <a:lnTo>
                  <a:pt x="86341" y="435916"/>
                </a:lnTo>
                <a:lnTo>
                  <a:pt x="80420" y="442058"/>
                </a:lnTo>
                <a:lnTo>
                  <a:pt x="73616" y="447106"/>
                </a:lnTo>
                <a:lnTo>
                  <a:pt x="66222" y="451422"/>
                </a:lnTo>
                <a:lnTo>
                  <a:pt x="58435" y="455253"/>
                </a:lnTo>
                <a:lnTo>
                  <a:pt x="52292" y="457807"/>
                </a:lnTo>
                <a:lnTo>
                  <a:pt x="47244" y="459509"/>
                </a:lnTo>
                <a:lnTo>
                  <a:pt x="42926" y="460645"/>
                </a:lnTo>
                <a:lnTo>
                  <a:pt x="39095" y="461402"/>
                </a:lnTo>
                <a:lnTo>
                  <a:pt x="35588" y="461906"/>
                </a:lnTo>
                <a:lnTo>
                  <a:pt x="32298" y="462242"/>
                </a:lnTo>
                <a:lnTo>
                  <a:pt x="28199" y="462466"/>
                </a:lnTo>
                <a:lnTo>
                  <a:pt x="18566" y="462715"/>
                </a:lnTo>
                <a:lnTo>
                  <a:pt x="6983" y="462855"/>
                </a:lnTo>
                <a:lnTo>
                  <a:pt x="4654" y="461923"/>
                </a:lnTo>
                <a:lnTo>
                  <a:pt x="3103" y="460349"/>
                </a:lnTo>
                <a:lnTo>
                  <a:pt x="2068" y="458346"/>
                </a:lnTo>
                <a:lnTo>
                  <a:pt x="920" y="453582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85"/>
          <p:cNvSpPr/>
          <p:nvPr/>
        </p:nvSpPr>
        <p:spPr>
          <a:xfrm>
            <a:off x="8661082" y="4184836"/>
            <a:ext cx="214313" cy="289818"/>
          </a:xfrm>
          <a:custGeom>
            <a:avLst/>
            <a:gdLst/>
            <a:ahLst/>
            <a:cxnLst/>
            <a:rect l="0" t="0" r="0" b="0"/>
            <a:pathLst>
              <a:path w="214313" h="289818">
                <a:moveTo>
                  <a:pt x="0" y="109986"/>
                </a:moveTo>
                <a:lnTo>
                  <a:pt x="13653" y="114537"/>
                </a:lnTo>
                <a:lnTo>
                  <a:pt x="18626" y="116830"/>
                </a:lnTo>
                <a:lnTo>
                  <a:pt x="22895" y="119311"/>
                </a:lnTo>
                <a:lnTo>
                  <a:pt x="26694" y="121918"/>
                </a:lnTo>
                <a:lnTo>
                  <a:pt x="31131" y="123656"/>
                </a:lnTo>
                <a:lnTo>
                  <a:pt x="35994" y="124814"/>
                </a:lnTo>
                <a:lnTo>
                  <a:pt x="41141" y="125586"/>
                </a:lnTo>
                <a:lnTo>
                  <a:pt x="49335" y="125149"/>
                </a:lnTo>
                <a:lnTo>
                  <a:pt x="59560" y="123905"/>
                </a:lnTo>
                <a:lnTo>
                  <a:pt x="71140" y="122123"/>
                </a:lnTo>
                <a:lnTo>
                  <a:pt x="79812" y="120935"/>
                </a:lnTo>
                <a:lnTo>
                  <a:pt x="86546" y="120143"/>
                </a:lnTo>
                <a:lnTo>
                  <a:pt x="91987" y="119615"/>
                </a:lnTo>
                <a:lnTo>
                  <a:pt x="98472" y="118310"/>
                </a:lnTo>
                <a:lnTo>
                  <a:pt x="105654" y="116488"/>
                </a:lnTo>
                <a:lnTo>
                  <a:pt x="113298" y="114321"/>
                </a:lnTo>
                <a:lnTo>
                  <a:pt x="120299" y="111923"/>
                </a:lnTo>
                <a:lnTo>
                  <a:pt x="126873" y="109373"/>
                </a:lnTo>
                <a:lnTo>
                  <a:pt x="133160" y="106720"/>
                </a:lnTo>
                <a:lnTo>
                  <a:pt x="138303" y="103999"/>
                </a:lnTo>
                <a:lnTo>
                  <a:pt x="142684" y="101232"/>
                </a:lnTo>
                <a:lnTo>
                  <a:pt x="146558" y="98435"/>
                </a:lnTo>
                <a:lnTo>
                  <a:pt x="150093" y="94665"/>
                </a:lnTo>
                <a:lnTo>
                  <a:pt x="153402" y="90247"/>
                </a:lnTo>
                <a:lnTo>
                  <a:pt x="156560" y="85397"/>
                </a:lnTo>
                <a:lnTo>
                  <a:pt x="160571" y="81211"/>
                </a:lnTo>
                <a:lnTo>
                  <a:pt x="165150" y="77468"/>
                </a:lnTo>
                <a:lnTo>
                  <a:pt x="170107" y="74020"/>
                </a:lnTo>
                <a:lnTo>
                  <a:pt x="174366" y="69816"/>
                </a:lnTo>
                <a:lnTo>
                  <a:pt x="178155" y="65109"/>
                </a:lnTo>
                <a:lnTo>
                  <a:pt x="181635" y="60065"/>
                </a:lnTo>
                <a:lnTo>
                  <a:pt x="183955" y="54798"/>
                </a:lnTo>
                <a:lnTo>
                  <a:pt x="185502" y="49381"/>
                </a:lnTo>
                <a:lnTo>
                  <a:pt x="186533" y="43865"/>
                </a:lnTo>
                <a:lnTo>
                  <a:pt x="187678" y="35197"/>
                </a:lnTo>
                <a:lnTo>
                  <a:pt x="187984" y="31551"/>
                </a:lnTo>
                <a:lnTo>
                  <a:pt x="187236" y="27216"/>
                </a:lnTo>
                <a:lnTo>
                  <a:pt x="185783" y="22421"/>
                </a:lnTo>
                <a:lnTo>
                  <a:pt x="181160" y="10140"/>
                </a:lnTo>
                <a:lnTo>
                  <a:pt x="175808" y="3461"/>
                </a:lnTo>
                <a:lnTo>
                  <a:pt x="173404" y="1822"/>
                </a:lnTo>
                <a:lnTo>
                  <a:pt x="168190" y="0"/>
                </a:lnTo>
                <a:lnTo>
                  <a:pt x="165468" y="467"/>
                </a:lnTo>
                <a:lnTo>
                  <a:pt x="159902" y="3526"/>
                </a:lnTo>
                <a:lnTo>
                  <a:pt x="154253" y="5521"/>
                </a:lnTo>
                <a:lnTo>
                  <a:pt x="151413" y="6053"/>
                </a:lnTo>
                <a:lnTo>
                  <a:pt x="147614" y="8312"/>
                </a:lnTo>
                <a:lnTo>
                  <a:pt x="143177" y="11724"/>
                </a:lnTo>
                <a:lnTo>
                  <a:pt x="138315" y="15902"/>
                </a:lnTo>
                <a:lnTo>
                  <a:pt x="132215" y="22499"/>
                </a:lnTo>
                <a:lnTo>
                  <a:pt x="125290" y="30706"/>
                </a:lnTo>
                <a:lnTo>
                  <a:pt x="117817" y="39988"/>
                </a:lnTo>
                <a:lnTo>
                  <a:pt x="111882" y="48081"/>
                </a:lnTo>
                <a:lnTo>
                  <a:pt x="106973" y="55381"/>
                </a:lnTo>
                <a:lnTo>
                  <a:pt x="98026" y="69524"/>
                </a:lnTo>
                <a:lnTo>
                  <a:pt x="87700" y="85336"/>
                </a:lnTo>
                <a:lnTo>
                  <a:pt x="83231" y="93553"/>
                </a:lnTo>
                <a:lnTo>
                  <a:pt x="79300" y="101888"/>
                </a:lnTo>
                <a:lnTo>
                  <a:pt x="75728" y="110302"/>
                </a:lnTo>
                <a:lnTo>
                  <a:pt x="73345" y="118769"/>
                </a:lnTo>
                <a:lnTo>
                  <a:pt x="71757" y="127272"/>
                </a:lnTo>
                <a:lnTo>
                  <a:pt x="70698" y="135797"/>
                </a:lnTo>
                <a:lnTo>
                  <a:pt x="69992" y="143386"/>
                </a:lnTo>
                <a:lnTo>
                  <a:pt x="69522" y="150350"/>
                </a:lnTo>
                <a:lnTo>
                  <a:pt x="69208" y="156898"/>
                </a:lnTo>
                <a:lnTo>
                  <a:pt x="69951" y="166978"/>
                </a:lnTo>
                <a:lnTo>
                  <a:pt x="71399" y="179413"/>
                </a:lnTo>
                <a:lnTo>
                  <a:pt x="73318" y="193419"/>
                </a:lnTo>
                <a:lnTo>
                  <a:pt x="75549" y="206565"/>
                </a:lnTo>
                <a:lnTo>
                  <a:pt x="77988" y="219140"/>
                </a:lnTo>
                <a:lnTo>
                  <a:pt x="80567" y="231333"/>
                </a:lnTo>
                <a:lnTo>
                  <a:pt x="84191" y="240414"/>
                </a:lnTo>
                <a:lnTo>
                  <a:pt x="88513" y="247421"/>
                </a:lnTo>
                <a:lnTo>
                  <a:pt x="93298" y="253044"/>
                </a:lnTo>
                <a:lnTo>
                  <a:pt x="97442" y="258698"/>
                </a:lnTo>
                <a:lnTo>
                  <a:pt x="101156" y="264373"/>
                </a:lnTo>
                <a:lnTo>
                  <a:pt x="104586" y="270060"/>
                </a:lnTo>
                <a:lnTo>
                  <a:pt x="110935" y="278920"/>
                </a:lnTo>
                <a:lnTo>
                  <a:pt x="113962" y="282616"/>
                </a:lnTo>
                <a:lnTo>
                  <a:pt x="119789" y="285080"/>
                </a:lnTo>
                <a:lnTo>
                  <a:pt x="127485" y="286723"/>
                </a:lnTo>
                <a:lnTo>
                  <a:pt x="136425" y="287818"/>
                </a:lnTo>
                <a:lnTo>
                  <a:pt x="143337" y="288548"/>
                </a:lnTo>
                <a:lnTo>
                  <a:pt x="148898" y="289035"/>
                </a:lnTo>
                <a:lnTo>
                  <a:pt x="153558" y="289360"/>
                </a:lnTo>
                <a:lnTo>
                  <a:pt x="158569" y="289576"/>
                </a:lnTo>
                <a:lnTo>
                  <a:pt x="169218" y="289817"/>
                </a:lnTo>
                <a:lnTo>
                  <a:pt x="174725" y="287975"/>
                </a:lnTo>
                <a:lnTo>
                  <a:pt x="180301" y="284843"/>
                </a:lnTo>
                <a:lnTo>
                  <a:pt x="185923" y="280850"/>
                </a:lnTo>
                <a:lnTo>
                  <a:pt x="190624" y="277236"/>
                </a:lnTo>
                <a:lnTo>
                  <a:pt x="194710" y="273874"/>
                </a:lnTo>
                <a:lnTo>
                  <a:pt x="214312" y="25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86"/>
          <p:cNvSpPr/>
          <p:nvPr/>
        </p:nvSpPr>
        <p:spPr>
          <a:xfrm>
            <a:off x="8926971" y="4140517"/>
            <a:ext cx="137020" cy="305140"/>
          </a:xfrm>
          <a:custGeom>
            <a:avLst/>
            <a:gdLst/>
            <a:ahLst/>
            <a:cxnLst/>
            <a:rect l="0" t="0" r="0" b="0"/>
            <a:pathLst>
              <a:path w="137020" h="305140">
                <a:moveTo>
                  <a:pt x="34148" y="77153"/>
                </a:moveTo>
                <a:lnTo>
                  <a:pt x="25048" y="77153"/>
                </a:lnTo>
                <a:lnTo>
                  <a:pt x="23319" y="78105"/>
                </a:lnTo>
                <a:lnTo>
                  <a:pt x="23119" y="79693"/>
                </a:lnTo>
                <a:lnTo>
                  <a:pt x="23937" y="81703"/>
                </a:lnTo>
                <a:lnTo>
                  <a:pt x="24484" y="86854"/>
                </a:lnTo>
                <a:lnTo>
                  <a:pt x="24848" y="94098"/>
                </a:lnTo>
                <a:lnTo>
                  <a:pt x="25360" y="117416"/>
                </a:lnTo>
                <a:lnTo>
                  <a:pt x="25432" y="123997"/>
                </a:lnTo>
                <a:lnTo>
                  <a:pt x="33346" y="281353"/>
                </a:lnTo>
                <a:lnTo>
                  <a:pt x="33792" y="295861"/>
                </a:lnTo>
                <a:lnTo>
                  <a:pt x="32006" y="300111"/>
                </a:lnTo>
                <a:lnTo>
                  <a:pt x="28910" y="302943"/>
                </a:lnTo>
                <a:lnTo>
                  <a:pt x="24941" y="304833"/>
                </a:lnTo>
                <a:lnTo>
                  <a:pt x="22295" y="305139"/>
                </a:lnTo>
                <a:lnTo>
                  <a:pt x="20531" y="304391"/>
                </a:lnTo>
                <a:lnTo>
                  <a:pt x="17619" y="300067"/>
                </a:lnTo>
                <a:lnTo>
                  <a:pt x="15509" y="296248"/>
                </a:lnTo>
                <a:lnTo>
                  <a:pt x="10624" y="286923"/>
                </a:lnTo>
                <a:lnTo>
                  <a:pt x="5278" y="276429"/>
                </a:lnTo>
                <a:lnTo>
                  <a:pt x="3472" y="270011"/>
                </a:lnTo>
                <a:lnTo>
                  <a:pt x="2267" y="262875"/>
                </a:lnTo>
                <a:lnTo>
                  <a:pt x="1465" y="255260"/>
                </a:lnTo>
                <a:lnTo>
                  <a:pt x="929" y="247326"/>
                </a:lnTo>
                <a:lnTo>
                  <a:pt x="572" y="239179"/>
                </a:lnTo>
                <a:lnTo>
                  <a:pt x="176" y="221554"/>
                </a:lnTo>
                <a:lnTo>
                  <a:pt x="0" y="201021"/>
                </a:lnTo>
                <a:lnTo>
                  <a:pt x="905" y="190212"/>
                </a:lnTo>
                <a:lnTo>
                  <a:pt x="2461" y="179195"/>
                </a:lnTo>
                <a:lnTo>
                  <a:pt x="4452" y="168041"/>
                </a:lnTo>
                <a:lnTo>
                  <a:pt x="6730" y="156795"/>
                </a:lnTo>
                <a:lnTo>
                  <a:pt x="11803" y="134139"/>
                </a:lnTo>
                <a:lnTo>
                  <a:pt x="16393" y="120859"/>
                </a:lnTo>
                <a:lnTo>
                  <a:pt x="22312" y="106290"/>
                </a:lnTo>
                <a:lnTo>
                  <a:pt x="29115" y="90862"/>
                </a:lnTo>
                <a:lnTo>
                  <a:pt x="36509" y="75815"/>
                </a:lnTo>
                <a:lnTo>
                  <a:pt x="44294" y="61021"/>
                </a:lnTo>
                <a:lnTo>
                  <a:pt x="52342" y="46396"/>
                </a:lnTo>
                <a:lnTo>
                  <a:pt x="59613" y="35693"/>
                </a:lnTo>
                <a:lnTo>
                  <a:pt x="66365" y="27605"/>
                </a:lnTo>
                <a:lnTo>
                  <a:pt x="72771" y="21261"/>
                </a:lnTo>
                <a:lnTo>
                  <a:pt x="78947" y="16079"/>
                </a:lnTo>
                <a:lnTo>
                  <a:pt x="84969" y="11672"/>
                </a:lnTo>
                <a:lnTo>
                  <a:pt x="90889" y="7782"/>
                </a:lnTo>
                <a:lnTo>
                  <a:pt x="96740" y="5188"/>
                </a:lnTo>
                <a:lnTo>
                  <a:pt x="102546" y="3459"/>
                </a:lnTo>
                <a:lnTo>
                  <a:pt x="108322" y="2306"/>
                </a:lnTo>
                <a:lnTo>
                  <a:pt x="113125" y="1537"/>
                </a:lnTo>
                <a:lnTo>
                  <a:pt x="117280" y="1025"/>
                </a:lnTo>
                <a:lnTo>
                  <a:pt x="121002" y="683"/>
                </a:lnTo>
                <a:lnTo>
                  <a:pt x="124436" y="456"/>
                </a:lnTo>
                <a:lnTo>
                  <a:pt x="127678" y="304"/>
                </a:lnTo>
                <a:lnTo>
                  <a:pt x="1370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87"/>
          <p:cNvSpPr/>
          <p:nvPr/>
        </p:nvSpPr>
        <p:spPr>
          <a:xfrm>
            <a:off x="4323397" y="4715145"/>
            <a:ext cx="416213" cy="505141"/>
          </a:xfrm>
          <a:custGeom>
            <a:avLst/>
            <a:gdLst/>
            <a:ahLst/>
            <a:cxnLst/>
            <a:rect l="0" t="0" r="0" b="0"/>
            <a:pathLst>
              <a:path w="416213" h="505141">
                <a:moveTo>
                  <a:pt x="171450" y="59737"/>
                </a:moveTo>
                <a:lnTo>
                  <a:pt x="166899" y="59737"/>
                </a:lnTo>
                <a:lnTo>
                  <a:pt x="168416" y="58785"/>
                </a:lnTo>
                <a:lnTo>
                  <a:pt x="177721" y="55187"/>
                </a:lnTo>
                <a:lnTo>
                  <a:pt x="186109" y="50988"/>
                </a:lnTo>
                <a:lnTo>
                  <a:pt x="196462" y="45332"/>
                </a:lnTo>
                <a:lnTo>
                  <a:pt x="217809" y="33332"/>
                </a:lnTo>
                <a:lnTo>
                  <a:pt x="233647" y="24824"/>
                </a:lnTo>
                <a:lnTo>
                  <a:pt x="243394" y="20269"/>
                </a:lnTo>
                <a:lnTo>
                  <a:pt x="266925" y="10128"/>
                </a:lnTo>
                <a:lnTo>
                  <a:pt x="277963" y="6662"/>
                </a:lnTo>
                <a:lnTo>
                  <a:pt x="288179" y="4351"/>
                </a:lnTo>
                <a:lnTo>
                  <a:pt x="297847" y="2811"/>
                </a:lnTo>
                <a:lnTo>
                  <a:pt x="306197" y="1784"/>
                </a:lnTo>
                <a:lnTo>
                  <a:pt x="313669" y="1099"/>
                </a:lnTo>
                <a:lnTo>
                  <a:pt x="320555" y="643"/>
                </a:lnTo>
                <a:lnTo>
                  <a:pt x="333286" y="136"/>
                </a:lnTo>
                <a:lnTo>
                  <a:pt x="339349" y="0"/>
                </a:lnTo>
                <a:lnTo>
                  <a:pt x="351164" y="2390"/>
                </a:lnTo>
                <a:lnTo>
                  <a:pt x="361813" y="5674"/>
                </a:lnTo>
                <a:lnTo>
                  <a:pt x="369721" y="7134"/>
                </a:lnTo>
                <a:lnTo>
                  <a:pt x="376410" y="10323"/>
                </a:lnTo>
                <a:lnTo>
                  <a:pt x="379528" y="12507"/>
                </a:lnTo>
                <a:lnTo>
                  <a:pt x="385532" y="20014"/>
                </a:lnTo>
                <a:lnTo>
                  <a:pt x="388466" y="24682"/>
                </a:lnTo>
                <a:lnTo>
                  <a:pt x="391727" y="34950"/>
                </a:lnTo>
                <a:lnTo>
                  <a:pt x="393175" y="45863"/>
                </a:lnTo>
                <a:lnTo>
                  <a:pt x="393820" y="57064"/>
                </a:lnTo>
                <a:lnTo>
                  <a:pt x="391566" y="68391"/>
                </a:lnTo>
                <a:lnTo>
                  <a:pt x="387389" y="79776"/>
                </a:lnTo>
                <a:lnTo>
                  <a:pt x="382358" y="91186"/>
                </a:lnTo>
                <a:lnTo>
                  <a:pt x="374407" y="102607"/>
                </a:lnTo>
                <a:lnTo>
                  <a:pt x="364523" y="114033"/>
                </a:lnTo>
                <a:lnTo>
                  <a:pt x="353781" y="125461"/>
                </a:lnTo>
                <a:lnTo>
                  <a:pt x="342656" y="139430"/>
                </a:lnTo>
                <a:lnTo>
                  <a:pt x="330409" y="154212"/>
                </a:lnTo>
                <a:lnTo>
                  <a:pt x="323143" y="160820"/>
                </a:lnTo>
                <a:lnTo>
                  <a:pt x="315441" y="167131"/>
                </a:lnTo>
                <a:lnTo>
                  <a:pt x="308401" y="173243"/>
                </a:lnTo>
                <a:lnTo>
                  <a:pt x="295500" y="185114"/>
                </a:lnTo>
                <a:lnTo>
                  <a:pt x="277526" y="202507"/>
                </a:lnTo>
                <a:lnTo>
                  <a:pt x="265902" y="211456"/>
                </a:lnTo>
                <a:lnTo>
                  <a:pt x="254386" y="218608"/>
                </a:lnTo>
                <a:lnTo>
                  <a:pt x="242918" y="224961"/>
                </a:lnTo>
                <a:lnTo>
                  <a:pt x="225752" y="233893"/>
                </a:lnTo>
                <a:lnTo>
                  <a:pt x="216856" y="237152"/>
                </a:lnTo>
                <a:lnTo>
                  <a:pt x="208776" y="238601"/>
                </a:lnTo>
                <a:lnTo>
                  <a:pt x="198834" y="239245"/>
                </a:lnTo>
                <a:lnTo>
                  <a:pt x="196374" y="238463"/>
                </a:lnTo>
                <a:lnTo>
                  <a:pt x="195686" y="236991"/>
                </a:lnTo>
                <a:lnTo>
                  <a:pt x="196180" y="235056"/>
                </a:lnTo>
                <a:lnTo>
                  <a:pt x="198414" y="233767"/>
                </a:lnTo>
                <a:lnTo>
                  <a:pt x="209708" y="230999"/>
                </a:lnTo>
                <a:lnTo>
                  <a:pt x="216393" y="226976"/>
                </a:lnTo>
                <a:lnTo>
                  <a:pt x="225080" y="224553"/>
                </a:lnTo>
                <a:lnTo>
                  <a:pt x="235291" y="223476"/>
                </a:lnTo>
                <a:lnTo>
                  <a:pt x="246178" y="222998"/>
                </a:lnTo>
                <a:lnTo>
                  <a:pt x="267569" y="222728"/>
                </a:lnTo>
                <a:lnTo>
                  <a:pt x="287454" y="222648"/>
                </a:lnTo>
                <a:lnTo>
                  <a:pt x="294506" y="223590"/>
                </a:lnTo>
                <a:lnTo>
                  <a:pt x="302065" y="225170"/>
                </a:lnTo>
                <a:lnTo>
                  <a:pt x="309962" y="227176"/>
                </a:lnTo>
                <a:lnTo>
                  <a:pt x="317131" y="229465"/>
                </a:lnTo>
                <a:lnTo>
                  <a:pt x="323816" y="231944"/>
                </a:lnTo>
                <a:lnTo>
                  <a:pt x="336323" y="238191"/>
                </a:lnTo>
                <a:lnTo>
                  <a:pt x="348232" y="247317"/>
                </a:lnTo>
                <a:lnTo>
                  <a:pt x="355027" y="252418"/>
                </a:lnTo>
                <a:lnTo>
                  <a:pt x="370197" y="263165"/>
                </a:lnTo>
                <a:lnTo>
                  <a:pt x="381385" y="271752"/>
                </a:lnTo>
                <a:lnTo>
                  <a:pt x="391437" y="281601"/>
                </a:lnTo>
                <a:lnTo>
                  <a:pt x="398118" y="289561"/>
                </a:lnTo>
                <a:lnTo>
                  <a:pt x="405429" y="298678"/>
                </a:lnTo>
                <a:lnTo>
                  <a:pt x="413554" y="313888"/>
                </a:lnTo>
                <a:lnTo>
                  <a:pt x="415720" y="320611"/>
                </a:lnTo>
                <a:lnTo>
                  <a:pt x="416212" y="328903"/>
                </a:lnTo>
                <a:lnTo>
                  <a:pt x="415587" y="338241"/>
                </a:lnTo>
                <a:lnTo>
                  <a:pt x="414218" y="348276"/>
                </a:lnTo>
                <a:lnTo>
                  <a:pt x="412353" y="356872"/>
                </a:lnTo>
                <a:lnTo>
                  <a:pt x="407740" y="371502"/>
                </a:lnTo>
                <a:lnTo>
                  <a:pt x="399975" y="384354"/>
                </a:lnTo>
                <a:lnTo>
                  <a:pt x="391127" y="396417"/>
                </a:lnTo>
                <a:lnTo>
                  <a:pt x="384019" y="408127"/>
                </a:lnTo>
                <a:lnTo>
                  <a:pt x="375145" y="419682"/>
                </a:lnTo>
                <a:lnTo>
                  <a:pt x="364851" y="431168"/>
                </a:lnTo>
                <a:lnTo>
                  <a:pt x="353926" y="442622"/>
                </a:lnTo>
                <a:lnTo>
                  <a:pt x="347393" y="447392"/>
                </a:lnTo>
                <a:lnTo>
                  <a:pt x="340181" y="451524"/>
                </a:lnTo>
                <a:lnTo>
                  <a:pt x="332514" y="455230"/>
                </a:lnTo>
                <a:lnTo>
                  <a:pt x="322641" y="459607"/>
                </a:lnTo>
                <a:lnTo>
                  <a:pt x="298971" y="469550"/>
                </a:lnTo>
                <a:lnTo>
                  <a:pt x="287897" y="473915"/>
                </a:lnTo>
                <a:lnTo>
                  <a:pt x="267972" y="481306"/>
                </a:lnTo>
                <a:lnTo>
                  <a:pt x="255801" y="484611"/>
                </a:lnTo>
                <a:lnTo>
                  <a:pt x="241971" y="487766"/>
                </a:lnTo>
                <a:lnTo>
                  <a:pt x="227036" y="490822"/>
                </a:lnTo>
                <a:lnTo>
                  <a:pt x="214222" y="492860"/>
                </a:lnTo>
                <a:lnTo>
                  <a:pt x="202822" y="494218"/>
                </a:lnTo>
                <a:lnTo>
                  <a:pt x="192365" y="495124"/>
                </a:lnTo>
                <a:lnTo>
                  <a:pt x="179678" y="495728"/>
                </a:lnTo>
                <a:lnTo>
                  <a:pt x="150342" y="496398"/>
                </a:lnTo>
                <a:lnTo>
                  <a:pt x="137376" y="497529"/>
                </a:lnTo>
                <a:lnTo>
                  <a:pt x="125874" y="499236"/>
                </a:lnTo>
                <a:lnTo>
                  <a:pt x="115348" y="501326"/>
                </a:lnTo>
                <a:lnTo>
                  <a:pt x="103569" y="502720"/>
                </a:lnTo>
                <a:lnTo>
                  <a:pt x="90954" y="503649"/>
                </a:lnTo>
                <a:lnTo>
                  <a:pt x="67094" y="504682"/>
                </a:lnTo>
                <a:lnTo>
                  <a:pt x="50139" y="505140"/>
                </a:lnTo>
                <a:lnTo>
                  <a:pt x="42951" y="504310"/>
                </a:lnTo>
                <a:lnTo>
                  <a:pt x="36254" y="502804"/>
                </a:lnTo>
                <a:lnTo>
                  <a:pt x="23733" y="499544"/>
                </a:lnTo>
                <a:lnTo>
                  <a:pt x="17727" y="498674"/>
                </a:lnTo>
                <a:lnTo>
                  <a:pt x="0" y="4969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88"/>
          <p:cNvSpPr/>
          <p:nvPr/>
        </p:nvSpPr>
        <p:spPr>
          <a:xfrm>
            <a:off x="4974907" y="4878171"/>
            <a:ext cx="402909" cy="42445"/>
          </a:xfrm>
          <a:custGeom>
            <a:avLst/>
            <a:gdLst/>
            <a:ahLst/>
            <a:cxnLst/>
            <a:rect l="0" t="0" r="0" b="0"/>
            <a:pathLst>
              <a:path w="402909" h="42445">
                <a:moveTo>
                  <a:pt x="0" y="42444"/>
                </a:moveTo>
                <a:lnTo>
                  <a:pt x="13652" y="37893"/>
                </a:lnTo>
                <a:lnTo>
                  <a:pt x="19579" y="35600"/>
                </a:lnTo>
                <a:lnTo>
                  <a:pt x="25435" y="33119"/>
                </a:lnTo>
                <a:lnTo>
                  <a:pt x="31244" y="30512"/>
                </a:lnTo>
                <a:lnTo>
                  <a:pt x="37022" y="28774"/>
                </a:lnTo>
                <a:lnTo>
                  <a:pt x="42779" y="27616"/>
                </a:lnTo>
                <a:lnTo>
                  <a:pt x="48522" y="26843"/>
                </a:lnTo>
                <a:lnTo>
                  <a:pt x="58065" y="24423"/>
                </a:lnTo>
                <a:lnTo>
                  <a:pt x="70143" y="20905"/>
                </a:lnTo>
                <a:lnTo>
                  <a:pt x="83909" y="16655"/>
                </a:lnTo>
                <a:lnTo>
                  <a:pt x="95945" y="13821"/>
                </a:lnTo>
                <a:lnTo>
                  <a:pt x="106826" y="11932"/>
                </a:lnTo>
                <a:lnTo>
                  <a:pt x="116937" y="10672"/>
                </a:lnTo>
                <a:lnTo>
                  <a:pt x="158473" y="4349"/>
                </a:lnTo>
                <a:lnTo>
                  <a:pt x="171371" y="2760"/>
                </a:lnTo>
                <a:lnTo>
                  <a:pt x="182828" y="1700"/>
                </a:lnTo>
                <a:lnTo>
                  <a:pt x="193322" y="994"/>
                </a:lnTo>
                <a:lnTo>
                  <a:pt x="227844" y="209"/>
                </a:lnTo>
                <a:lnTo>
                  <a:pt x="249051" y="0"/>
                </a:lnTo>
                <a:lnTo>
                  <a:pt x="266046" y="813"/>
                </a:lnTo>
                <a:lnTo>
                  <a:pt x="280235" y="2307"/>
                </a:lnTo>
                <a:lnTo>
                  <a:pt x="292551" y="4256"/>
                </a:lnTo>
                <a:lnTo>
                  <a:pt x="318935" y="8962"/>
                </a:lnTo>
                <a:lnTo>
                  <a:pt x="332639" y="11550"/>
                </a:lnTo>
                <a:lnTo>
                  <a:pt x="344631" y="13275"/>
                </a:lnTo>
                <a:lnTo>
                  <a:pt x="355485" y="14426"/>
                </a:lnTo>
                <a:lnTo>
                  <a:pt x="402908" y="252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89"/>
          <p:cNvSpPr/>
          <p:nvPr/>
        </p:nvSpPr>
        <p:spPr>
          <a:xfrm>
            <a:off x="5574982" y="4774882"/>
            <a:ext cx="360046" cy="445771"/>
          </a:xfrm>
          <a:custGeom>
            <a:avLst/>
            <a:gdLst/>
            <a:ahLst/>
            <a:cxnLst/>
            <a:rect l="0" t="0" r="0" b="0"/>
            <a:pathLst>
              <a:path w="360046" h="445771">
                <a:moveTo>
                  <a:pt x="0" y="0"/>
                </a:moveTo>
                <a:lnTo>
                  <a:pt x="19313" y="19313"/>
                </a:lnTo>
                <a:lnTo>
                  <a:pt x="33201" y="39093"/>
                </a:lnTo>
                <a:lnTo>
                  <a:pt x="39279" y="46064"/>
                </a:lnTo>
                <a:lnTo>
                  <a:pt x="52700" y="60478"/>
                </a:lnTo>
                <a:lnTo>
                  <a:pt x="65015" y="73234"/>
                </a:lnTo>
                <a:lnTo>
                  <a:pt x="74298" y="85254"/>
                </a:lnTo>
                <a:lnTo>
                  <a:pt x="78107" y="91126"/>
                </a:lnTo>
                <a:lnTo>
                  <a:pt x="87314" y="101708"/>
                </a:lnTo>
                <a:lnTo>
                  <a:pt x="100120" y="115431"/>
                </a:lnTo>
                <a:lnTo>
                  <a:pt x="115324" y="131246"/>
                </a:lnTo>
                <a:lnTo>
                  <a:pt x="126413" y="144647"/>
                </a:lnTo>
                <a:lnTo>
                  <a:pt x="134757" y="156439"/>
                </a:lnTo>
                <a:lnTo>
                  <a:pt x="141273" y="167158"/>
                </a:lnTo>
                <a:lnTo>
                  <a:pt x="188984" y="240240"/>
                </a:lnTo>
                <a:lnTo>
                  <a:pt x="227146" y="297807"/>
                </a:lnTo>
                <a:lnTo>
                  <a:pt x="233346" y="306171"/>
                </a:lnTo>
                <a:lnTo>
                  <a:pt x="239384" y="313651"/>
                </a:lnTo>
                <a:lnTo>
                  <a:pt x="245315" y="320544"/>
                </a:lnTo>
                <a:lnTo>
                  <a:pt x="254983" y="333711"/>
                </a:lnTo>
                <a:lnTo>
                  <a:pt x="291133" y="385580"/>
                </a:lnTo>
                <a:lnTo>
                  <a:pt x="298864" y="396118"/>
                </a:lnTo>
                <a:lnTo>
                  <a:pt x="304970" y="404096"/>
                </a:lnTo>
                <a:lnTo>
                  <a:pt x="311898" y="411320"/>
                </a:lnTo>
                <a:lnTo>
                  <a:pt x="319375" y="418041"/>
                </a:lnTo>
                <a:lnTo>
                  <a:pt x="327217" y="424427"/>
                </a:lnTo>
                <a:lnTo>
                  <a:pt x="334349" y="429636"/>
                </a:lnTo>
                <a:lnTo>
                  <a:pt x="341009" y="434062"/>
                </a:lnTo>
                <a:lnTo>
                  <a:pt x="360045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0"/>
          <p:cNvSpPr/>
          <p:nvPr/>
        </p:nvSpPr>
        <p:spPr>
          <a:xfrm>
            <a:off x="5514975" y="4783454"/>
            <a:ext cx="420053" cy="411482"/>
          </a:xfrm>
          <a:custGeom>
            <a:avLst/>
            <a:gdLst/>
            <a:ahLst/>
            <a:cxnLst/>
            <a:rect l="0" t="0" r="0" b="0"/>
            <a:pathLst>
              <a:path w="420053" h="411482">
                <a:moveTo>
                  <a:pt x="420052" y="0"/>
                </a:moveTo>
                <a:lnTo>
                  <a:pt x="401849" y="4552"/>
                </a:lnTo>
                <a:lnTo>
                  <a:pt x="390371" y="9325"/>
                </a:lnTo>
                <a:lnTo>
                  <a:pt x="381144" y="14623"/>
                </a:lnTo>
                <a:lnTo>
                  <a:pt x="370692" y="20152"/>
                </a:lnTo>
                <a:lnTo>
                  <a:pt x="358649" y="28620"/>
                </a:lnTo>
                <a:lnTo>
                  <a:pt x="349582" y="36850"/>
                </a:lnTo>
                <a:lnTo>
                  <a:pt x="339202" y="47811"/>
                </a:lnTo>
                <a:lnTo>
                  <a:pt x="333767" y="54734"/>
                </a:lnTo>
                <a:lnTo>
                  <a:pt x="328239" y="62207"/>
                </a:lnTo>
                <a:lnTo>
                  <a:pt x="322648" y="69094"/>
                </a:lnTo>
                <a:lnTo>
                  <a:pt x="311356" y="81826"/>
                </a:lnTo>
                <a:lnTo>
                  <a:pt x="305679" y="88841"/>
                </a:lnTo>
                <a:lnTo>
                  <a:pt x="299988" y="96375"/>
                </a:lnTo>
                <a:lnTo>
                  <a:pt x="294289" y="104256"/>
                </a:lnTo>
                <a:lnTo>
                  <a:pt x="287632" y="112366"/>
                </a:lnTo>
                <a:lnTo>
                  <a:pt x="280337" y="120631"/>
                </a:lnTo>
                <a:lnTo>
                  <a:pt x="272617" y="128998"/>
                </a:lnTo>
                <a:lnTo>
                  <a:pt x="265564" y="137434"/>
                </a:lnTo>
                <a:lnTo>
                  <a:pt x="258958" y="145916"/>
                </a:lnTo>
                <a:lnTo>
                  <a:pt x="252648" y="154427"/>
                </a:lnTo>
                <a:lnTo>
                  <a:pt x="243680" y="167722"/>
                </a:lnTo>
                <a:lnTo>
                  <a:pt x="221014" y="202813"/>
                </a:lnTo>
                <a:lnTo>
                  <a:pt x="210208" y="218077"/>
                </a:lnTo>
                <a:lnTo>
                  <a:pt x="200146" y="231110"/>
                </a:lnTo>
                <a:lnTo>
                  <a:pt x="154364" y="286211"/>
                </a:lnTo>
                <a:lnTo>
                  <a:pt x="141009" y="301298"/>
                </a:lnTo>
                <a:lnTo>
                  <a:pt x="113470" y="330760"/>
                </a:lnTo>
                <a:lnTo>
                  <a:pt x="75743" y="369572"/>
                </a:lnTo>
                <a:lnTo>
                  <a:pt x="65735" y="378779"/>
                </a:lnTo>
                <a:lnTo>
                  <a:pt x="57158" y="385869"/>
                </a:lnTo>
                <a:lnTo>
                  <a:pt x="49535" y="391549"/>
                </a:lnTo>
                <a:lnTo>
                  <a:pt x="42548" y="395336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91"/>
          <p:cNvSpPr/>
          <p:nvPr/>
        </p:nvSpPr>
        <p:spPr>
          <a:xfrm>
            <a:off x="7143750" y="4706302"/>
            <a:ext cx="257176" cy="334328"/>
          </a:xfrm>
          <a:custGeom>
            <a:avLst/>
            <a:gdLst/>
            <a:ahLst/>
            <a:cxnLst/>
            <a:rect l="0" t="0" r="0" b="0"/>
            <a:pathLst>
              <a:path w="257176" h="334328">
                <a:moveTo>
                  <a:pt x="0" y="0"/>
                </a:moveTo>
                <a:lnTo>
                  <a:pt x="4550" y="9102"/>
                </a:lnTo>
                <a:lnTo>
                  <a:pt x="11931" y="19313"/>
                </a:lnTo>
                <a:lnTo>
                  <a:pt x="17367" y="27951"/>
                </a:lnTo>
                <a:lnTo>
                  <a:pt x="22959" y="37188"/>
                </a:lnTo>
                <a:lnTo>
                  <a:pt x="28619" y="44468"/>
                </a:lnTo>
                <a:lnTo>
                  <a:pt x="34309" y="53419"/>
                </a:lnTo>
                <a:lnTo>
                  <a:pt x="40013" y="63747"/>
                </a:lnTo>
                <a:lnTo>
                  <a:pt x="45724" y="74687"/>
                </a:lnTo>
                <a:lnTo>
                  <a:pt x="49532" y="80272"/>
                </a:lnTo>
                <a:lnTo>
                  <a:pt x="53976" y="85899"/>
                </a:lnTo>
                <a:lnTo>
                  <a:pt x="58845" y="91557"/>
                </a:lnTo>
                <a:lnTo>
                  <a:pt x="92127" y="131998"/>
                </a:lnTo>
                <a:lnTo>
                  <a:pt x="99517" y="140386"/>
                </a:lnTo>
                <a:lnTo>
                  <a:pt x="106350" y="147883"/>
                </a:lnTo>
                <a:lnTo>
                  <a:pt x="111858" y="155739"/>
                </a:lnTo>
                <a:lnTo>
                  <a:pt x="116482" y="163834"/>
                </a:lnTo>
                <a:lnTo>
                  <a:pt x="120517" y="172087"/>
                </a:lnTo>
                <a:lnTo>
                  <a:pt x="125112" y="179495"/>
                </a:lnTo>
                <a:lnTo>
                  <a:pt x="130080" y="186338"/>
                </a:lnTo>
                <a:lnTo>
                  <a:pt x="135297" y="192805"/>
                </a:lnTo>
                <a:lnTo>
                  <a:pt x="153795" y="217772"/>
                </a:lnTo>
                <a:lnTo>
                  <a:pt x="165395" y="233763"/>
                </a:lnTo>
                <a:lnTo>
                  <a:pt x="175986" y="247282"/>
                </a:lnTo>
                <a:lnTo>
                  <a:pt x="185904" y="259152"/>
                </a:lnTo>
                <a:lnTo>
                  <a:pt x="195373" y="269924"/>
                </a:lnTo>
                <a:lnTo>
                  <a:pt x="202638" y="279009"/>
                </a:lnTo>
                <a:lnTo>
                  <a:pt x="208435" y="286971"/>
                </a:lnTo>
                <a:lnTo>
                  <a:pt x="213252" y="294184"/>
                </a:lnTo>
                <a:lnTo>
                  <a:pt x="218368" y="300898"/>
                </a:lnTo>
                <a:lnTo>
                  <a:pt x="223684" y="307278"/>
                </a:lnTo>
                <a:lnTo>
                  <a:pt x="229132" y="313437"/>
                </a:lnTo>
                <a:lnTo>
                  <a:pt x="233717" y="317543"/>
                </a:lnTo>
                <a:lnTo>
                  <a:pt x="237726" y="320281"/>
                </a:lnTo>
                <a:lnTo>
                  <a:pt x="25717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92"/>
          <p:cNvSpPr/>
          <p:nvPr/>
        </p:nvSpPr>
        <p:spPr>
          <a:xfrm>
            <a:off x="7015162" y="4680585"/>
            <a:ext cx="368619" cy="402908"/>
          </a:xfrm>
          <a:custGeom>
            <a:avLst/>
            <a:gdLst/>
            <a:ahLst/>
            <a:cxnLst/>
            <a:rect l="0" t="0" r="0" b="0"/>
            <a:pathLst>
              <a:path w="368619" h="402908">
                <a:moveTo>
                  <a:pt x="368618" y="0"/>
                </a:moveTo>
                <a:lnTo>
                  <a:pt x="354965" y="4551"/>
                </a:lnTo>
                <a:lnTo>
                  <a:pt x="349038" y="6844"/>
                </a:lnTo>
                <a:lnTo>
                  <a:pt x="343183" y="9324"/>
                </a:lnTo>
                <a:lnTo>
                  <a:pt x="337373" y="11931"/>
                </a:lnTo>
                <a:lnTo>
                  <a:pt x="331595" y="15574"/>
                </a:lnTo>
                <a:lnTo>
                  <a:pt x="320096" y="24701"/>
                </a:lnTo>
                <a:lnTo>
                  <a:pt x="315315" y="30755"/>
                </a:lnTo>
                <a:lnTo>
                  <a:pt x="311175" y="37648"/>
                </a:lnTo>
                <a:lnTo>
                  <a:pt x="307462" y="45102"/>
                </a:lnTo>
                <a:lnTo>
                  <a:pt x="302130" y="52928"/>
                </a:lnTo>
                <a:lnTo>
                  <a:pt x="295718" y="61002"/>
                </a:lnTo>
                <a:lnTo>
                  <a:pt x="288585" y="69243"/>
                </a:lnTo>
                <a:lnTo>
                  <a:pt x="281925" y="77594"/>
                </a:lnTo>
                <a:lnTo>
                  <a:pt x="275581" y="86020"/>
                </a:lnTo>
                <a:lnTo>
                  <a:pt x="247159" y="124624"/>
                </a:lnTo>
                <a:lnTo>
                  <a:pt x="239068" y="134517"/>
                </a:lnTo>
                <a:lnTo>
                  <a:pt x="230815" y="143970"/>
                </a:lnTo>
                <a:lnTo>
                  <a:pt x="222457" y="153130"/>
                </a:lnTo>
                <a:lnTo>
                  <a:pt x="212122" y="165904"/>
                </a:lnTo>
                <a:lnTo>
                  <a:pt x="187939" y="197878"/>
                </a:lnTo>
                <a:lnTo>
                  <a:pt x="176728" y="211928"/>
                </a:lnTo>
                <a:lnTo>
                  <a:pt x="166396" y="224153"/>
                </a:lnTo>
                <a:lnTo>
                  <a:pt x="156651" y="235160"/>
                </a:lnTo>
                <a:lnTo>
                  <a:pt x="148249" y="245356"/>
                </a:lnTo>
                <a:lnTo>
                  <a:pt x="140743" y="255011"/>
                </a:lnTo>
                <a:lnTo>
                  <a:pt x="133834" y="264305"/>
                </a:lnTo>
                <a:lnTo>
                  <a:pt x="113457" y="289871"/>
                </a:lnTo>
                <a:lnTo>
                  <a:pt x="101355" y="304690"/>
                </a:lnTo>
                <a:lnTo>
                  <a:pt x="89477" y="318379"/>
                </a:lnTo>
                <a:lnTo>
                  <a:pt x="77750" y="331315"/>
                </a:lnTo>
                <a:lnTo>
                  <a:pt x="66121" y="343749"/>
                </a:lnTo>
                <a:lnTo>
                  <a:pt x="57415" y="353943"/>
                </a:lnTo>
                <a:lnTo>
                  <a:pt x="50660" y="362645"/>
                </a:lnTo>
                <a:lnTo>
                  <a:pt x="45203" y="370350"/>
                </a:lnTo>
                <a:lnTo>
                  <a:pt x="34060" y="381452"/>
                </a:lnTo>
                <a:lnTo>
                  <a:pt x="23710" y="388609"/>
                </a:lnTo>
                <a:lnTo>
                  <a:pt x="12529" y="393590"/>
                </a:lnTo>
                <a:lnTo>
                  <a:pt x="9305" y="395744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93"/>
          <p:cNvSpPr/>
          <p:nvPr/>
        </p:nvSpPr>
        <p:spPr>
          <a:xfrm>
            <a:off x="7520940" y="4809172"/>
            <a:ext cx="248603" cy="23335"/>
          </a:xfrm>
          <a:custGeom>
            <a:avLst/>
            <a:gdLst/>
            <a:ahLst/>
            <a:cxnLst/>
            <a:rect l="0" t="0" r="0" b="0"/>
            <a:pathLst>
              <a:path w="248603" h="23335">
                <a:moveTo>
                  <a:pt x="0" y="8573"/>
                </a:moveTo>
                <a:lnTo>
                  <a:pt x="13652" y="17675"/>
                </a:lnTo>
                <a:lnTo>
                  <a:pt x="19578" y="20356"/>
                </a:lnTo>
                <a:lnTo>
                  <a:pt x="25435" y="22143"/>
                </a:lnTo>
                <a:lnTo>
                  <a:pt x="31244" y="23334"/>
                </a:lnTo>
                <a:lnTo>
                  <a:pt x="37021" y="23176"/>
                </a:lnTo>
                <a:lnTo>
                  <a:pt x="42779" y="22118"/>
                </a:lnTo>
                <a:lnTo>
                  <a:pt x="48521" y="20461"/>
                </a:lnTo>
                <a:lnTo>
                  <a:pt x="55207" y="19355"/>
                </a:lnTo>
                <a:lnTo>
                  <a:pt x="62522" y="18618"/>
                </a:lnTo>
                <a:lnTo>
                  <a:pt x="70257" y="18127"/>
                </a:lnTo>
                <a:lnTo>
                  <a:pt x="78270" y="16847"/>
                </a:lnTo>
                <a:lnTo>
                  <a:pt x="86470" y="15042"/>
                </a:lnTo>
                <a:lnTo>
                  <a:pt x="94794" y="12885"/>
                </a:lnTo>
                <a:lnTo>
                  <a:pt x="103201" y="10495"/>
                </a:lnTo>
                <a:lnTo>
                  <a:pt x="120161" y="5300"/>
                </a:lnTo>
                <a:lnTo>
                  <a:pt x="127733" y="3533"/>
                </a:lnTo>
                <a:lnTo>
                  <a:pt x="134685" y="2356"/>
                </a:lnTo>
                <a:lnTo>
                  <a:pt x="141225" y="1570"/>
                </a:lnTo>
                <a:lnTo>
                  <a:pt x="148443" y="1047"/>
                </a:lnTo>
                <a:lnTo>
                  <a:pt x="156112" y="698"/>
                </a:lnTo>
                <a:lnTo>
                  <a:pt x="174158" y="31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94"/>
          <p:cNvSpPr/>
          <p:nvPr/>
        </p:nvSpPr>
        <p:spPr>
          <a:xfrm>
            <a:off x="7872412" y="4621050"/>
            <a:ext cx="367357" cy="445149"/>
          </a:xfrm>
          <a:custGeom>
            <a:avLst/>
            <a:gdLst/>
            <a:ahLst/>
            <a:cxnLst/>
            <a:rect l="0" t="0" r="0" b="0"/>
            <a:pathLst>
              <a:path w="367357" h="445149">
                <a:moveTo>
                  <a:pt x="85725" y="42390"/>
                </a:moveTo>
                <a:lnTo>
                  <a:pt x="90276" y="33288"/>
                </a:lnTo>
                <a:lnTo>
                  <a:pt x="93522" y="29654"/>
                </a:lnTo>
                <a:lnTo>
                  <a:pt x="102208" y="23077"/>
                </a:lnTo>
                <a:lnTo>
                  <a:pt x="112418" y="19519"/>
                </a:lnTo>
                <a:lnTo>
                  <a:pt x="117808" y="18570"/>
                </a:lnTo>
                <a:lnTo>
                  <a:pt x="126336" y="14976"/>
                </a:lnTo>
                <a:lnTo>
                  <a:pt x="129945" y="12684"/>
                </a:lnTo>
                <a:lnTo>
                  <a:pt x="139017" y="10203"/>
                </a:lnTo>
                <a:lnTo>
                  <a:pt x="151733" y="7597"/>
                </a:lnTo>
                <a:lnTo>
                  <a:pt x="166878" y="4907"/>
                </a:lnTo>
                <a:lnTo>
                  <a:pt x="178880" y="3114"/>
                </a:lnTo>
                <a:lnTo>
                  <a:pt x="188785" y="1918"/>
                </a:lnTo>
                <a:lnTo>
                  <a:pt x="197295" y="1121"/>
                </a:lnTo>
                <a:lnTo>
                  <a:pt x="208683" y="590"/>
                </a:lnTo>
                <a:lnTo>
                  <a:pt x="236575" y="0"/>
                </a:lnTo>
                <a:lnTo>
                  <a:pt x="247252" y="795"/>
                </a:lnTo>
                <a:lnTo>
                  <a:pt x="255322" y="2277"/>
                </a:lnTo>
                <a:lnTo>
                  <a:pt x="261655" y="4218"/>
                </a:lnTo>
                <a:lnTo>
                  <a:pt x="271231" y="6374"/>
                </a:lnTo>
                <a:lnTo>
                  <a:pt x="275118" y="6950"/>
                </a:lnTo>
                <a:lnTo>
                  <a:pt x="284518" y="12668"/>
                </a:lnTo>
                <a:lnTo>
                  <a:pt x="293139" y="20608"/>
                </a:lnTo>
                <a:lnTo>
                  <a:pt x="295439" y="24059"/>
                </a:lnTo>
                <a:lnTo>
                  <a:pt x="296972" y="27312"/>
                </a:lnTo>
                <a:lnTo>
                  <a:pt x="297042" y="32338"/>
                </a:lnTo>
                <a:lnTo>
                  <a:pt x="294578" y="45542"/>
                </a:lnTo>
                <a:lnTo>
                  <a:pt x="290309" y="58396"/>
                </a:lnTo>
                <a:lnTo>
                  <a:pt x="287837" y="64490"/>
                </a:lnTo>
                <a:lnTo>
                  <a:pt x="280009" y="76342"/>
                </a:lnTo>
                <a:lnTo>
                  <a:pt x="270181" y="87960"/>
                </a:lnTo>
                <a:lnTo>
                  <a:pt x="259463" y="99473"/>
                </a:lnTo>
                <a:lnTo>
                  <a:pt x="249176" y="109020"/>
                </a:lnTo>
                <a:lnTo>
                  <a:pt x="197458" y="155246"/>
                </a:lnTo>
                <a:lnTo>
                  <a:pt x="188788" y="163347"/>
                </a:lnTo>
                <a:lnTo>
                  <a:pt x="181104" y="169701"/>
                </a:lnTo>
                <a:lnTo>
                  <a:pt x="174075" y="174889"/>
                </a:lnTo>
                <a:lnTo>
                  <a:pt x="167486" y="179300"/>
                </a:lnTo>
                <a:lnTo>
                  <a:pt x="161188" y="183193"/>
                </a:lnTo>
                <a:lnTo>
                  <a:pt x="155084" y="186741"/>
                </a:lnTo>
                <a:lnTo>
                  <a:pt x="149110" y="190059"/>
                </a:lnTo>
                <a:lnTo>
                  <a:pt x="143221" y="192271"/>
                </a:lnTo>
                <a:lnTo>
                  <a:pt x="137392" y="193746"/>
                </a:lnTo>
                <a:lnTo>
                  <a:pt x="131599" y="194728"/>
                </a:lnTo>
                <a:lnTo>
                  <a:pt x="125832" y="195384"/>
                </a:lnTo>
                <a:lnTo>
                  <a:pt x="120083" y="195821"/>
                </a:lnTo>
                <a:lnTo>
                  <a:pt x="109569" y="196306"/>
                </a:lnTo>
                <a:lnTo>
                  <a:pt x="96496" y="196643"/>
                </a:lnTo>
                <a:lnTo>
                  <a:pt x="95764" y="195708"/>
                </a:lnTo>
                <a:lnTo>
                  <a:pt x="94949" y="192129"/>
                </a:lnTo>
                <a:lnTo>
                  <a:pt x="94490" y="184758"/>
                </a:lnTo>
                <a:lnTo>
                  <a:pt x="95379" y="182070"/>
                </a:lnTo>
                <a:lnTo>
                  <a:pt x="98906" y="176542"/>
                </a:lnTo>
                <a:lnTo>
                  <a:pt x="104037" y="173734"/>
                </a:lnTo>
                <a:lnTo>
                  <a:pt x="111268" y="170910"/>
                </a:lnTo>
                <a:lnTo>
                  <a:pt x="119899" y="168075"/>
                </a:lnTo>
                <a:lnTo>
                  <a:pt x="142188" y="159845"/>
                </a:lnTo>
                <a:lnTo>
                  <a:pt x="154800" y="154983"/>
                </a:lnTo>
                <a:lnTo>
                  <a:pt x="166065" y="151742"/>
                </a:lnTo>
                <a:lnTo>
                  <a:pt x="176432" y="149582"/>
                </a:lnTo>
                <a:lnTo>
                  <a:pt x="186202" y="148141"/>
                </a:lnTo>
                <a:lnTo>
                  <a:pt x="194619" y="147180"/>
                </a:lnTo>
                <a:lnTo>
                  <a:pt x="202137" y="146540"/>
                </a:lnTo>
                <a:lnTo>
                  <a:pt x="209053" y="146113"/>
                </a:lnTo>
                <a:lnTo>
                  <a:pt x="216521" y="146781"/>
                </a:lnTo>
                <a:lnTo>
                  <a:pt x="224358" y="148179"/>
                </a:lnTo>
                <a:lnTo>
                  <a:pt x="232439" y="150063"/>
                </a:lnTo>
                <a:lnTo>
                  <a:pt x="240684" y="152272"/>
                </a:lnTo>
                <a:lnTo>
                  <a:pt x="257466" y="157266"/>
                </a:lnTo>
                <a:lnTo>
                  <a:pt x="264988" y="159932"/>
                </a:lnTo>
                <a:lnTo>
                  <a:pt x="271909" y="162661"/>
                </a:lnTo>
                <a:lnTo>
                  <a:pt x="278427" y="165433"/>
                </a:lnTo>
                <a:lnTo>
                  <a:pt x="285631" y="169186"/>
                </a:lnTo>
                <a:lnTo>
                  <a:pt x="293291" y="173593"/>
                </a:lnTo>
                <a:lnTo>
                  <a:pt x="301254" y="178436"/>
                </a:lnTo>
                <a:lnTo>
                  <a:pt x="308469" y="183570"/>
                </a:lnTo>
                <a:lnTo>
                  <a:pt x="315184" y="188897"/>
                </a:lnTo>
                <a:lnTo>
                  <a:pt x="321565" y="194354"/>
                </a:lnTo>
                <a:lnTo>
                  <a:pt x="331195" y="205497"/>
                </a:lnTo>
                <a:lnTo>
                  <a:pt x="340556" y="218704"/>
                </a:lnTo>
                <a:lnTo>
                  <a:pt x="354240" y="237274"/>
                </a:lnTo>
                <a:lnTo>
                  <a:pt x="359033" y="245655"/>
                </a:lnTo>
                <a:lnTo>
                  <a:pt x="362228" y="253147"/>
                </a:lnTo>
                <a:lnTo>
                  <a:pt x="364358" y="260048"/>
                </a:lnTo>
                <a:lnTo>
                  <a:pt x="365778" y="267505"/>
                </a:lnTo>
                <a:lnTo>
                  <a:pt x="366724" y="275334"/>
                </a:lnTo>
                <a:lnTo>
                  <a:pt x="367356" y="283411"/>
                </a:lnTo>
                <a:lnTo>
                  <a:pt x="366824" y="290700"/>
                </a:lnTo>
                <a:lnTo>
                  <a:pt x="363693" y="303880"/>
                </a:lnTo>
                <a:lnTo>
                  <a:pt x="359126" y="316087"/>
                </a:lnTo>
                <a:lnTo>
                  <a:pt x="353921" y="327863"/>
                </a:lnTo>
                <a:lnTo>
                  <a:pt x="348434" y="339447"/>
                </a:lnTo>
                <a:lnTo>
                  <a:pt x="340280" y="350945"/>
                </a:lnTo>
                <a:lnTo>
                  <a:pt x="330306" y="361453"/>
                </a:lnTo>
                <a:lnTo>
                  <a:pt x="313980" y="373676"/>
                </a:lnTo>
                <a:lnTo>
                  <a:pt x="302741" y="383620"/>
                </a:lnTo>
                <a:lnTo>
                  <a:pt x="296126" y="388939"/>
                </a:lnTo>
                <a:lnTo>
                  <a:pt x="288858" y="394391"/>
                </a:lnTo>
                <a:lnTo>
                  <a:pt x="281153" y="399929"/>
                </a:lnTo>
                <a:lnTo>
                  <a:pt x="273161" y="404575"/>
                </a:lnTo>
                <a:lnTo>
                  <a:pt x="264975" y="408624"/>
                </a:lnTo>
                <a:lnTo>
                  <a:pt x="256660" y="412275"/>
                </a:lnTo>
                <a:lnTo>
                  <a:pt x="248259" y="415663"/>
                </a:lnTo>
                <a:lnTo>
                  <a:pt x="231304" y="421966"/>
                </a:lnTo>
                <a:lnTo>
                  <a:pt x="197137" y="433774"/>
                </a:lnTo>
                <a:lnTo>
                  <a:pt x="180009" y="439541"/>
                </a:lnTo>
                <a:lnTo>
                  <a:pt x="171441" y="441460"/>
                </a:lnTo>
                <a:lnTo>
                  <a:pt x="162871" y="442739"/>
                </a:lnTo>
                <a:lnTo>
                  <a:pt x="154302" y="443592"/>
                </a:lnTo>
                <a:lnTo>
                  <a:pt x="142873" y="444160"/>
                </a:lnTo>
                <a:lnTo>
                  <a:pt x="103293" y="444960"/>
                </a:lnTo>
                <a:lnTo>
                  <a:pt x="85279" y="445148"/>
                </a:lnTo>
                <a:lnTo>
                  <a:pt x="77807" y="444245"/>
                </a:lnTo>
                <a:lnTo>
                  <a:pt x="70921" y="442690"/>
                </a:lnTo>
                <a:lnTo>
                  <a:pt x="64426" y="440702"/>
                </a:lnTo>
                <a:lnTo>
                  <a:pt x="58191" y="438424"/>
                </a:lnTo>
                <a:lnTo>
                  <a:pt x="52129" y="435952"/>
                </a:lnTo>
                <a:lnTo>
                  <a:pt x="46183" y="433352"/>
                </a:lnTo>
                <a:lnTo>
                  <a:pt x="40313" y="431619"/>
                </a:lnTo>
                <a:lnTo>
                  <a:pt x="34496" y="430463"/>
                </a:lnTo>
                <a:lnTo>
                  <a:pt x="23904" y="429180"/>
                </a:lnTo>
                <a:lnTo>
                  <a:pt x="16022" y="428609"/>
                </a:lnTo>
                <a:lnTo>
                  <a:pt x="12585" y="427505"/>
                </a:lnTo>
                <a:lnTo>
                  <a:pt x="9344" y="425815"/>
                </a:lnTo>
                <a:lnTo>
                  <a:pt x="0" y="419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95"/>
          <p:cNvSpPr/>
          <p:nvPr/>
        </p:nvSpPr>
        <p:spPr>
          <a:xfrm>
            <a:off x="4177665" y="5381124"/>
            <a:ext cx="1765936" cy="35401"/>
          </a:xfrm>
          <a:custGeom>
            <a:avLst/>
            <a:gdLst/>
            <a:ahLst/>
            <a:cxnLst/>
            <a:rect l="0" t="0" r="0" b="0"/>
            <a:pathLst>
              <a:path w="1765936" h="35401">
                <a:moveTo>
                  <a:pt x="0" y="19551"/>
                </a:moveTo>
                <a:lnTo>
                  <a:pt x="26693" y="19551"/>
                </a:lnTo>
                <a:lnTo>
                  <a:pt x="33035" y="20504"/>
                </a:lnTo>
                <a:lnTo>
                  <a:pt x="41074" y="22091"/>
                </a:lnTo>
                <a:lnTo>
                  <a:pt x="50242" y="24102"/>
                </a:lnTo>
                <a:lnTo>
                  <a:pt x="63974" y="25442"/>
                </a:lnTo>
                <a:lnTo>
                  <a:pt x="80750" y="26336"/>
                </a:lnTo>
                <a:lnTo>
                  <a:pt x="99553" y="26932"/>
                </a:lnTo>
                <a:lnTo>
                  <a:pt x="121614" y="28281"/>
                </a:lnTo>
                <a:lnTo>
                  <a:pt x="171525" y="32321"/>
                </a:lnTo>
                <a:lnTo>
                  <a:pt x="200075" y="33779"/>
                </a:lnTo>
                <a:lnTo>
                  <a:pt x="262277" y="35400"/>
                </a:lnTo>
                <a:lnTo>
                  <a:pt x="296771" y="34879"/>
                </a:lnTo>
                <a:lnTo>
                  <a:pt x="370658" y="31761"/>
                </a:lnTo>
                <a:lnTo>
                  <a:pt x="399506" y="29596"/>
                </a:lnTo>
                <a:lnTo>
                  <a:pt x="422547" y="27200"/>
                </a:lnTo>
                <a:lnTo>
                  <a:pt x="441718" y="24650"/>
                </a:lnTo>
                <a:lnTo>
                  <a:pt x="461166" y="22951"/>
                </a:lnTo>
                <a:lnTo>
                  <a:pt x="480799" y="21817"/>
                </a:lnTo>
                <a:lnTo>
                  <a:pt x="500555" y="21062"/>
                </a:lnTo>
                <a:lnTo>
                  <a:pt x="517536" y="19606"/>
                </a:lnTo>
                <a:lnTo>
                  <a:pt x="532666" y="17682"/>
                </a:lnTo>
                <a:lnTo>
                  <a:pt x="546563" y="15448"/>
                </a:lnTo>
                <a:lnTo>
                  <a:pt x="563448" y="13958"/>
                </a:lnTo>
                <a:lnTo>
                  <a:pt x="582324" y="12965"/>
                </a:lnTo>
                <a:lnTo>
                  <a:pt x="620760" y="11861"/>
                </a:lnTo>
                <a:lnTo>
                  <a:pt x="653719" y="11370"/>
                </a:lnTo>
                <a:lnTo>
                  <a:pt x="794616" y="1993"/>
                </a:lnTo>
                <a:lnTo>
                  <a:pt x="855499" y="225"/>
                </a:lnTo>
                <a:lnTo>
                  <a:pt x="918947" y="0"/>
                </a:lnTo>
                <a:lnTo>
                  <a:pt x="1765935" y="24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72"/>
          <p:cNvSpPr/>
          <p:nvPr/>
        </p:nvSpPr>
        <p:spPr>
          <a:xfrm>
            <a:off x="217169" y="1207086"/>
            <a:ext cx="557214" cy="113080"/>
          </a:xfrm>
          <a:custGeom>
            <a:avLst/>
            <a:gdLst/>
            <a:ahLst/>
            <a:cxnLst/>
            <a:rect l="0" t="0" r="0" b="0"/>
            <a:pathLst>
              <a:path w="557214" h="113080">
                <a:moveTo>
                  <a:pt x="0" y="113079"/>
                </a:moveTo>
                <a:lnTo>
                  <a:pt x="0" y="108528"/>
                </a:lnTo>
                <a:lnTo>
                  <a:pt x="1905" y="107187"/>
                </a:lnTo>
                <a:lnTo>
                  <a:pt x="13688" y="104348"/>
                </a:lnTo>
                <a:lnTo>
                  <a:pt x="18651" y="102496"/>
                </a:lnTo>
                <a:lnTo>
                  <a:pt x="23864" y="100308"/>
                </a:lnTo>
                <a:lnTo>
                  <a:pt x="32102" y="97898"/>
                </a:lnTo>
                <a:lnTo>
                  <a:pt x="42356" y="95338"/>
                </a:lnTo>
                <a:lnTo>
                  <a:pt x="53955" y="92679"/>
                </a:lnTo>
                <a:lnTo>
                  <a:pt x="72165" y="87096"/>
                </a:lnTo>
                <a:lnTo>
                  <a:pt x="120339" y="70733"/>
                </a:lnTo>
                <a:lnTo>
                  <a:pt x="145948" y="62941"/>
                </a:lnTo>
                <a:lnTo>
                  <a:pt x="171594" y="55841"/>
                </a:lnTo>
                <a:lnTo>
                  <a:pt x="197264" y="49203"/>
                </a:lnTo>
                <a:lnTo>
                  <a:pt x="219139" y="44777"/>
                </a:lnTo>
                <a:lnTo>
                  <a:pt x="238485" y="41827"/>
                </a:lnTo>
                <a:lnTo>
                  <a:pt x="256145" y="39860"/>
                </a:lnTo>
                <a:lnTo>
                  <a:pt x="271729" y="37596"/>
                </a:lnTo>
                <a:lnTo>
                  <a:pt x="285928" y="35134"/>
                </a:lnTo>
                <a:lnTo>
                  <a:pt x="299204" y="32541"/>
                </a:lnTo>
                <a:lnTo>
                  <a:pt x="400909" y="15643"/>
                </a:lnTo>
                <a:lnTo>
                  <a:pt x="437579" y="8496"/>
                </a:lnTo>
                <a:lnTo>
                  <a:pt x="454597" y="6209"/>
                </a:lnTo>
                <a:lnTo>
                  <a:pt x="471657" y="4685"/>
                </a:lnTo>
                <a:lnTo>
                  <a:pt x="488746" y="3669"/>
                </a:lnTo>
                <a:lnTo>
                  <a:pt x="503948" y="2039"/>
                </a:lnTo>
                <a:lnTo>
                  <a:pt x="517893" y="0"/>
                </a:lnTo>
                <a:lnTo>
                  <a:pt x="557213" y="16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73"/>
          <p:cNvSpPr/>
          <p:nvPr/>
        </p:nvSpPr>
        <p:spPr>
          <a:xfrm>
            <a:off x="482917" y="1251585"/>
            <a:ext cx="42863" cy="505778"/>
          </a:xfrm>
          <a:custGeom>
            <a:avLst/>
            <a:gdLst/>
            <a:ahLst/>
            <a:cxnLst/>
            <a:rect l="0" t="0" r="0" b="0"/>
            <a:pathLst>
              <a:path w="42863" h="505778">
                <a:moveTo>
                  <a:pt x="0" y="0"/>
                </a:moveTo>
                <a:lnTo>
                  <a:pt x="4551" y="9101"/>
                </a:lnTo>
                <a:lnTo>
                  <a:pt x="4939" y="12735"/>
                </a:lnTo>
                <a:lnTo>
                  <a:pt x="4245" y="16110"/>
                </a:lnTo>
                <a:lnTo>
                  <a:pt x="2830" y="19312"/>
                </a:lnTo>
                <a:lnTo>
                  <a:pt x="2839" y="23352"/>
                </a:lnTo>
                <a:lnTo>
                  <a:pt x="3798" y="27950"/>
                </a:lnTo>
                <a:lnTo>
                  <a:pt x="12180" y="53569"/>
                </a:lnTo>
                <a:lnTo>
                  <a:pt x="13835" y="61430"/>
                </a:lnTo>
                <a:lnTo>
                  <a:pt x="14938" y="69528"/>
                </a:lnTo>
                <a:lnTo>
                  <a:pt x="15674" y="77784"/>
                </a:lnTo>
                <a:lnTo>
                  <a:pt x="17117" y="86146"/>
                </a:lnTo>
                <a:lnTo>
                  <a:pt x="19031" y="94578"/>
                </a:lnTo>
                <a:lnTo>
                  <a:pt x="21260" y="103057"/>
                </a:lnTo>
                <a:lnTo>
                  <a:pt x="22746" y="111567"/>
                </a:lnTo>
                <a:lnTo>
                  <a:pt x="23736" y="120098"/>
                </a:lnTo>
                <a:lnTo>
                  <a:pt x="24397" y="128643"/>
                </a:lnTo>
                <a:lnTo>
                  <a:pt x="24837" y="137197"/>
                </a:lnTo>
                <a:lnTo>
                  <a:pt x="25326" y="154321"/>
                </a:lnTo>
                <a:lnTo>
                  <a:pt x="25707" y="239677"/>
                </a:lnTo>
                <a:lnTo>
                  <a:pt x="26663" y="252177"/>
                </a:lnTo>
                <a:lnTo>
                  <a:pt x="28253" y="267178"/>
                </a:lnTo>
                <a:lnTo>
                  <a:pt x="30265" y="283846"/>
                </a:lnTo>
                <a:lnTo>
                  <a:pt x="31607" y="300673"/>
                </a:lnTo>
                <a:lnTo>
                  <a:pt x="32501" y="317606"/>
                </a:lnTo>
                <a:lnTo>
                  <a:pt x="33495" y="353565"/>
                </a:lnTo>
                <a:lnTo>
                  <a:pt x="34185" y="433780"/>
                </a:lnTo>
                <a:lnTo>
                  <a:pt x="35173" y="443492"/>
                </a:lnTo>
                <a:lnTo>
                  <a:pt x="36783" y="452823"/>
                </a:lnTo>
                <a:lnTo>
                  <a:pt x="38810" y="461902"/>
                </a:lnTo>
                <a:lnTo>
                  <a:pt x="40161" y="469860"/>
                </a:lnTo>
                <a:lnTo>
                  <a:pt x="41061" y="477070"/>
                </a:lnTo>
                <a:lnTo>
                  <a:pt x="42062" y="489208"/>
                </a:lnTo>
                <a:lnTo>
                  <a:pt x="42862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74"/>
          <p:cNvSpPr/>
          <p:nvPr/>
        </p:nvSpPr>
        <p:spPr>
          <a:xfrm>
            <a:off x="731519" y="1262540"/>
            <a:ext cx="495367" cy="434201"/>
          </a:xfrm>
          <a:custGeom>
            <a:avLst/>
            <a:gdLst/>
            <a:ahLst/>
            <a:cxnLst/>
            <a:rect l="0" t="0" r="0" b="0"/>
            <a:pathLst>
              <a:path w="495367" h="434201">
                <a:moveTo>
                  <a:pt x="0" y="14762"/>
                </a:moveTo>
                <a:lnTo>
                  <a:pt x="14762" y="0"/>
                </a:lnTo>
                <a:lnTo>
                  <a:pt x="16509" y="158"/>
                </a:lnTo>
                <a:lnTo>
                  <a:pt x="18626" y="1216"/>
                </a:lnTo>
                <a:lnTo>
                  <a:pt x="20990" y="2874"/>
                </a:lnTo>
                <a:lnTo>
                  <a:pt x="22566" y="4932"/>
                </a:lnTo>
                <a:lnTo>
                  <a:pt x="23617" y="7256"/>
                </a:lnTo>
                <a:lnTo>
                  <a:pt x="25736" y="16188"/>
                </a:lnTo>
                <a:lnTo>
                  <a:pt x="29854" y="36034"/>
                </a:lnTo>
                <a:lnTo>
                  <a:pt x="31333" y="48946"/>
                </a:lnTo>
                <a:lnTo>
                  <a:pt x="32319" y="63268"/>
                </a:lnTo>
                <a:lnTo>
                  <a:pt x="32976" y="78532"/>
                </a:lnTo>
                <a:lnTo>
                  <a:pt x="34367" y="91565"/>
                </a:lnTo>
                <a:lnTo>
                  <a:pt x="36246" y="103112"/>
                </a:lnTo>
                <a:lnTo>
                  <a:pt x="38452" y="113667"/>
                </a:lnTo>
                <a:lnTo>
                  <a:pt x="39922" y="124514"/>
                </a:lnTo>
                <a:lnTo>
                  <a:pt x="40902" y="135555"/>
                </a:lnTo>
                <a:lnTo>
                  <a:pt x="41556" y="146726"/>
                </a:lnTo>
                <a:lnTo>
                  <a:pt x="42282" y="166758"/>
                </a:lnTo>
                <a:lnTo>
                  <a:pt x="42605" y="188996"/>
                </a:lnTo>
                <a:lnTo>
                  <a:pt x="42829" y="258463"/>
                </a:lnTo>
                <a:lnTo>
                  <a:pt x="41888" y="276289"/>
                </a:lnTo>
                <a:lnTo>
                  <a:pt x="36965" y="343817"/>
                </a:lnTo>
                <a:lnTo>
                  <a:pt x="35479" y="373416"/>
                </a:lnTo>
                <a:lnTo>
                  <a:pt x="34819" y="393556"/>
                </a:lnTo>
                <a:lnTo>
                  <a:pt x="34643" y="401594"/>
                </a:lnTo>
                <a:lnTo>
                  <a:pt x="31907" y="413065"/>
                </a:lnTo>
                <a:lnTo>
                  <a:pt x="28469" y="421338"/>
                </a:lnTo>
                <a:lnTo>
                  <a:pt x="26940" y="428190"/>
                </a:lnTo>
                <a:lnTo>
                  <a:pt x="27485" y="429446"/>
                </a:lnTo>
                <a:lnTo>
                  <a:pt x="28801" y="429330"/>
                </a:lnTo>
                <a:lnTo>
                  <a:pt x="30631" y="428301"/>
                </a:lnTo>
                <a:lnTo>
                  <a:pt x="31851" y="424757"/>
                </a:lnTo>
                <a:lnTo>
                  <a:pt x="33206" y="413200"/>
                </a:lnTo>
                <a:lnTo>
                  <a:pt x="36349" y="388378"/>
                </a:lnTo>
                <a:lnTo>
                  <a:pt x="38520" y="372424"/>
                </a:lnTo>
                <a:lnTo>
                  <a:pt x="40920" y="358931"/>
                </a:lnTo>
                <a:lnTo>
                  <a:pt x="43473" y="347078"/>
                </a:lnTo>
                <a:lnTo>
                  <a:pt x="46127" y="336319"/>
                </a:lnTo>
                <a:lnTo>
                  <a:pt x="49802" y="323431"/>
                </a:lnTo>
                <a:lnTo>
                  <a:pt x="58964" y="293871"/>
                </a:lnTo>
                <a:lnTo>
                  <a:pt x="63122" y="281797"/>
                </a:lnTo>
                <a:lnTo>
                  <a:pt x="66847" y="271843"/>
                </a:lnTo>
                <a:lnTo>
                  <a:pt x="70282" y="263302"/>
                </a:lnTo>
                <a:lnTo>
                  <a:pt x="75430" y="252845"/>
                </a:lnTo>
                <a:lnTo>
                  <a:pt x="81719" y="241112"/>
                </a:lnTo>
                <a:lnTo>
                  <a:pt x="88769" y="228527"/>
                </a:lnTo>
                <a:lnTo>
                  <a:pt x="95375" y="219184"/>
                </a:lnTo>
                <a:lnTo>
                  <a:pt x="107794" y="206264"/>
                </a:lnTo>
                <a:lnTo>
                  <a:pt x="125496" y="189084"/>
                </a:lnTo>
                <a:lnTo>
                  <a:pt x="137056" y="180186"/>
                </a:lnTo>
                <a:lnTo>
                  <a:pt x="148544" y="173056"/>
                </a:lnTo>
                <a:lnTo>
                  <a:pt x="160000" y="166712"/>
                </a:lnTo>
                <a:lnTo>
                  <a:pt x="173981" y="163258"/>
                </a:lnTo>
                <a:lnTo>
                  <a:pt x="187815" y="161723"/>
                </a:lnTo>
                <a:lnTo>
                  <a:pt x="200958" y="160858"/>
                </a:lnTo>
                <a:lnTo>
                  <a:pt x="207743" y="160656"/>
                </a:lnTo>
                <a:lnTo>
                  <a:pt x="211838" y="162507"/>
                </a:lnTo>
                <a:lnTo>
                  <a:pt x="225750" y="173262"/>
                </a:lnTo>
                <a:lnTo>
                  <a:pt x="233049" y="179821"/>
                </a:lnTo>
                <a:lnTo>
                  <a:pt x="235376" y="183857"/>
                </a:lnTo>
                <a:lnTo>
                  <a:pt x="237962" y="193420"/>
                </a:lnTo>
                <a:lnTo>
                  <a:pt x="238651" y="201495"/>
                </a:lnTo>
                <a:lnTo>
                  <a:pt x="239111" y="211641"/>
                </a:lnTo>
                <a:lnTo>
                  <a:pt x="239417" y="223167"/>
                </a:lnTo>
                <a:lnTo>
                  <a:pt x="238669" y="236566"/>
                </a:lnTo>
                <a:lnTo>
                  <a:pt x="237218" y="251214"/>
                </a:lnTo>
                <a:lnTo>
                  <a:pt x="235298" y="266694"/>
                </a:lnTo>
                <a:lnTo>
                  <a:pt x="233066" y="278919"/>
                </a:lnTo>
                <a:lnTo>
                  <a:pt x="230625" y="288974"/>
                </a:lnTo>
                <a:lnTo>
                  <a:pt x="228045" y="297583"/>
                </a:lnTo>
                <a:lnTo>
                  <a:pt x="226325" y="306179"/>
                </a:lnTo>
                <a:lnTo>
                  <a:pt x="225179" y="314768"/>
                </a:lnTo>
                <a:lnTo>
                  <a:pt x="224414" y="323351"/>
                </a:lnTo>
                <a:lnTo>
                  <a:pt x="223905" y="330978"/>
                </a:lnTo>
                <a:lnTo>
                  <a:pt x="223338" y="344533"/>
                </a:lnTo>
                <a:lnTo>
                  <a:pt x="223020" y="367424"/>
                </a:lnTo>
                <a:lnTo>
                  <a:pt x="223927" y="373695"/>
                </a:lnTo>
                <a:lnTo>
                  <a:pt x="227476" y="383203"/>
                </a:lnTo>
                <a:lnTo>
                  <a:pt x="234829" y="393911"/>
                </a:lnTo>
                <a:lnTo>
                  <a:pt x="237515" y="396115"/>
                </a:lnTo>
                <a:lnTo>
                  <a:pt x="240259" y="397585"/>
                </a:lnTo>
                <a:lnTo>
                  <a:pt x="251211" y="402194"/>
                </a:lnTo>
                <a:lnTo>
                  <a:pt x="256056" y="404495"/>
                </a:lnTo>
                <a:lnTo>
                  <a:pt x="266521" y="407052"/>
                </a:lnTo>
                <a:lnTo>
                  <a:pt x="271978" y="407733"/>
                </a:lnTo>
                <a:lnTo>
                  <a:pt x="283122" y="405951"/>
                </a:lnTo>
                <a:lnTo>
                  <a:pt x="310349" y="397046"/>
                </a:lnTo>
                <a:lnTo>
                  <a:pt x="323988" y="391676"/>
                </a:lnTo>
                <a:lnTo>
                  <a:pt x="337352" y="385162"/>
                </a:lnTo>
                <a:lnTo>
                  <a:pt x="352817" y="375917"/>
                </a:lnTo>
                <a:lnTo>
                  <a:pt x="360942" y="371737"/>
                </a:lnTo>
                <a:lnTo>
                  <a:pt x="369215" y="367998"/>
                </a:lnTo>
                <a:lnTo>
                  <a:pt x="377589" y="364552"/>
                </a:lnTo>
                <a:lnTo>
                  <a:pt x="391972" y="355644"/>
                </a:lnTo>
                <a:lnTo>
                  <a:pt x="430381" y="325302"/>
                </a:lnTo>
                <a:lnTo>
                  <a:pt x="439321" y="316086"/>
                </a:lnTo>
                <a:lnTo>
                  <a:pt x="446233" y="307085"/>
                </a:lnTo>
                <a:lnTo>
                  <a:pt x="451794" y="298226"/>
                </a:lnTo>
                <a:lnTo>
                  <a:pt x="457406" y="290416"/>
                </a:lnTo>
                <a:lnTo>
                  <a:pt x="463052" y="283304"/>
                </a:lnTo>
                <a:lnTo>
                  <a:pt x="473454" y="270321"/>
                </a:lnTo>
                <a:lnTo>
                  <a:pt x="481252" y="258201"/>
                </a:lnTo>
                <a:lnTo>
                  <a:pt x="484665" y="251350"/>
                </a:lnTo>
                <a:lnTo>
                  <a:pt x="487892" y="243925"/>
                </a:lnTo>
                <a:lnTo>
                  <a:pt x="490997" y="236117"/>
                </a:lnTo>
                <a:lnTo>
                  <a:pt x="493066" y="229007"/>
                </a:lnTo>
                <a:lnTo>
                  <a:pt x="495366" y="216027"/>
                </a:lnTo>
                <a:lnTo>
                  <a:pt x="495027" y="210851"/>
                </a:lnTo>
                <a:lnTo>
                  <a:pt x="493848" y="206448"/>
                </a:lnTo>
                <a:lnTo>
                  <a:pt x="487638" y="193160"/>
                </a:lnTo>
                <a:lnTo>
                  <a:pt x="482476" y="183585"/>
                </a:lnTo>
                <a:lnTo>
                  <a:pt x="477006" y="176155"/>
                </a:lnTo>
                <a:lnTo>
                  <a:pt x="474214" y="173792"/>
                </a:lnTo>
                <a:lnTo>
                  <a:pt x="471401" y="172217"/>
                </a:lnTo>
                <a:lnTo>
                  <a:pt x="465734" y="170467"/>
                </a:lnTo>
                <a:lnTo>
                  <a:pt x="451795" y="169344"/>
                </a:lnTo>
                <a:lnTo>
                  <a:pt x="430980" y="169122"/>
                </a:lnTo>
                <a:lnTo>
                  <a:pt x="426385" y="170056"/>
                </a:lnTo>
                <a:lnTo>
                  <a:pt x="418740" y="173634"/>
                </a:lnTo>
                <a:lnTo>
                  <a:pt x="404530" y="185554"/>
                </a:lnTo>
                <a:lnTo>
                  <a:pt x="396326" y="195762"/>
                </a:lnTo>
                <a:lnTo>
                  <a:pt x="392805" y="201151"/>
                </a:lnTo>
                <a:lnTo>
                  <a:pt x="388553" y="209507"/>
                </a:lnTo>
                <a:lnTo>
                  <a:pt x="383813" y="219839"/>
                </a:lnTo>
                <a:lnTo>
                  <a:pt x="373466" y="244020"/>
                </a:lnTo>
                <a:lnTo>
                  <a:pt x="362518" y="270642"/>
                </a:lnTo>
                <a:lnTo>
                  <a:pt x="358836" y="281551"/>
                </a:lnTo>
                <a:lnTo>
                  <a:pt x="356382" y="290729"/>
                </a:lnTo>
                <a:lnTo>
                  <a:pt x="354745" y="298752"/>
                </a:lnTo>
                <a:lnTo>
                  <a:pt x="354607" y="308864"/>
                </a:lnTo>
                <a:lnTo>
                  <a:pt x="355467" y="320368"/>
                </a:lnTo>
                <a:lnTo>
                  <a:pt x="356993" y="332799"/>
                </a:lnTo>
                <a:lnTo>
                  <a:pt x="358963" y="344897"/>
                </a:lnTo>
                <a:lnTo>
                  <a:pt x="361229" y="356772"/>
                </a:lnTo>
                <a:lnTo>
                  <a:pt x="363692" y="368499"/>
                </a:lnTo>
                <a:lnTo>
                  <a:pt x="366287" y="377269"/>
                </a:lnTo>
                <a:lnTo>
                  <a:pt x="371709" y="389554"/>
                </a:lnTo>
                <a:lnTo>
                  <a:pt x="380117" y="406376"/>
                </a:lnTo>
                <a:lnTo>
                  <a:pt x="383904" y="411093"/>
                </a:lnTo>
                <a:lnTo>
                  <a:pt x="393192" y="418874"/>
                </a:lnTo>
                <a:lnTo>
                  <a:pt x="401130" y="422967"/>
                </a:lnTo>
                <a:lnTo>
                  <a:pt x="413494" y="427812"/>
                </a:lnTo>
                <a:lnTo>
                  <a:pt x="423805" y="431702"/>
                </a:lnTo>
                <a:lnTo>
                  <a:pt x="434738" y="433431"/>
                </a:lnTo>
                <a:lnTo>
                  <a:pt x="445947" y="434200"/>
                </a:lnTo>
                <a:lnTo>
                  <a:pt x="471488" y="426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75"/>
          <p:cNvSpPr/>
          <p:nvPr/>
        </p:nvSpPr>
        <p:spPr>
          <a:xfrm>
            <a:off x="1665922" y="1474469"/>
            <a:ext cx="34291" cy="514352"/>
          </a:xfrm>
          <a:custGeom>
            <a:avLst/>
            <a:gdLst/>
            <a:ahLst/>
            <a:cxnLst/>
            <a:rect l="0" t="0" r="0" b="0"/>
            <a:pathLst>
              <a:path w="34291" h="514352">
                <a:moveTo>
                  <a:pt x="0" y="0"/>
                </a:moveTo>
                <a:lnTo>
                  <a:pt x="0" y="53073"/>
                </a:lnTo>
                <a:lnTo>
                  <a:pt x="953" y="61100"/>
                </a:lnTo>
                <a:lnTo>
                  <a:pt x="2540" y="69308"/>
                </a:lnTo>
                <a:lnTo>
                  <a:pt x="4551" y="77638"/>
                </a:lnTo>
                <a:lnTo>
                  <a:pt x="5891" y="85096"/>
                </a:lnTo>
                <a:lnTo>
                  <a:pt x="6785" y="91974"/>
                </a:lnTo>
                <a:lnTo>
                  <a:pt x="7381" y="98464"/>
                </a:lnTo>
                <a:lnTo>
                  <a:pt x="8731" y="106600"/>
                </a:lnTo>
                <a:lnTo>
                  <a:pt x="10583" y="115834"/>
                </a:lnTo>
                <a:lnTo>
                  <a:pt x="16134" y="141970"/>
                </a:lnTo>
                <a:lnTo>
                  <a:pt x="24950" y="185335"/>
                </a:lnTo>
                <a:lnTo>
                  <a:pt x="28064" y="203567"/>
                </a:lnTo>
                <a:lnTo>
                  <a:pt x="30139" y="218579"/>
                </a:lnTo>
                <a:lnTo>
                  <a:pt x="31523" y="231445"/>
                </a:lnTo>
                <a:lnTo>
                  <a:pt x="32445" y="242879"/>
                </a:lnTo>
                <a:lnTo>
                  <a:pt x="33060" y="253360"/>
                </a:lnTo>
                <a:lnTo>
                  <a:pt x="33470" y="263204"/>
                </a:lnTo>
                <a:lnTo>
                  <a:pt x="34047" y="308915"/>
                </a:lnTo>
                <a:lnTo>
                  <a:pt x="34290" y="476681"/>
                </a:lnTo>
                <a:lnTo>
                  <a:pt x="33337" y="483522"/>
                </a:lnTo>
                <a:lnTo>
                  <a:pt x="31750" y="490941"/>
                </a:lnTo>
                <a:lnTo>
                  <a:pt x="25717" y="5143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76"/>
          <p:cNvSpPr/>
          <p:nvPr/>
        </p:nvSpPr>
        <p:spPr>
          <a:xfrm>
            <a:off x="1571624" y="1389152"/>
            <a:ext cx="385421" cy="260409"/>
          </a:xfrm>
          <a:custGeom>
            <a:avLst/>
            <a:gdLst/>
            <a:ahLst/>
            <a:cxnLst/>
            <a:rect l="0" t="0" r="0" b="0"/>
            <a:pathLst>
              <a:path w="385421" h="260409">
                <a:moveTo>
                  <a:pt x="0" y="111035"/>
                </a:moveTo>
                <a:lnTo>
                  <a:pt x="9102" y="101933"/>
                </a:lnTo>
                <a:lnTo>
                  <a:pt x="14641" y="95442"/>
                </a:lnTo>
                <a:lnTo>
                  <a:pt x="28415" y="78070"/>
                </a:lnTo>
                <a:lnTo>
                  <a:pt x="35136" y="70008"/>
                </a:lnTo>
                <a:lnTo>
                  <a:pt x="41522" y="62729"/>
                </a:lnTo>
                <a:lnTo>
                  <a:pt x="47684" y="55971"/>
                </a:lnTo>
                <a:lnTo>
                  <a:pt x="53697" y="50513"/>
                </a:lnTo>
                <a:lnTo>
                  <a:pt x="59611" y="45922"/>
                </a:lnTo>
                <a:lnTo>
                  <a:pt x="87340" y="27159"/>
                </a:lnTo>
                <a:lnTo>
                  <a:pt x="95375" y="22733"/>
                </a:lnTo>
                <a:lnTo>
                  <a:pt x="103588" y="18829"/>
                </a:lnTo>
                <a:lnTo>
                  <a:pt x="111921" y="15275"/>
                </a:lnTo>
                <a:lnTo>
                  <a:pt x="120334" y="12905"/>
                </a:lnTo>
                <a:lnTo>
                  <a:pt x="128801" y="11325"/>
                </a:lnTo>
                <a:lnTo>
                  <a:pt x="137302" y="10271"/>
                </a:lnTo>
                <a:lnTo>
                  <a:pt x="146780" y="8617"/>
                </a:lnTo>
                <a:lnTo>
                  <a:pt x="156908" y="6561"/>
                </a:lnTo>
                <a:lnTo>
                  <a:pt x="167471" y="4238"/>
                </a:lnTo>
                <a:lnTo>
                  <a:pt x="178322" y="2690"/>
                </a:lnTo>
                <a:lnTo>
                  <a:pt x="189367" y="1657"/>
                </a:lnTo>
                <a:lnTo>
                  <a:pt x="200540" y="969"/>
                </a:lnTo>
                <a:lnTo>
                  <a:pt x="223114" y="204"/>
                </a:lnTo>
                <a:lnTo>
                  <a:pt x="234468" y="0"/>
                </a:lnTo>
                <a:lnTo>
                  <a:pt x="245847" y="817"/>
                </a:lnTo>
                <a:lnTo>
                  <a:pt x="257243" y="2314"/>
                </a:lnTo>
                <a:lnTo>
                  <a:pt x="268651" y="4264"/>
                </a:lnTo>
                <a:lnTo>
                  <a:pt x="279113" y="6517"/>
                </a:lnTo>
                <a:lnTo>
                  <a:pt x="288946" y="8971"/>
                </a:lnTo>
                <a:lnTo>
                  <a:pt x="298358" y="11560"/>
                </a:lnTo>
                <a:lnTo>
                  <a:pt x="316436" y="16976"/>
                </a:lnTo>
                <a:lnTo>
                  <a:pt x="351326" y="28215"/>
                </a:lnTo>
                <a:lnTo>
                  <a:pt x="358994" y="32009"/>
                </a:lnTo>
                <a:lnTo>
                  <a:pt x="366012" y="36444"/>
                </a:lnTo>
                <a:lnTo>
                  <a:pt x="372596" y="41305"/>
                </a:lnTo>
                <a:lnTo>
                  <a:pt x="376985" y="46451"/>
                </a:lnTo>
                <a:lnTo>
                  <a:pt x="379911" y="51786"/>
                </a:lnTo>
                <a:lnTo>
                  <a:pt x="381861" y="57248"/>
                </a:lnTo>
                <a:lnTo>
                  <a:pt x="383162" y="63747"/>
                </a:lnTo>
                <a:lnTo>
                  <a:pt x="384029" y="70937"/>
                </a:lnTo>
                <a:lnTo>
                  <a:pt x="384607" y="78588"/>
                </a:lnTo>
                <a:lnTo>
                  <a:pt x="384993" y="86546"/>
                </a:lnTo>
                <a:lnTo>
                  <a:pt x="385420" y="103009"/>
                </a:lnTo>
                <a:lnTo>
                  <a:pt x="382677" y="110447"/>
                </a:lnTo>
                <a:lnTo>
                  <a:pt x="377991" y="117310"/>
                </a:lnTo>
                <a:lnTo>
                  <a:pt x="372009" y="123791"/>
                </a:lnTo>
                <a:lnTo>
                  <a:pt x="357743" y="138612"/>
                </a:lnTo>
                <a:lnTo>
                  <a:pt x="349938" y="146565"/>
                </a:lnTo>
                <a:lnTo>
                  <a:pt x="341877" y="153771"/>
                </a:lnTo>
                <a:lnTo>
                  <a:pt x="333646" y="160481"/>
                </a:lnTo>
                <a:lnTo>
                  <a:pt x="325300" y="166859"/>
                </a:lnTo>
                <a:lnTo>
                  <a:pt x="315927" y="173016"/>
                </a:lnTo>
                <a:lnTo>
                  <a:pt x="305868" y="179026"/>
                </a:lnTo>
                <a:lnTo>
                  <a:pt x="295352" y="184937"/>
                </a:lnTo>
                <a:lnTo>
                  <a:pt x="283579" y="190783"/>
                </a:lnTo>
                <a:lnTo>
                  <a:pt x="270968" y="196585"/>
                </a:lnTo>
                <a:lnTo>
                  <a:pt x="257798" y="202359"/>
                </a:lnTo>
                <a:lnTo>
                  <a:pt x="222845" y="216393"/>
                </a:lnTo>
                <a:lnTo>
                  <a:pt x="202856" y="224136"/>
                </a:lnTo>
                <a:lnTo>
                  <a:pt x="185720" y="230251"/>
                </a:lnTo>
                <a:lnTo>
                  <a:pt x="170486" y="235280"/>
                </a:lnTo>
                <a:lnTo>
                  <a:pt x="156520" y="239585"/>
                </a:lnTo>
                <a:lnTo>
                  <a:pt x="130842" y="246908"/>
                </a:lnTo>
                <a:lnTo>
                  <a:pt x="83313" y="259371"/>
                </a:lnTo>
                <a:lnTo>
                  <a:pt x="75545" y="260408"/>
                </a:lnTo>
                <a:lnTo>
                  <a:pt x="70366" y="260147"/>
                </a:lnTo>
                <a:lnTo>
                  <a:pt x="60008" y="2567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7"/>
          <p:cNvSpPr/>
          <p:nvPr/>
        </p:nvSpPr>
        <p:spPr>
          <a:xfrm>
            <a:off x="2068829" y="1380172"/>
            <a:ext cx="291466" cy="286754"/>
          </a:xfrm>
          <a:custGeom>
            <a:avLst/>
            <a:gdLst/>
            <a:ahLst/>
            <a:cxnLst/>
            <a:rect l="0" t="0" r="0" b="0"/>
            <a:pathLst>
              <a:path w="291466" h="286754">
                <a:moveTo>
                  <a:pt x="0" y="42863"/>
                </a:moveTo>
                <a:lnTo>
                  <a:pt x="9102" y="56515"/>
                </a:lnTo>
                <a:lnTo>
                  <a:pt x="12736" y="62442"/>
                </a:lnTo>
                <a:lnTo>
                  <a:pt x="16111" y="68298"/>
                </a:lnTo>
                <a:lnTo>
                  <a:pt x="22400" y="79885"/>
                </a:lnTo>
                <a:lnTo>
                  <a:pt x="28371" y="91384"/>
                </a:lnTo>
                <a:lnTo>
                  <a:pt x="30344" y="99023"/>
                </a:lnTo>
                <a:lnTo>
                  <a:pt x="31660" y="107925"/>
                </a:lnTo>
                <a:lnTo>
                  <a:pt x="32537" y="117670"/>
                </a:lnTo>
                <a:lnTo>
                  <a:pt x="34074" y="129882"/>
                </a:lnTo>
                <a:lnTo>
                  <a:pt x="38322" y="158690"/>
                </a:lnTo>
                <a:lnTo>
                  <a:pt x="40788" y="171516"/>
                </a:lnTo>
                <a:lnTo>
                  <a:pt x="43385" y="182924"/>
                </a:lnTo>
                <a:lnTo>
                  <a:pt x="46068" y="193387"/>
                </a:lnTo>
                <a:lnTo>
                  <a:pt x="47857" y="203220"/>
                </a:lnTo>
                <a:lnTo>
                  <a:pt x="49050" y="212632"/>
                </a:lnTo>
                <a:lnTo>
                  <a:pt x="49845" y="221765"/>
                </a:lnTo>
                <a:lnTo>
                  <a:pt x="51328" y="229758"/>
                </a:lnTo>
                <a:lnTo>
                  <a:pt x="53269" y="236992"/>
                </a:lnTo>
                <a:lnTo>
                  <a:pt x="55515" y="243720"/>
                </a:lnTo>
                <a:lnTo>
                  <a:pt x="57013" y="249157"/>
                </a:lnTo>
                <a:lnTo>
                  <a:pt x="58676" y="257739"/>
                </a:lnTo>
                <a:lnTo>
                  <a:pt x="59120" y="264219"/>
                </a:lnTo>
                <a:lnTo>
                  <a:pt x="59416" y="272348"/>
                </a:lnTo>
                <a:lnTo>
                  <a:pt x="59745" y="285826"/>
                </a:lnTo>
                <a:lnTo>
                  <a:pt x="59833" y="286753"/>
                </a:lnTo>
                <a:lnTo>
                  <a:pt x="59973" y="279104"/>
                </a:lnTo>
                <a:lnTo>
                  <a:pt x="59998" y="266636"/>
                </a:lnTo>
                <a:lnTo>
                  <a:pt x="59049" y="260625"/>
                </a:lnTo>
                <a:lnTo>
                  <a:pt x="57464" y="253760"/>
                </a:lnTo>
                <a:lnTo>
                  <a:pt x="55454" y="246326"/>
                </a:lnTo>
                <a:lnTo>
                  <a:pt x="50681" y="230446"/>
                </a:lnTo>
                <a:lnTo>
                  <a:pt x="48075" y="222211"/>
                </a:lnTo>
                <a:lnTo>
                  <a:pt x="46338" y="213863"/>
                </a:lnTo>
                <a:lnTo>
                  <a:pt x="45179" y="205440"/>
                </a:lnTo>
                <a:lnTo>
                  <a:pt x="44407" y="196968"/>
                </a:lnTo>
                <a:lnTo>
                  <a:pt x="41009" y="169774"/>
                </a:lnTo>
                <a:lnTo>
                  <a:pt x="38770" y="153188"/>
                </a:lnTo>
                <a:lnTo>
                  <a:pt x="38229" y="139273"/>
                </a:lnTo>
                <a:lnTo>
                  <a:pt x="38821" y="127138"/>
                </a:lnTo>
                <a:lnTo>
                  <a:pt x="40169" y="116191"/>
                </a:lnTo>
                <a:lnTo>
                  <a:pt x="42019" y="106988"/>
                </a:lnTo>
                <a:lnTo>
                  <a:pt x="44205" y="98948"/>
                </a:lnTo>
                <a:lnTo>
                  <a:pt x="46615" y="91683"/>
                </a:lnTo>
                <a:lnTo>
                  <a:pt x="50127" y="83982"/>
                </a:lnTo>
                <a:lnTo>
                  <a:pt x="54373" y="75991"/>
                </a:lnTo>
                <a:lnTo>
                  <a:pt x="59109" y="67805"/>
                </a:lnTo>
                <a:lnTo>
                  <a:pt x="64171" y="61396"/>
                </a:lnTo>
                <a:lnTo>
                  <a:pt x="69451" y="56171"/>
                </a:lnTo>
                <a:lnTo>
                  <a:pt x="74876" y="51735"/>
                </a:lnTo>
                <a:lnTo>
                  <a:pt x="81350" y="46872"/>
                </a:lnTo>
                <a:lnTo>
                  <a:pt x="96163" y="36390"/>
                </a:lnTo>
                <a:lnTo>
                  <a:pt x="104114" y="31880"/>
                </a:lnTo>
                <a:lnTo>
                  <a:pt x="112272" y="27921"/>
                </a:lnTo>
                <a:lnTo>
                  <a:pt x="120568" y="24329"/>
                </a:lnTo>
                <a:lnTo>
                  <a:pt x="128004" y="20029"/>
                </a:lnTo>
                <a:lnTo>
                  <a:pt x="134866" y="15258"/>
                </a:lnTo>
                <a:lnTo>
                  <a:pt x="141346" y="10172"/>
                </a:lnTo>
                <a:lnTo>
                  <a:pt x="149476" y="6781"/>
                </a:lnTo>
                <a:lnTo>
                  <a:pt x="158706" y="4521"/>
                </a:lnTo>
                <a:lnTo>
                  <a:pt x="168669" y="3014"/>
                </a:lnTo>
                <a:lnTo>
                  <a:pt x="178169" y="2009"/>
                </a:lnTo>
                <a:lnTo>
                  <a:pt x="187359" y="1340"/>
                </a:lnTo>
                <a:lnTo>
                  <a:pt x="196344" y="893"/>
                </a:lnTo>
                <a:lnTo>
                  <a:pt x="213947" y="39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78"/>
          <p:cNvSpPr/>
          <p:nvPr/>
        </p:nvSpPr>
        <p:spPr>
          <a:xfrm>
            <a:off x="2329557" y="1380325"/>
            <a:ext cx="261179" cy="256192"/>
          </a:xfrm>
          <a:custGeom>
            <a:avLst/>
            <a:gdLst/>
            <a:ahLst/>
            <a:cxnLst/>
            <a:rect l="0" t="0" r="0" b="0"/>
            <a:pathLst>
              <a:path w="261179" h="256192">
                <a:moveTo>
                  <a:pt x="56455" y="34137"/>
                </a:moveTo>
                <a:lnTo>
                  <a:pt x="51904" y="43239"/>
                </a:lnTo>
                <a:lnTo>
                  <a:pt x="30871" y="89856"/>
                </a:lnTo>
                <a:lnTo>
                  <a:pt x="16192" y="123989"/>
                </a:lnTo>
                <a:lnTo>
                  <a:pt x="9610" y="139758"/>
                </a:lnTo>
                <a:lnTo>
                  <a:pt x="5223" y="152176"/>
                </a:lnTo>
                <a:lnTo>
                  <a:pt x="2298" y="162360"/>
                </a:lnTo>
                <a:lnTo>
                  <a:pt x="348" y="171054"/>
                </a:lnTo>
                <a:lnTo>
                  <a:pt x="0" y="180660"/>
                </a:lnTo>
                <a:lnTo>
                  <a:pt x="721" y="190874"/>
                </a:lnTo>
                <a:lnTo>
                  <a:pt x="2154" y="201493"/>
                </a:lnTo>
                <a:lnTo>
                  <a:pt x="5014" y="211430"/>
                </a:lnTo>
                <a:lnTo>
                  <a:pt x="8826" y="220913"/>
                </a:lnTo>
                <a:lnTo>
                  <a:pt x="13273" y="230092"/>
                </a:lnTo>
                <a:lnTo>
                  <a:pt x="18142" y="237163"/>
                </a:lnTo>
                <a:lnTo>
                  <a:pt x="23293" y="242830"/>
                </a:lnTo>
                <a:lnTo>
                  <a:pt x="28632" y="247561"/>
                </a:lnTo>
                <a:lnTo>
                  <a:pt x="34096" y="250715"/>
                </a:lnTo>
                <a:lnTo>
                  <a:pt x="39644" y="252817"/>
                </a:lnTo>
                <a:lnTo>
                  <a:pt x="45248" y="254219"/>
                </a:lnTo>
                <a:lnTo>
                  <a:pt x="51841" y="255153"/>
                </a:lnTo>
                <a:lnTo>
                  <a:pt x="59094" y="255776"/>
                </a:lnTo>
                <a:lnTo>
                  <a:pt x="66787" y="256191"/>
                </a:lnTo>
                <a:lnTo>
                  <a:pt x="74773" y="255516"/>
                </a:lnTo>
                <a:lnTo>
                  <a:pt x="82954" y="254113"/>
                </a:lnTo>
                <a:lnTo>
                  <a:pt x="91266" y="252225"/>
                </a:lnTo>
                <a:lnTo>
                  <a:pt x="99665" y="250014"/>
                </a:lnTo>
                <a:lnTo>
                  <a:pt x="108122" y="247588"/>
                </a:lnTo>
                <a:lnTo>
                  <a:pt x="125138" y="242352"/>
                </a:lnTo>
                <a:lnTo>
                  <a:pt x="142226" y="236849"/>
                </a:lnTo>
                <a:lnTo>
                  <a:pt x="150783" y="233096"/>
                </a:lnTo>
                <a:lnTo>
                  <a:pt x="159345" y="228689"/>
                </a:lnTo>
                <a:lnTo>
                  <a:pt x="167911" y="223846"/>
                </a:lnTo>
                <a:lnTo>
                  <a:pt x="176479" y="217760"/>
                </a:lnTo>
                <a:lnTo>
                  <a:pt x="185049" y="210845"/>
                </a:lnTo>
                <a:lnTo>
                  <a:pt x="193619" y="203377"/>
                </a:lnTo>
                <a:lnTo>
                  <a:pt x="201237" y="196494"/>
                </a:lnTo>
                <a:lnTo>
                  <a:pt x="214783" y="183766"/>
                </a:lnTo>
                <a:lnTo>
                  <a:pt x="221062" y="176752"/>
                </a:lnTo>
                <a:lnTo>
                  <a:pt x="227153" y="169219"/>
                </a:lnTo>
                <a:lnTo>
                  <a:pt x="233119" y="161339"/>
                </a:lnTo>
                <a:lnTo>
                  <a:pt x="244827" y="144964"/>
                </a:lnTo>
                <a:lnTo>
                  <a:pt x="250617" y="136597"/>
                </a:lnTo>
                <a:lnTo>
                  <a:pt x="254476" y="129113"/>
                </a:lnTo>
                <a:lnTo>
                  <a:pt x="257049" y="122220"/>
                </a:lnTo>
                <a:lnTo>
                  <a:pt x="258764" y="115719"/>
                </a:lnTo>
                <a:lnTo>
                  <a:pt x="259908" y="109480"/>
                </a:lnTo>
                <a:lnTo>
                  <a:pt x="260670" y="103416"/>
                </a:lnTo>
                <a:lnTo>
                  <a:pt x="261178" y="97468"/>
                </a:lnTo>
                <a:lnTo>
                  <a:pt x="260565" y="90645"/>
                </a:lnTo>
                <a:lnTo>
                  <a:pt x="259203" y="83239"/>
                </a:lnTo>
                <a:lnTo>
                  <a:pt x="257343" y="75444"/>
                </a:lnTo>
                <a:lnTo>
                  <a:pt x="254198" y="68343"/>
                </a:lnTo>
                <a:lnTo>
                  <a:pt x="250196" y="61703"/>
                </a:lnTo>
                <a:lnTo>
                  <a:pt x="245623" y="55372"/>
                </a:lnTo>
                <a:lnTo>
                  <a:pt x="240670" y="49246"/>
                </a:lnTo>
                <a:lnTo>
                  <a:pt x="235462" y="43257"/>
                </a:lnTo>
                <a:lnTo>
                  <a:pt x="230086" y="37360"/>
                </a:lnTo>
                <a:lnTo>
                  <a:pt x="223644" y="32476"/>
                </a:lnTo>
                <a:lnTo>
                  <a:pt x="216492" y="28267"/>
                </a:lnTo>
                <a:lnTo>
                  <a:pt x="208866" y="24509"/>
                </a:lnTo>
                <a:lnTo>
                  <a:pt x="200925" y="21051"/>
                </a:lnTo>
                <a:lnTo>
                  <a:pt x="192773" y="17793"/>
                </a:lnTo>
                <a:lnTo>
                  <a:pt x="176096" y="11633"/>
                </a:lnTo>
                <a:lnTo>
                  <a:pt x="159159" y="5720"/>
                </a:lnTo>
                <a:lnTo>
                  <a:pt x="151594" y="3762"/>
                </a:lnTo>
                <a:lnTo>
                  <a:pt x="144646" y="2457"/>
                </a:lnTo>
                <a:lnTo>
                  <a:pt x="138109" y="1587"/>
                </a:lnTo>
                <a:lnTo>
                  <a:pt x="130893" y="1007"/>
                </a:lnTo>
                <a:lnTo>
                  <a:pt x="123226" y="620"/>
                </a:lnTo>
                <a:lnTo>
                  <a:pt x="108038" y="191"/>
                </a:lnTo>
                <a:lnTo>
                  <a:pt x="94939" y="0"/>
                </a:lnTo>
                <a:lnTo>
                  <a:pt x="88778" y="901"/>
                </a:lnTo>
                <a:lnTo>
                  <a:pt x="82766" y="2455"/>
                </a:lnTo>
                <a:lnTo>
                  <a:pt x="76853" y="4443"/>
                </a:lnTo>
                <a:lnTo>
                  <a:pt x="71959" y="5769"/>
                </a:lnTo>
                <a:lnTo>
                  <a:pt x="67743" y="6652"/>
                </a:lnTo>
                <a:lnTo>
                  <a:pt x="56455" y="84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9"/>
          <p:cNvSpPr/>
          <p:nvPr/>
        </p:nvSpPr>
        <p:spPr>
          <a:xfrm>
            <a:off x="2643701" y="1209444"/>
            <a:ext cx="385250" cy="418924"/>
          </a:xfrm>
          <a:custGeom>
            <a:avLst/>
            <a:gdLst/>
            <a:ahLst/>
            <a:cxnLst/>
            <a:rect l="0" t="0" r="0" b="0"/>
            <a:pathLst>
              <a:path w="385250" h="418924">
                <a:moveTo>
                  <a:pt x="273806" y="187873"/>
                </a:moveTo>
                <a:lnTo>
                  <a:pt x="249943" y="175941"/>
                </a:lnTo>
                <a:lnTo>
                  <a:pt x="239070" y="173045"/>
                </a:lnTo>
                <a:lnTo>
                  <a:pt x="227888" y="171758"/>
                </a:lnTo>
                <a:lnTo>
                  <a:pt x="216568" y="171186"/>
                </a:lnTo>
                <a:lnTo>
                  <a:pt x="209930" y="171986"/>
                </a:lnTo>
                <a:lnTo>
                  <a:pt x="202647" y="173471"/>
                </a:lnTo>
                <a:lnTo>
                  <a:pt x="194934" y="175415"/>
                </a:lnTo>
                <a:lnTo>
                  <a:pt x="186935" y="177662"/>
                </a:lnTo>
                <a:lnTo>
                  <a:pt x="170427" y="182700"/>
                </a:lnTo>
                <a:lnTo>
                  <a:pt x="158214" y="188234"/>
                </a:lnTo>
                <a:lnTo>
                  <a:pt x="143405" y="195734"/>
                </a:lnTo>
                <a:lnTo>
                  <a:pt x="126864" y="204544"/>
                </a:lnTo>
                <a:lnTo>
                  <a:pt x="112980" y="212322"/>
                </a:lnTo>
                <a:lnTo>
                  <a:pt x="100866" y="219412"/>
                </a:lnTo>
                <a:lnTo>
                  <a:pt x="89933" y="226044"/>
                </a:lnTo>
                <a:lnTo>
                  <a:pt x="80739" y="233323"/>
                </a:lnTo>
                <a:lnTo>
                  <a:pt x="72705" y="241033"/>
                </a:lnTo>
                <a:lnTo>
                  <a:pt x="65443" y="249030"/>
                </a:lnTo>
                <a:lnTo>
                  <a:pt x="58698" y="257220"/>
                </a:lnTo>
                <a:lnTo>
                  <a:pt x="52295" y="265537"/>
                </a:lnTo>
                <a:lnTo>
                  <a:pt x="46122" y="273939"/>
                </a:lnTo>
                <a:lnTo>
                  <a:pt x="19231" y="308518"/>
                </a:lnTo>
                <a:lnTo>
                  <a:pt x="12649" y="319738"/>
                </a:lnTo>
                <a:lnTo>
                  <a:pt x="8261" y="330076"/>
                </a:lnTo>
                <a:lnTo>
                  <a:pt x="5336" y="339825"/>
                </a:lnTo>
                <a:lnTo>
                  <a:pt x="3386" y="348229"/>
                </a:lnTo>
                <a:lnTo>
                  <a:pt x="2086" y="355737"/>
                </a:lnTo>
                <a:lnTo>
                  <a:pt x="1219" y="362647"/>
                </a:lnTo>
                <a:lnTo>
                  <a:pt x="256" y="375406"/>
                </a:lnTo>
                <a:lnTo>
                  <a:pt x="0" y="381475"/>
                </a:lnTo>
                <a:lnTo>
                  <a:pt x="1734" y="388378"/>
                </a:lnTo>
                <a:lnTo>
                  <a:pt x="4794" y="395838"/>
                </a:lnTo>
                <a:lnTo>
                  <a:pt x="8740" y="403669"/>
                </a:lnTo>
                <a:lnTo>
                  <a:pt x="13275" y="408889"/>
                </a:lnTo>
                <a:lnTo>
                  <a:pt x="18204" y="412370"/>
                </a:lnTo>
                <a:lnTo>
                  <a:pt x="27808" y="416237"/>
                </a:lnTo>
                <a:lnTo>
                  <a:pt x="35251" y="417956"/>
                </a:lnTo>
                <a:lnTo>
                  <a:pt x="46814" y="418719"/>
                </a:lnTo>
                <a:lnTo>
                  <a:pt x="53898" y="418923"/>
                </a:lnTo>
                <a:lnTo>
                  <a:pt x="60526" y="418106"/>
                </a:lnTo>
                <a:lnTo>
                  <a:pt x="66849" y="416610"/>
                </a:lnTo>
                <a:lnTo>
                  <a:pt x="72969" y="414659"/>
                </a:lnTo>
                <a:lnTo>
                  <a:pt x="79907" y="411454"/>
                </a:lnTo>
                <a:lnTo>
                  <a:pt x="87391" y="407412"/>
                </a:lnTo>
                <a:lnTo>
                  <a:pt x="95236" y="402812"/>
                </a:lnTo>
                <a:lnTo>
                  <a:pt x="119194" y="390082"/>
                </a:lnTo>
                <a:lnTo>
                  <a:pt x="133584" y="382686"/>
                </a:lnTo>
                <a:lnTo>
                  <a:pt x="146035" y="375851"/>
                </a:lnTo>
                <a:lnTo>
                  <a:pt x="157193" y="369389"/>
                </a:lnTo>
                <a:lnTo>
                  <a:pt x="177210" y="357129"/>
                </a:lnTo>
                <a:lnTo>
                  <a:pt x="195632" y="345331"/>
                </a:lnTo>
                <a:lnTo>
                  <a:pt x="203593" y="338565"/>
                </a:lnTo>
                <a:lnTo>
                  <a:pt x="210804" y="331197"/>
                </a:lnTo>
                <a:lnTo>
                  <a:pt x="217517" y="323427"/>
                </a:lnTo>
                <a:lnTo>
                  <a:pt x="224850" y="315390"/>
                </a:lnTo>
                <a:lnTo>
                  <a:pt x="240618" y="298840"/>
                </a:lnTo>
                <a:lnTo>
                  <a:pt x="247870" y="290426"/>
                </a:lnTo>
                <a:lnTo>
                  <a:pt x="254611" y="281959"/>
                </a:lnTo>
                <a:lnTo>
                  <a:pt x="261009" y="273457"/>
                </a:lnTo>
                <a:lnTo>
                  <a:pt x="268132" y="262074"/>
                </a:lnTo>
                <a:lnTo>
                  <a:pt x="275739" y="248770"/>
                </a:lnTo>
                <a:lnTo>
                  <a:pt x="283667" y="234186"/>
                </a:lnTo>
                <a:lnTo>
                  <a:pt x="290858" y="217796"/>
                </a:lnTo>
                <a:lnTo>
                  <a:pt x="297556" y="200202"/>
                </a:lnTo>
                <a:lnTo>
                  <a:pt x="317444" y="142260"/>
                </a:lnTo>
                <a:lnTo>
                  <a:pt x="320995" y="130794"/>
                </a:lnTo>
                <a:lnTo>
                  <a:pt x="327482" y="107895"/>
                </a:lnTo>
                <a:lnTo>
                  <a:pt x="329592" y="96454"/>
                </a:lnTo>
                <a:lnTo>
                  <a:pt x="330999" y="85017"/>
                </a:lnTo>
                <a:lnTo>
                  <a:pt x="331937" y="73582"/>
                </a:lnTo>
                <a:lnTo>
                  <a:pt x="331610" y="61197"/>
                </a:lnTo>
                <a:lnTo>
                  <a:pt x="330440" y="48177"/>
                </a:lnTo>
                <a:lnTo>
                  <a:pt x="328707" y="34735"/>
                </a:lnTo>
                <a:lnTo>
                  <a:pt x="326599" y="23868"/>
                </a:lnTo>
                <a:lnTo>
                  <a:pt x="324241" y="14719"/>
                </a:lnTo>
                <a:lnTo>
                  <a:pt x="320034" y="2331"/>
                </a:lnTo>
                <a:lnTo>
                  <a:pt x="318912" y="361"/>
                </a:lnTo>
                <a:lnTo>
                  <a:pt x="318164" y="0"/>
                </a:lnTo>
                <a:lnTo>
                  <a:pt x="316713" y="712"/>
                </a:lnTo>
                <a:lnTo>
                  <a:pt x="312561" y="4043"/>
                </a:lnTo>
                <a:lnTo>
                  <a:pt x="311073" y="7217"/>
                </a:lnTo>
                <a:lnTo>
                  <a:pt x="309419" y="15824"/>
                </a:lnTo>
                <a:lnTo>
                  <a:pt x="306144" y="33619"/>
                </a:lnTo>
                <a:lnTo>
                  <a:pt x="303937" y="45032"/>
                </a:lnTo>
                <a:lnTo>
                  <a:pt x="302466" y="59308"/>
                </a:lnTo>
                <a:lnTo>
                  <a:pt x="301485" y="75493"/>
                </a:lnTo>
                <a:lnTo>
                  <a:pt x="300831" y="92951"/>
                </a:lnTo>
                <a:lnTo>
                  <a:pt x="299911" y="153927"/>
                </a:lnTo>
                <a:lnTo>
                  <a:pt x="299638" y="215703"/>
                </a:lnTo>
                <a:lnTo>
                  <a:pt x="300553" y="236907"/>
                </a:lnTo>
                <a:lnTo>
                  <a:pt x="302114" y="258662"/>
                </a:lnTo>
                <a:lnTo>
                  <a:pt x="305437" y="297440"/>
                </a:lnTo>
                <a:lnTo>
                  <a:pt x="306915" y="321024"/>
                </a:lnTo>
                <a:lnTo>
                  <a:pt x="309213" y="330933"/>
                </a:lnTo>
                <a:lnTo>
                  <a:pt x="312651" y="340396"/>
                </a:lnTo>
                <a:lnTo>
                  <a:pt x="316848" y="349563"/>
                </a:lnTo>
                <a:lnTo>
                  <a:pt x="320598" y="355674"/>
                </a:lnTo>
                <a:lnTo>
                  <a:pt x="324051" y="359748"/>
                </a:lnTo>
                <a:lnTo>
                  <a:pt x="333461" y="368021"/>
                </a:lnTo>
                <a:lnTo>
                  <a:pt x="336436" y="370837"/>
                </a:lnTo>
                <a:lnTo>
                  <a:pt x="339372" y="371762"/>
                </a:lnTo>
                <a:lnTo>
                  <a:pt x="342282" y="371425"/>
                </a:lnTo>
                <a:lnTo>
                  <a:pt x="345174" y="370249"/>
                </a:lnTo>
                <a:lnTo>
                  <a:pt x="353796" y="364042"/>
                </a:lnTo>
                <a:lnTo>
                  <a:pt x="362382" y="356170"/>
                </a:lnTo>
                <a:lnTo>
                  <a:pt x="370641" y="350619"/>
                </a:lnTo>
                <a:lnTo>
                  <a:pt x="385249" y="3421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80"/>
          <p:cNvSpPr/>
          <p:nvPr/>
        </p:nvSpPr>
        <p:spPr>
          <a:xfrm>
            <a:off x="3088957" y="1354455"/>
            <a:ext cx="291466" cy="226560"/>
          </a:xfrm>
          <a:custGeom>
            <a:avLst/>
            <a:gdLst/>
            <a:ahLst/>
            <a:cxnLst/>
            <a:rect l="0" t="0" r="0" b="0"/>
            <a:pathLst>
              <a:path w="291466" h="226560">
                <a:moveTo>
                  <a:pt x="0" y="0"/>
                </a:moveTo>
                <a:lnTo>
                  <a:pt x="9102" y="9101"/>
                </a:lnTo>
                <a:lnTo>
                  <a:pt x="12735" y="13687"/>
                </a:lnTo>
                <a:lnTo>
                  <a:pt x="16110" y="18650"/>
                </a:lnTo>
                <a:lnTo>
                  <a:pt x="19313" y="23863"/>
                </a:lnTo>
                <a:lnTo>
                  <a:pt x="22400" y="29244"/>
                </a:lnTo>
                <a:lnTo>
                  <a:pt x="28371" y="40302"/>
                </a:lnTo>
                <a:lnTo>
                  <a:pt x="30344" y="46870"/>
                </a:lnTo>
                <a:lnTo>
                  <a:pt x="31659" y="54107"/>
                </a:lnTo>
                <a:lnTo>
                  <a:pt x="32536" y="61788"/>
                </a:lnTo>
                <a:lnTo>
                  <a:pt x="34073" y="69767"/>
                </a:lnTo>
                <a:lnTo>
                  <a:pt x="36050" y="77944"/>
                </a:lnTo>
                <a:lnTo>
                  <a:pt x="38321" y="86252"/>
                </a:lnTo>
                <a:lnTo>
                  <a:pt x="43384" y="103104"/>
                </a:lnTo>
                <a:lnTo>
                  <a:pt x="60054" y="154325"/>
                </a:lnTo>
                <a:lnTo>
                  <a:pt x="62896" y="162891"/>
                </a:lnTo>
                <a:lnTo>
                  <a:pt x="64791" y="170506"/>
                </a:lnTo>
                <a:lnTo>
                  <a:pt x="66054" y="177488"/>
                </a:lnTo>
                <a:lnTo>
                  <a:pt x="66896" y="184048"/>
                </a:lnTo>
                <a:lnTo>
                  <a:pt x="69362" y="192231"/>
                </a:lnTo>
                <a:lnTo>
                  <a:pt x="72912" y="201496"/>
                </a:lnTo>
                <a:lnTo>
                  <a:pt x="77183" y="211483"/>
                </a:lnTo>
                <a:lnTo>
                  <a:pt x="80983" y="218141"/>
                </a:lnTo>
                <a:lnTo>
                  <a:pt x="84468" y="222580"/>
                </a:lnTo>
                <a:lnTo>
                  <a:pt x="87745" y="225539"/>
                </a:lnTo>
                <a:lnTo>
                  <a:pt x="91834" y="226559"/>
                </a:lnTo>
                <a:lnTo>
                  <a:pt x="96465" y="226287"/>
                </a:lnTo>
                <a:lnTo>
                  <a:pt x="101458" y="225153"/>
                </a:lnTo>
                <a:lnTo>
                  <a:pt x="104786" y="223444"/>
                </a:lnTo>
                <a:lnTo>
                  <a:pt x="107005" y="221353"/>
                </a:lnTo>
                <a:lnTo>
                  <a:pt x="108484" y="219006"/>
                </a:lnTo>
                <a:lnTo>
                  <a:pt x="112328" y="214584"/>
                </a:lnTo>
                <a:lnTo>
                  <a:pt x="117748" y="208778"/>
                </a:lnTo>
                <a:lnTo>
                  <a:pt x="142427" y="183480"/>
                </a:lnTo>
                <a:lnTo>
                  <a:pt x="146386" y="176612"/>
                </a:lnTo>
                <a:lnTo>
                  <a:pt x="149026" y="169176"/>
                </a:lnTo>
                <a:lnTo>
                  <a:pt x="150786" y="161361"/>
                </a:lnTo>
                <a:lnTo>
                  <a:pt x="154816" y="149484"/>
                </a:lnTo>
                <a:lnTo>
                  <a:pt x="160361" y="134899"/>
                </a:lnTo>
                <a:lnTo>
                  <a:pt x="172236" y="105675"/>
                </a:lnTo>
                <a:lnTo>
                  <a:pt x="180689" y="86336"/>
                </a:lnTo>
                <a:lnTo>
                  <a:pt x="183325" y="78512"/>
                </a:lnTo>
                <a:lnTo>
                  <a:pt x="185081" y="71391"/>
                </a:lnTo>
                <a:lnTo>
                  <a:pt x="186253" y="64739"/>
                </a:lnTo>
                <a:lnTo>
                  <a:pt x="187033" y="58399"/>
                </a:lnTo>
                <a:lnTo>
                  <a:pt x="187554" y="52268"/>
                </a:lnTo>
                <a:lnTo>
                  <a:pt x="187901" y="46275"/>
                </a:lnTo>
                <a:lnTo>
                  <a:pt x="188287" y="34536"/>
                </a:lnTo>
                <a:lnTo>
                  <a:pt x="188458" y="27732"/>
                </a:lnTo>
                <a:lnTo>
                  <a:pt x="188534" y="34233"/>
                </a:lnTo>
                <a:lnTo>
                  <a:pt x="188577" y="49407"/>
                </a:lnTo>
                <a:lnTo>
                  <a:pt x="189535" y="57703"/>
                </a:lnTo>
                <a:lnTo>
                  <a:pt x="191127" y="67996"/>
                </a:lnTo>
                <a:lnTo>
                  <a:pt x="193141" y="79620"/>
                </a:lnTo>
                <a:lnTo>
                  <a:pt x="196388" y="90228"/>
                </a:lnTo>
                <a:lnTo>
                  <a:pt x="200458" y="100157"/>
                </a:lnTo>
                <a:lnTo>
                  <a:pt x="205076" y="109633"/>
                </a:lnTo>
                <a:lnTo>
                  <a:pt x="211012" y="119761"/>
                </a:lnTo>
                <a:lnTo>
                  <a:pt x="217827" y="130323"/>
                </a:lnTo>
                <a:lnTo>
                  <a:pt x="225228" y="141175"/>
                </a:lnTo>
                <a:lnTo>
                  <a:pt x="231115" y="150314"/>
                </a:lnTo>
                <a:lnTo>
                  <a:pt x="235991" y="158311"/>
                </a:lnTo>
                <a:lnTo>
                  <a:pt x="240195" y="165548"/>
                </a:lnTo>
                <a:lnTo>
                  <a:pt x="244903" y="172278"/>
                </a:lnTo>
                <a:lnTo>
                  <a:pt x="249946" y="178669"/>
                </a:lnTo>
                <a:lnTo>
                  <a:pt x="255213" y="184835"/>
                </a:lnTo>
                <a:lnTo>
                  <a:pt x="260630" y="190851"/>
                </a:lnTo>
                <a:lnTo>
                  <a:pt x="271728" y="202615"/>
                </a:lnTo>
                <a:lnTo>
                  <a:pt x="280471" y="209113"/>
                </a:lnTo>
                <a:lnTo>
                  <a:pt x="29146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1"/>
          <p:cNvSpPr/>
          <p:nvPr/>
        </p:nvSpPr>
        <p:spPr>
          <a:xfrm>
            <a:off x="3492679" y="1354455"/>
            <a:ext cx="119201" cy="221529"/>
          </a:xfrm>
          <a:custGeom>
            <a:avLst/>
            <a:gdLst/>
            <a:ahLst/>
            <a:cxnLst/>
            <a:rect l="0" t="0" r="0" b="0"/>
            <a:pathLst>
              <a:path w="119201" h="221529">
                <a:moveTo>
                  <a:pt x="119200" y="0"/>
                </a:moveTo>
                <a:lnTo>
                  <a:pt x="105548" y="0"/>
                </a:lnTo>
                <a:lnTo>
                  <a:pt x="100574" y="952"/>
                </a:lnTo>
                <a:lnTo>
                  <a:pt x="96305" y="2539"/>
                </a:lnTo>
                <a:lnTo>
                  <a:pt x="92507" y="4550"/>
                </a:lnTo>
                <a:lnTo>
                  <a:pt x="88070" y="7796"/>
                </a:lnTo>
                <a:lnTo>
                  <a:pt x="83207" y="11865"/>
                </a:lnTo>
                <a:lnTo>
                  <a:pt x="78060" y="16482"/>
                </a:lnTo>
                <a:lnTo>
                  <a:pt x="70818" y="24323"/>
                </a:lnTo>
                <a:lnTo>
                  <a:pt x="62181" y="34313"/>
                </a:lnTo>
                <a:lnTo>
                  <a:pt x="52612" y="45735"/>
                </a:lnTo>
                <a:lnTo>
                  <a:pt x="43376" y="59065"/>
                </a:lnTo>
                <a:lnTo>
                  <a:pt x="34361" y="73666"/>
                </a:lnTo>
                <a:lnTo>
                  <a:pt x="25493" y="89116"/>
                </a:lnTo>
                <a:lnTo>
                  <a:pt x="18629" y="104178"/>
                </a:lnTo>
                <a:lnTo>
                  <a:pt x="13100" y="118982"/>
                </a:lnTo>
                <a:lnTo>
                  <a:pt x="8462" y="133614"/>
                </a:lnTo>
                <a:lnTo>
                  <a:pt x="5370" y="145273"/>
                </a:lnTo>
                <a:lnTo>
                  <a:pt x="3308" y="154951"/>
                </a:lnTo>
                <a:lnTo>
                  <a:pt x="1934" y="163308"/>
                </a:lnTo>
                <a:lnTo>
                  <a:pt x="1018" y="170784"/>
                </a:lnTo>
                <a:lnTo>
                  <a:pt x="407" y="177674"/>
                </a:lnTo>
                <a:lnTo>
                  <a:pt x="0" y="184171"/>
                </a:lnTo>
                <a:lnTo>
                  <a:pt x="681" y="189456"/>
                </a:lnTo>
                <a:lnTo>
                  <a:pt x="2088" y="193931"/>
                </a:lnTo>
                <a:lnTo>
                  <a:pt x="3978" y="197867"/>
                </a:lnTo>
                <a:lnTo>
                  <a:pt x="6190" y="201444"/>
                </a:lnTo>
                <a:lnTo>
                  <a:pt x="8618" y="204781"/>
                </a:lnTo>
                <a:lnTo>
                  <a:pt x="11189" y="207958"/>
                </a:lnTo>
                <a:lnTo>
                  <a:pt x="13855" y="210076"/>
                </a:lnTo>
                <a:lnTo>
                  <a:pt x="16585" y="211488"/>
                </a:lnTo>
                <a:lnTo>
                  <a:pt x="19358" y="212429"/>
                </a:lnTo>
                <a:lnTo>
                  <a:pt x="23111" y="214010"/>
                </a:lnTo>
                <a:lnTo>
                  <a:pt x="27518" y="216015"/>
                </a:lnTo>
                <a:lnTo>
                  <a:pt x="32362" y="218305"/>
                </a:lnTo>
                <a:lnTo>
                  <a:pt x="36543" y="219832"/>
                </a:lnTo>
                <a:lnTo>
                  <a:pt x="40283" y="220849"/>
                </a:lnTo>
                <a:lnTo>
                  <a:pt x="43729" y="221528"/>
                </a:lnTo>
                <a:lnTo>
                  <a:pt x="48883" y="221028"/>
                </a:lnTo>
                <a:lnTo>
                  <a:pt x="55178" y="219742"/>
                </a:lnTo>
                <a:lnTo>
                  <a:pt x="62231" y="217932"/>
                </a:lnTo>
                <a:lnTo>
                  <a:pt x="67886" y="216725"/>
                </a:lnTo>
                <a:lnTo>
                  <a:pt x="72608" y="215921"/>
                </a:lnTo>
                <a:lnTo>
                  <a:pt x="76709" y="215385"/>
                </a:lnTo>
                <a:lnTo>
                  <a:pt x="80395" y="214074"/>
                </a:lnTo>
                <a:lnTo>
                  <a:pt x="83805" y="212249"/>
                </a:lnTo>
                <a:lnTo>
                  <a:pt x="93483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82"/>
          <p:cNvSpPr/>
          <p:nvPr/>
        </p:nvSpPr>
        <p:spPr>
          <a:xfrm>
            <a:off x="3714750" y="1162509"/>
            <a:ext cx="92792" cy="483412"/>
          </a:xfrm>
          <a:custGeom>
            <a:avLst/>
            <a:gdLst/>
            <a:ahLst/>
            <a:cxnLst/>
            <a:rect l="0" t="0" r="0" b="0"/>
            <a:pathLst>
              <a:path w="92792" h="483412">
                <a:moveTo>
                  <a:pt x="0" y="20496"/>
                </a:moveTo>
                <a:lnTo>
                  <a:pt x="4550" y="11394"/>
                </a:lnTo>
                <a:lnTo>
                  <a:pt x="6843" y="7760"/>
                </a:lnTo>
                <a:lnTo>
                  <a:pt x="9325" y="4385"/>
                </a:lnTo>
                <a:lnTo>
                  <a:pt x="11931" y="1183"/>
                </a:lnTo>
                <a:lnTo>
                  <a:pt x="14621" y="0"/>
                </a:lnTo>
                <a:lnTo>
                  <a:pt x="17367" y="165"/>
                </a:lnTo>
                <a:lnTo>
                  <a:pt x="20150" y="1227"/>
                </a:lnTo>
                <a:lnTo>
                  <a:pt x="22006" y="2887"/>
                </a:lnTo>
                <a:lnTo>
                  <a:pt x="23243" y="4947"/>
                </a:lnTo>
                <a:lnTo>
                  <a:pt x="24068" y="7272"/>
                </a:lnTo>
                <a:lnTo>
                  <a:pt x="26344" y="26597"/>
                </a:lnTo>
                <a:lnTo>
                  <a:pt x="28040" y="35041"/>
                </a:lnTo>
                <a:lnTo>
                  <a:pt x="30123" y="44480"/>
                </a:lnTo>
                <a:lnTo>
                  <a:pt x="32465" y="61250"/>
                </a:lnTo>
                <a:lnTo>
                  <a:pt x="37606" y="107824"/>
                </a:lnTo>
                <a:lnTo>
                  <a:pt x="42215" y="134912"/>
                </a:lnTo>
                <a:lnTo>
                  <a:pt x="48146" y="163448"/>
                </a:lnTo>
                <a:lnTo>
                  <a:pt x="61403" y="222143"/>
                </a:lnTo>
                <a:lnTo>
                  <a:pt x="73645" y="279979"/>
                </a:lnTo>
                <a:lnTo>
                  <a:pt x="77672" y="302070"/>
                </a:lnTo>
                <a:lnTo>
                  <a:pt x="80356" y="319654"/>
                </a:lnTo>
                <a:lnTo>
                  <a:pt x="90909" y="406671"/>
                </a:lnTo>
                <a:lnTo>
                  <a:pt x="92038" y="418916"/>
                </a:lnTo>
                <a:lnTo>
                  <a:pt x="92791" y="428984"/>
                </a:lnTo>
                <a:lnTo>
                  <a:pt x="92341" y="438554"/>
                </a:lnTo>
                <a:lnTo>
                  <a:pt x="91087" y="447791"/>
                </a:lnTo>
                <a:lnTo>
                  <a:pt x="89300" y="456807"/>
                </a:lnTo>
                <a:lnTo>
                  <a:pt x="87314" y="469364"/>
                </a:lnTo>
                <a:lnTo>
                  <a:pt x="85725" y="4834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83"/>
          <p:cNvSpPr/>
          <p:nvPr/>
        </p:nvSpPr>
        <p:spPr>
          <a:xfrm>
            <a:off x="3723322" y="1423035"/>
            <a:ext cx="265749" cy="60008"/>
          </a:xfrm>
          <a:custGeom>
            <a:avLst/>
            <a:gdLst/>
            <a:ahLst/>
            <a:cxnLst/>
            <a:rect l="0" t="0" r="0" b="0"/>
            <a:pathLst>
              <a:path w="265749" h="60008">
                <a:moveTo>
                  <a:pt x="0" y="60007"/>
                </a:moveTo>
                <a:lnTo>
                  <a:pt x="4551" y="50905"/>
                </a:lnTo>
                <a:lnTo>
                  <a:pt x="6844" y="47272"/>
                </a:lnTo>
                <a:lnTo>
                  <a:pt x="9325" y="43897"/>
                </a:lnTo>
                <a:lnTo>
                  <a:pt x="11932" y="40694"/>
                </a:lnTo>
                <a:lnTo>
                  <a:pt x="15574" y="38559"/>
                </a:lnTo>
                <a:lnTo>
                  <a:pt x="19908" y="37136"/>
                </a:lnTo>
                <a:lnTo>
                  <a:pt x="24702" y="36187"/>
                </a:lnTo>
                <a:lnTo>
                  <a:pt x="32568" y="35133"/>
                </a:lnTo>
                <a:lnTo>
                  <a:pt x="36000" y="34852"/>
                </a:lnTo>
                <a:lnTo>
                  <a:pt x="42098" y="33712"/>
                </a:lnTo>
                <a:lnTo>
                  <a:pt x="59032" y="29905"/>
                </a:lnTo>
                <a:lnTo>
                  <a:pt x="67930" y="28509"/>
                </a:lnTo>
                <a:lnTo>
                  <a:pt x="76719" y="27579"/>
                </a:lnTo>
                <a:lnTo>
                  <a:pt x="85436" y="26958"/>
                </a:lnTo>
                <a:lnTo>
                  <a:pt x="94105" y="25592"/>
                </a:lnTo>
                <a:lnTo>
                  <a:pt x="102742" y="23729"/>
                </a:lnTo>
                <a:lnTo>
                  <a:pt x="111357" y="21534"/>
                </a:lnTo>
                <a:lnTo>
                  <a:pt x="122815" y="19118"/>
                </a:lnTo>
                <a:lnTo>
                  <a:pt x="150787" y="13894"/>
                </a:lnTo>
                <a:lnTo>
                  <a:pt x="164342" y="12120"/>
                </a:lnTo>
                <a:lnTo>
                  <a:pt x="177189" y="10938"/>
                </a:lnTo>
                <a:lnTo>
                  <a:pt x="189563" y="10149"/>
                </a:lnTo>
                <a:lnTo>
                  <a:pt x="210933" y="9273"/>
                </a:lnTo>
                <a:lnTo>
                  <a:pt x="236489" y="878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4"/>
          <p:cNvSpPr/>
          <p:nvPr/>
        </p:nvSpPr>
        <p:spPr>
          <a:xfrm>
            <a:off x="4486436" y="1345882"/>
            <a:ext cx="265037" cy="304471"/>
          </a:xfrm>
          <a:custGeom>
            <a:avLst/>
            <a:gdLst/>
            <a:ahLst/>
            <a:cxnLst/>
            <a:rect l="0" t="0" r="0" b="0"/>
            <a:pathLst>
              <a:path w="265037" h="304471">
                <a:moveTo>
                  <a:pt x="188434" y="0"/>
                </a:moveTo>
                <a:lnTo>
                  <a:pt x="165679" y="4551"/>
                </a:lnTo>
                <a:lnTo>
                  <a:pt x="157072" y="6844"/>
                </a:lnTo>
                <a:lnTo>
                  <a:pt x="149428" y="9325"/>
                </a:lnTo>
                <a:lnTo>
                  <a:pt x="134903" y="14622"/>
                </a:lnTo>
                <a:lnTo>
                  <a:pt x="118922" y="20151"/>
                </a:lnTo>
                <a:lnTo>
                  <a:pt x="111613" y="23912"/>
                </a:lnTo>
                <a:lnTo>
                  <a:pt x="104834" y="28324"/>
                </a:lnTo>
                <a:lnTo>
                  <a:pt x="98411" y="33170"/>
                </a:lnTo>
                <a:lnTo>
                  <a:pt x="92224" y="39258"/>
                </a:lnTo>
                <a:lnTo>
                  <a:pt x="86193" y="46175"/>
                </a:lnTo>
                <a:lnTo>
                  <a:pt x="80268" y="53643"/>
                </a:lnTo>
                <a:lnTo>
                  <a:pt x="74413" y="60527"/>
                </a:lnTo>
                <a:lnTo>
                  <a:pt x="68605" y="67021"/>
                </a:lnTo>
                <a:lnTo>
                  <a:pt x="62828" y="73256"/>
                </a:lnTo>
                <a:lnTo>
                  <a:pt x="57071" y="81222"/>
                </a:lnTo>
                <a:lnTo>
                  <a:pt x="51329" y="90343"/>
                </a:lnTo>
                <a:lnTo>
                  <a:pt x="45595" y="100234"/>
                </a:lnTo>
                <a:lnTo>
                  <a:pt x="34145" y="118843"/>
                </a:lnTo>
                <a:lnTo>
                  <a:pt x="28424" y="127807"/>
                </a:lnTo>
                <a:lnTo>
                  <a:pt x="23658" y="136639"/>
                </a:lnTo>
                <a:lnTo>
                  <a:pt x="19528" y="145385"/>
                </a:lnTo>
                <a:lnTo>
                  <a:pt x="15822" y="154074"/>
                </a:lnTo>
                <a:lnTo>
                  <a:pt x="12399" y="163676"/>
                </a:lnTo>
                <a:lnTo>
                  <a:pt x="9165" y="173887"/>
                </a:lnTo>
                <a:lnTo>
                  <a:pt x="6056" y="184505"/>
                </a:lnTo>
                <a:lnTo>
                  <a:pt x="3984" y="194441"/>
                </a:lnTo>
                <a:lnTo>
                  <a:pt x="2602" y="203922"/>
                </a:lnTo>
                <a:lnTo>
                  <a:pt x="1681" y="213101"/>
                </a:lnTo>
                <a:lnTo>
                  <a:pt x="1067" y="223982"/>
                </a:lnTo>
                <a:lnTo>
                  <a:pt x="385" y="248773"/>
                </a:lnTo>
                <a:lnTo>
                  <a:pt x="0" y="275852"/>
                </a:lnTo>
                <a:lnTo>
                  <a:pt x="899" y="282009"/>
                </a:lnTo>
                <a:lnTo>
                  <a:pt x="4437" y="291390"/>
                </a:lnTo>
                <a:lnTo>
                  <a:pt x="7667" y="294272"/>
                </a:lnTo>
                <a:lnTo>
                  <a:pt x="11725" y="296194"/>
                </a:lnTo>
                <a:lnTo>
                  <a:pt x="16335" y="297475"/>
                </a:lnTo>
                <a:lnTo>
                  <a:pt x="21314" y="299282"/>
                </a:lnTo>
                <a:lnTo>
                  <a:pt x="26538" y="301439"/>
                </a:lnTo>
                <a:lnTo>
                  <a:pt x="31926" y="303829"/>
                </a:lnTo>
                <a:lnTo>
                  <a:pt x="37422" y="304470"/>
                </a:lnTo>
                <a:lnTo>
                  <a:pt x="42992" y="303945"/>
                </a:lnTo>
                <a:lnTo>
                  <a:pt x="48610" y="302643"/>
                </a:lnTo>
                <a:lnTo>
                  <a:pt x="55213" y="300822"/>
                </a:lnTo>
                <a:lnTo>
                  <a:pt x="70169" y="296259"/>
                </a:lnTo>
                <a:lnTo>
                  <a:pt x="120007" y="279954"/>
                </a:lnTo>
                <a:lnTo>
                  <a:pt x="128529" y="275219"/>
                </a:lnTo>
                <a:lnTo>
                  <a:pt x="137067" y="269204"/>
                </a:lnTo>
                <a:lnTo>
                  <a:pt x="145616" y="262337"/>
                </a:lnTo>
                <a:lnTo>
                  <a:pt x="154174" y="255854"/>
                </a:lnTo>
                <a:lnTo>
                  <a:pt x="171302" y="243570"/>
                </a:lnTo>
                <a:lnTo>
                  <a:pt x="197010" y="225945"/>
                </a:lnTo>
                <a:lnTo>
                  <a:pt x="204629" y="219210"/>
                </a:lnTo>
                <a:lnTo>
                  <a:pt x="211613" y="211863"/>
                </a:lnTo>
                <a:lnTo>
                  <a:pt x="218174" y="204107"/>
                </a:lnTo>
                <a:lnTo>
                  <a:pt x="224453" y="196079"/>
                </a:lnTo>
                <a:lnTo>
                  <a:pt x="230544" y="187869"/>
                </a:lnTo>
                <a:lnTo>
                  <a:pt x="236510" y="179539"/>
                </a:lnTo>
                <a:lnTo>
                  <a:pt x="241439" y="171127"/>
                </a:lnTo>
                <a:lnTo>
                  <a:pt x="245679" y="162662"/>
                </a:lnTo>
                <a:lnTo>
                  <a:pt x="249457" y="154162"/>
                </a:lnTo>
                <a:lnTo>
                  <a:pt x="252928" y="145637"/>
                </a:lnTo>
                <a:lnTo>
                  <a:pt x="256195" y="137096"/>
                </a:lnTo>
                <a:lnTo>
                  <a:pt x="259325" y="128545"/>
                </a:lnTo>
                <a:lnTo>
                  <a:pt x="261412" y="120939"/>
                </a:lnTo>
                <a:lnTo>
                  <a:pt x="262803" y="113964"/>
                </a:lnTo>
                <a:lnTo>
                  <a:pt x="263731" y="107408"/>
                </a:lnTo>
                <a:lnTo>
                  <a:pt x="264349" y="100180"/>
                </a:lnTo>
                <a:lnTo>
                  <a:pt x="264761" y="92505"/>
                </a:lnTo>
                <a:lnTo>
                  <a:pt x="265036" y="84530"/>
                </a:lnTo>
                <a:lnTo>
                  <a:pt x="264267" y="78261"/>
                </a:lnTo>
                <a:lnTo>
                  <a:pt x="260872" y="68755"/>
                </a:lnTo>
                <a:lnTo>
                  <a:pt x="257681" y="63934"/>
                </a:lnTo>
                <a:lnTo>
                  <a:pt x="253649" y="58815"/>
                </a:lnTo>
                <a:lnTo>
                  <a:pt x="249055" y="53498"/>
                </a:lnTo>
                <a:lnTo>
                  <a:pt x="244088" y="49000"/>
                </a:lnTo>
                <a:lnTo>
                  <a:pt x="238872" y="45049"/>
                </a:lnTo>
                <a:lnTo>
                  <a:pt x="233489" y="41463"/>
                </a:lnTo>
                <a:lnTo>
                  <a:pt x="228948" y="38119"/>
                </a:lnTo>
                <a:lnTo>
                  <a:pt x="221363" y="31865"/>
                </a:lnTo>
                <a:lnTo>
                  <a:pt x="217054" y="28863"/>
                </a:lnTo>
                <a:lnTo>
                  <a:pt x="212276" y="25910"/>
                </a:lnTo>
                <a:lnTo>
                  <a:pt x="207186" y="22988"/>
                </a:lnTo>
                <a:lnTo>
                  <a:pt x="198991" y="19742"/>
                </a:lnTo>
                <a:lnTo>
                  <a:pt x="195472" y="18876"/>
                </a:lnTo>
                <a:lnTo>
                  <a:pt x="192173" y="19252"/>
                </a:lnTo>
                <a:lnTo>
                  <a:pt x="189022" y="20455"/>
                </a:lnTo>
                <a:lnTo>
                  <a:pt x="185968" y="22209"/>
                </a:lnTo>
                <a:lnTo>
                  <a:pt x="180035" y="24158"/>
                </a:lnTo>
                <a:lnTo>
                  <a:pt x="177120" y="24678"/>
                </a:lnTo>
                <a:lnTo>
                  <a:pt x="171340" y="27795"/>
                </a:lnTo>
                <a:lnTo>
                  <a:pt x="165596" y="32356"/>
                </a:lnTo>
                <a:lnTo>
                  <a:pt x="162731" y="34906"/>
                </a:lnTo>
                <a:lnTo>
                  <a:pt x="145571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85"/>
          <p:cNvSpPr/>
          <p:nvPr/>
        </p:nvSpPr>
        <p:spPr>
          <a:xfrm>
            <a:off x="4872641" y="1126631"/>
            <a:ext cx="67977" cy="656450"/>
          </a:xfrm>
          <a:custGeom>
            <a:avLst/>
            <a:gdLst/>
            <a:ahLst/>
            <a:cxnLst/>
            <a:rect l="0" t="0" r="0" b="0"/>
            <a:pathLst>
              <a:path w="67977" h="656450">
                <a:moveTo>
                  <a:pt x="67976" y="4938"/>
                </a:moveTo>
                <a:lnTo>
                  <a:pt x="58875" y="388"/>
                </a:lnTo>
                <a:lnTo>
                  <a:pt x="55241" y="0"/>
                </a:lnTo>
                <a:lnTo>
                  <a:pt x="51866" y="693"/>
                </a:lnTo>
                <a:lnTo>
                  <a:pt x="48663" y="2109"/>
                </a:lnTo>
                <a:lnTo>
                  <a:pt x="46528" y="4004"/>
                </a:lnTo>
                <a:lnTo>
                  <a:pt x="45105" y="6221"/>
                </a:lnTo>
                <a:lnTo>
                  <a:pt x="44156" y="8651"/>
                </a:lnTo>
                <a:lnTo>
                  <a:pt x="42571" y="12176"/>
                </a:lnTo>
                <a:lnTo>
                  <a:pt x="38270" y="21173"/>
                </a:lnTo>
                <a:lnTo>
                  <a:pt x="30493" y="36948"/>
                </a:lnTo>
                <a:lnTo>
                  <a:pt x="26795" y="46281"/>
                </a:lnTo>
                <a:lnTo>
                  <a:pt x="17606" y="71890"/>
                </a:lnTo>
                <a:lnTo>
                  <a:pt x="13441" y="84816"/>
                </a:lnTo>
                <a:lnTo>
                  <a:pt x="9712" y="97242"/>
                </a:lnTo>
                <a:lnTo>
                  <a:pt x="6273" y="109337"/>
                </a:lnTo>
                <a:lnTo>
                  <a:pt x="3981" y="121210"/>
                </a:lnTo>
                <a:lnTo>
                  <a:pt x="2453" y="132935"/>
                </a:lnTo>
                <a:lnTo>
                  <a:pt x="1434" y="144562"/>
                </a:lnTo>
                <a:lnTo>
                  <a:pt x="754" y="156123"/>
                </a:lnTo>
                <a:lnTo>
                  <a:pt x="0" y="179129"/>
                </a:lnTo>
                <a:lnTo>
                  <a:pt x="1703" y="195361"/>
                </a:lnTo>
                <a:lnTo>
                  <a:pt x="4745" y="214754"/>
                </a:lnTo>
                <a:lnTo>
                  <a:pt x="8677" y="236256"/>
                </a:lnTo>
                <a:lnTo>
                  <a:pt x="11298" y="254400"/>
                </a:lnTo>
                <a:lnTo>
                  <a:pt x="13046" y="270306"/>
                </a:lnTo>
                <a:lnTo>
                  <a:pt x="20401" y="359617"/>
                </a:lnTo>
                <a:lnTo>
                  <a:pt x="30074" y="524931"/>
                </a:lnTo>
                <a:lnTo>
                  <a:pt x="32081" y="568151"/>
                </a:lnTo>
                <a:lnTo>
                  <a:pt x="33568" y="584249"/>
                </a:lnTo>
                <a:lnTo>
                  <a:pt x="35512" y="598791"/>
                </a:lnTo>
                <a:lnTo>
                  <a:pt x="37761" y="612295"/>
                </a:lnTo>
                <a:lnTo>
                  <a:pt x="39260" y="622250"/>
                </a:lnTo>
                <a:lnTo>
                  <a:pt x="41371" y="640812"/>
                </a:lnTo>
                <a:lnTo>
                  <a:pt x="42259" y="6564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6"/>
          <p:cNvSpPr/>
          <p:nvPr/>
        </p:nvSpPr>
        <p:spPr>
          <a:xfrm>
            <a:off x="4803457" y="1474469"/>
            <a:ext cx="300039" cy="60009"/>
          </a:xfrm>
          <a:custGeom>
            <a:avLst/>
            <a:gdLst/>
            <a:ahLst/>
            <a:cxnLst/>
            <a:rect l="0" t="0" r="0" b="0"/>
            <a:pathLst>
              <a:path w="300039" h="60009">
                <a:moveTo>
                  <a:pt x="0" y="60008"/>
                </a:moveTo>
                <a:lnTo>
                  <a:pt x="13652" y="50906"/>
                </a:lnTo>
                <a:lnTo>
                  <a:pt x="21484" y="48225"/>
                </a:lnTo>
                <a:lnTo>
                  <a:pt x="30515" y="46438"/>
                </a:lnTo>
                <a:lnTo>
                  <a:pt x="40346" y="45246"/>
                </a:lnTo>
                <a:lnTo>
                  <a:pt x="49758" y="43499"/>
                </a:lnTo>
                <a:lnTo>
                  <a:pt x="58890" y="41382"/>
                </a:lnTo>
                <a:lnTo>
                  <a:pt x="67834" y="39018"/>
                </a:lnTo>
                <a:lnTo>
                  <a:pt x="81418" y="36490"/>
                </a:lnTo>
                <a:lnTo>
                  <a:pt x="133132" y="28380"/>
                </a:lnTo>
                <a:lnTo>
                  <a:pt x="147810" y="25588"/>
                </a:lnTo>
                <a:lnTo>
                  <a:pt x="180946" y="18993"/>
                </a:lnTo>
                <a:lnTo>
                  <a:pt x="248982" y="6475"/>
                </a:lnTo>
                <a:lnTo>
                  <a:pt x="262191" y="4317"/>
                </a:lnTo>
                <a:lnTo>
                  <a:pt x="271949" y="2878"/>
                </a:lnTo>
                <a:lnTo>
                  <a:pt x="279407" y="1919"/>
                </a:lnTo>
                <a:lnTo>
                  <a:pt x="285331" y="1279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87"/>
          <p:cNvSpPr/>
          <p:nvPr/>
        </p:nvSpPr>
        <p:spPr>
          <a:xfrm>
            <a:off x="5720715" y="1225867"/>
            <a:ext cx="51436" cy="505779"/>
          </a:xfrm>
          <a:custGeom>
            <a:avLst/>
            <a:gdLst/>
            <a:ahLst/>
            <a:cxnLst/>
            <a:rect l="0" t="0" r="0" b="0"/>
            <a:pathLst>
              <a:path w="51436" h="505779">
                <a:moveTo>
                  <a:pt x="0" y="0"/>
                </a:moveTo>
                <a:lnTo>
                  <a:pt x="4551" y="13652"/>
                </a:lnTo>
                <a:lnTo>
                  <a:pt x="5891" y="20532"/>
                </a:lnTo>
                <a:lnTo>
                  <a:pt x="7381" y="35795"/>
                </a:lnTo>
                <a:lnTo>
                  <a:pt x="6825" y="42914"/>
                </a:lnTo>
                <a:lnTo>
                  <a:pt x="5503" y="49564"/>
                </a:lnTo>
                <a:lnTo>
                  <a:pt x="3668" y="55903"/>
                </a:lnTo>
                <a:lnTo>
                  <a:pt x="2445" y="62986"/>
                </a:lnTo>
                <a:lnTo>
                  <a:pt x="1087" y="78476"/>
                </a:lnTo>
                <a:lnTo>
                  <a:pt x="483" y="105046"/>
                </a:lnTo>
                <a:lnTo>
                  <a:pt x="28" y="206530"/>
                </a:lnTo>
                <a:lnTo>
                  <a:pt x="971" y="218649"/>
                </a:lnTo>
                <a:lnTo>
                  <a:pt x="2552" y="230539"/>
                </a:lnTo>
                <a:lnTo>
                  <a:pt x="16485" y="308852"/>
                </a:lnTo>
                <a:lnTo>
                  <a:pt x="20515" y="328774"/>
                </a:lnTo>
                <a:lnTo>
                  <a:pt x="24154" y="344912"/>
                </a:lnTo>
                <a:lnTo>
                  <a:pt x="27532" y="358529"/>
                </a:lnTo>
                <a:lnTo>
                  <a:pt x="29785" y="370465"/>
                </a:lnTo>
                <a:lnTo>
                  <a:pt x="31286" y="381279"/>
                </a:lnTo>
                <a:lnTo>
                  <a:pt x="32288" y="391346"/>
                </a:lnTo>
                <a:lnTo>
                  <a:pt x="33908" y="399962"/>
                </a:lnTo>
                <a:lnTo>
                  <a:pt x="35940" y="407611"/>
                </a:lnTo>
                <a:lnTo>
                  <a:pt x="38247" y="414616"/>
                </a:lnTo>
                <a:lnTo>
                  <a:pt x="39786" y="424048"/>
                </a:lnTo>
                <a:lnTo>
                  <a:pt x="40811" y="435099"/>
                </a:lnTo>
                <a:lnTo>
                  <a:pt x="41495" y="447228"/>
                </a:lnTo>
                <a:lnTo>
                  <a:pt x="42903" y="457220"/>
                </a:lnTo>
                <a:lnTo>
                  <a:pt x="44794" y="465786"/>
                </a:lnTo>
                <a:lnTo>
                  <a:pt x="47008" y="473401"/>
                </a:lnTo>
                <a:lnTo>
                  <a:pt x="48484" y="479431"/>
                </a:lnTo>
                <a:lnTo>
                  <a:pt x="49467" y="484403"/>
                </a:lnTo>
                <a:lnTo>
                  <a:pt x="51435" y="505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88"/>
          <p:cNvSpPr/>
          <p:nvPr/>
        </p:nvSpPr>
        <p:spPr>
          <a:xfrm>
            <a:off x="5523547" y="1193432"/>
            <a:ext cx="951549" cy="494741"/>
          </a:xfrm>
          <a:custGeom>
            <a:avLst/>
            <a:gdLst/>
            <a:ahLst/>
            <a:cxnLst/>
            <a:rect l="0" t="0" r="0" b="0"/>
            <a:pathLst>
              <a:path w="951549" h="494741">
                <a:moveTo>
                  <a:pt x="0" y="323900"/>
                </a:moveTo>
                <a:lnTo>
                  <a:pt x="18203" y="314798"/>
                </a:lnTo>
                <a:lnTo>
                  <a:pt x="47461" y="302710"/>
                </a:lnTo>
                <a:lnTo>
                  <a:pt x="65930" y="295486"/>
                </a:lnTo>
                <a:lnTo>
                  <a:pt x="109313" y="279839"/>
                </a:lnTo>
                <a:lnTo>
                  <a:pt x="132883" y="271666"/>
                </a:lnTo>
                <a:lnTo>
                  <a:pt x="153358" y="263360"/>
                </a:lnTo>
                <a:lnTo>
                  <a:pt x="171771" y="254965"/>
                </a:lnTo>
                <a:lnTo>
                  <a:pt x="267620" y="207223"/>
                </a:lnTo>
                <a:lnTo>
                  <a:pt x="288487" y="192986"/>
                </a:lnTo>
                <a:lnTo>
                  <a:pt x="307287" y="178086"/>
                </a:lnTo>
                <a:lnTo>
                  <a:pt x="325167" y="165114"/>
                </a:lnTo>
                <a:lnTo>
                  <a:pt x="340098" y="150458"/>
                </a:lnTo>
                <a:lnTo>
                  <a:pt x="346748" y="142550"/>
                </a:lnTo>
                <a:lnTo>
                  <a:pt x="352133" y="134420"/>
                </a:lnTo>
                <a:lnTo>
                  <a:pt x="356675" y="126142"/>
                </a:lnTo>
                <a:lnTo>
                  <a:pt x="360656" y="117767"/>
                </a:lnTo>
                <a:lnTo>
                  <a:pt x="364262" y="109325"/>
                </a:lnTo>
                <a:lnTo>
                  <a:pt x="367619" y="100840"/>
                </a:lnTo>
                <a:lnTo>
                  <a:pt x="373889" y="83792"/>
                </a:lnTo>
                <a:lnTo>
                  <a:pt x="379851" y="66690"/>
                </a:lnTo>
                <a:lnTo>
                  <a:pt x="383135" y="52105"/>
                </a:lnTo>
                <a:lnTo>
                  <a:pt x="384595" y="39272"/>
                </a:lnTo>
                <a:lnTo>
                  <a:pt x="385243" y="27219"/>
                </a:lnTo>
                <a:lnTo>
                  <a:pt x="384464" y="22290"/>
                </a:lnTo>
                <a:lnTo>
                  <a:pt x="378909" y="7536"/>
                </a:lnTo>
                <a:lnTo>
                  <a:pt x="378336" y="4406"/>
                </a:lnTo>
                <a:lnTo>
                  <a:pt x="377002" y="2319"/>
                </a:lnTo>
                <a:lnTo>
                  <a:pt x="375160" y="928"/>
                </a:lnTo>
                <a:lnTo>
                  <a:pt x="372979" y="0"/>
                </a:lnTo>
                <a:lnTo>
                  <a:pt x="371525" y="334"/>
                </a:lnTo>
                <a:lnTo>
                  <a:pt x="370556" y="1509"/>
                </a:lnTo>
                <a:lnTo>
                  <a:pt x="369910" y="3246"/>
                </a:lnTo>
                <a:lnTo>
                  <a:pt x="370431" y="5355"/>
                </a:lnTo>
                <a:lnTo>
                  <a:pt x="380663" y="22895"/>
                </a:lnTo>
                <a:lnTo>
                  <a:pt x="383496" y="35815"/>
                </a:lnTo>
                <a:lnTo>
                  <a:pt x="385708" y="51082"/>
                </a:lnTo>
                <a:lnTo>
                  <a:pt x="387631" y="59154"/>
                </a:lnTo>
                <a:lnTo>
                  <a:pt x="389866" y="67393"/>
                </a:lnTo>
                <a:lnTo>
                  <a:pt x="394889" y="84167"/>
                </a:lnTo>
                <a:lnTo>
                  <a:pt x="397562" y="92640"/>
                </a:lnTo>
                <a:lnTo>
                  <a:pt x="403072" y="112215"/>
                </a:lnTo>
                <a:lnTo>
                  <a:pt x="405875" y="122770"/>
                </a:lnTo>
                <a:lnTo>
                  <a:pt x="419149" y="164976"/>
                </a:lnTo>
                <a:lnTo>
                  <a:pt x="428023" y="192233"/>
                </a:lnTo>
                <a:lnTo>
                  <a:pt x="433938" y="214215"/>
                </a:lnTo>
                <a:lnTo>
                  <a:pt x="437882" y="232679"/>
                </a:lnTo>
                <a:lnTo>
                  <a:pt x="448763" y="298790"/>
                </a:lnTo>
                <a:lnTo>
                  <a:pt x="450623" y="314780"/>
                </a:lnTo>
                <a:lnTo>
                  <a:pt x="451863" y="330203"/>
                </a:lnTo>
                <a:lnTo>
                  <a:pt x="452689" y="345247"/>
                </a:lnTo>
                <a:lnTo>
                  <a:pt x="453608" y="374663"/>
                </a:lnTo>
                <a:lnTo>
                  <a:pt x="454198" y="418700"/>
                </a:lnTo>
                <a:lnTo>
                  <a:pt x="454278" y="407626"/>
                </a:lnTo>
                <a:lnTo>
                  <a:pt x="454300" y="394005"/>
                </a:lnTo>
                <a:lnTo>
                  <a:pt x="455267" y="383019"/>
                </a:lnTo>
                <a:lnTo>
                  <a:pt x="456863" y="373790"/>
                </a:lnTo>
                <a:lnTo>
                  <a:pt x="458880" y="365733"/>
                </a:lnTo>
                <a:lnTo>
                  <a:pt x="460226" y="357503"/>
                </a:lnTo>
                <a:lnTo>
                  <a:pt x="461122" y="349160"/>
                </a:lnTo>
                <a:lnTo>
                  <a:pt x="461720" y="340740"/>
                </a:lnTo>
                <a:lnTo>
                  <a:pt x="464023" y="332269"/>
                </a:lnTo>
                <a:lnTo>
                  <a:pt x="467464" y="323764"/>
                </a:lnTo>
                <a:lnTo>
                  <a:pt x="471663" y="315237"/>
                </a:lnTo>
                <a:lnTo>
                  <a:pt x="481408" y="300682"/>
                </a:lnTo>
                <a:lnTo>
                  <a:pt x="492089" y="287864"/>
                </a:lnTo>
                <a:lnTo>
                  <a:pt x="503187" y="275816"/>
                </a:lnTo>
                <a:lnTo>
                  <a:pt x="517009" y="264112"/>
                </a:lnTo>
                <a:lnTo>
                  <a:pt x="538315" y="249352"/>
                </a:lnTo>
                <a:lnTo>
                  <a:pt x="544614" y="245627"/>
                </a:lnTo>
                <a:lnTo>
                  <a:pt x="556693" y="241487"/>
                </a:lnTo>
                <a:lnTo>
                  <a:pt x="579970" y="238829"/>
                </a:lnTo>
                <a:lnTo>
                  <a:pt x="584766" y="239564"/>
                </a:lnTo>
                <a:lnTo>
                  <a:pt x="606972" y="250164"/>
                </a:lnTo>
                <a:lnTo>
                  <a:pt x="618735" y="258343"/>
                </a:lnTo>
                <a:lnTo>
                  <a:pt x="621087" y="263050"/>
                </a:lnTo>
                <a:lnTo>
                  <a:pt x="623702" y="275901"/>
                </a:lnTo>
                <a:lnTo>
                  <a:pt x="624863" y="288597"/>
                </a:lnTo>
                <a:lnTo>
                  <a:pt x="625173" y="294650"/>
                </a:lnTo>
                <a:lnTo>
                  <a:pt x="625609" y="335024"/>
                </a:lnTo>
                <a:lnTo>
                  <a:pt x="625776" y="426465"/>
                </a:lnTo>
                <a:lnTo>
                  <a:pt x="626734" y="437997"/>
                </a:lnTo>
                <a:lnTo>
                  <a:pt x="628325" y="448542"/>
                </a:lnTo>
                <a:lnTo>
                  <a:pt x="630339" y="458430"/>
                </a:lnTo>
                <a:lnTo>
                  <a:pt x="635116" y="471956"/>
                </a:lnTo>
                <a:lnTo>
                  <a:pt x="643160" y="484926"/>
                </a:lnTo>
                <a:lnTo>
                  <a:pt x="645943" y="488401"/>
                </a:lnTo>
                <a:lnTo>
                  <a:pt x="649704" y="490717"/>
                </a:lnTo>
                <a:lnTo>
                  <a:pt x="658962" y="493291"/>
                </a:lnTo>
                <a:lnTo>
                  <a:pt x="670334" y="494740"/>
                </a:lnTo>
                <a:lnTo>
                  <a:pt x="679244" y="492539"/>
                </a:lnTo>
                <a:lnTo>
                  <a:pt x="690506" y="487433"/>
                </a:lnTo>
                <a:lnTo>
                  <a:pt x="714817" y="472896"/>
                </a:lnTo>
                <a:lnTo>
                  <a:pt x="738384" y="458701"/>
                </a:lnTo>
                <a:lnTo>
                  <a:pt x="767273" y="440326"/>
                </a:lnTo>
                <a:lnTo>
                  <a:pt x="782978" y="430093"/>
                </a:lnTo>
                <a:lnTo>
                  <a:pt x="796306" y="420413"/>
                </a:lnTo>
                <a:lnTo>
                  <a:pt x="808047" y="411102"/>
                </a:lnTo>
                <a:lnTo>
                  <a:pt x="818734" y="402037"/>
                </a:lnTo>
                <a:lnTo>
                  <a:pt x="827762" y="393136"/>
                </a:lnTo>
                <a:lnTo>
                  <a:pt x="835687" y="384345"/>
                </a:lnTo>
                <a:lnTo>
                  <a:pt x="842874" y="375627"/>
                </a:lnTo>
                <a:lnTo>
                  <a:pt x="855941" y="360860"/>
                </a:lnTo>
                <a:lnTo>
                  <a:pt x="867146" y="346994"/>
                </a:lnTo>
                <a:lnTo>
                  <a:pt x="871467" y="339296"/>
                </a:lnTo>
                <a:lnTo>
                  <a:pt x="885247" y="310960"/>
                </a:lnTo>
                <a:lnTo>
                  <a:pt x="888743" y="298782"/>
                </a:lnTo>
                <a:lnTo>
                  <a:pt x="890297" y="285114"/>
                </a:lnTo>
                <a:lnTo>
                  <a:pt x="890711" y="276135"/>
                </a:lnTo>
                <a:lnTo>
                  <a:pt x="890987" y="266339"/>
                </a:lnTo>
                <a:lnTo>
                  <a:pt x="888755" y="252915"/>
                </a:lnTo>
                <a:lnTo>
                  <a:pt x="886826" y="248002"/>
                </a:lnTo>
                <a:lnTo>
                  <a:pt x="884587" y="244726"/>
                </a:lnTo>
                <a:lnTo>
                  <a:pt x="882143" y="242542"/>
                </a:lnTo>
                <a:lnTo>
                  <a:pt x="879560" y="241087"/>
                </a:lnTo>
                <a:lnTo>
                  <a:pt x="871611" y="239469"/>
                </a:lnTo>
                <a:lnTo>
                  <a:pt x="866824" y="239038"/>
                </a:lnTo>
                <a:lnTo>
                  <a:pt x="862680" y="239703"/>
                </a:lnTo>
                <a:lnTo>
                  <a:pt x="855536" y="242981"/>
                </a:lnTo>
                <a:lnTo>
                  <a:pt x="832797" y="258349"/>
                </a:lnTo>
                <a:lnTo>
                  <a:pt x="816773" y="271352"/>
                </a:lnTo>
                <a:lnTo>
                  <a:pt x="808145" y="284353"/>
                </a:lnTo>
                <a:lnTo>
                  <a:pt x="800183" y="298703"/>
                </a:lnTo>
                <a:lnTo>
                  <a:pt x="790295" y="311432"/>
                </a:lnTo>
                <a:lnTo>
                  <a:pt x="782089" y="325979"/>
                </a:lnTo>
                <a:lnTo>
                  <a:pt x="778568" y="333858"/>
                </a:lnTo>
                <a:lnTo>
                  <a:pt x="776220" y="341969"/>
                </a:lnTo>
                <a:lnTo>
                  <a:pt x="774655" y="350233"/>
                </a:lnTo>
                <a:lnTo>
                  <a:pt x="773612" y="358601"/>
                </a:lnTo>
                <a:lnTo>
                  <a:pt x="772453" y="372978"/>
                </a:lnTo>
                <a:lnTo>
                  <a:pt x="772143" y="379478"/>
                </a:lnTo>
                <a:lnTo>
                  <a:pt x="774340" y="391781"/>
                </a:lnTo>
                <a:lnTo>
                  <a:pt x="778491" y="403600"/>
                </a:lnTo>
                <a:lnTo>
                  <a:pt x="783511" y="415202"/>
                </a:lnTo>
                <a:lnTo>
                  <a:pt x="787136" y="420010"/>
                </a:lnTo>
                <a:lnTo>
                  <a:pt x="804101" y="434572"/>
                </a:lnTo>
                <a:lnTo>
                  <a:pt x="811720" y="440715"/>
                </a:lnTo>
                <a:lnTo>
                  <a:pt x="837649" y="455300"/>
                </a:lnTo>
                <a:lnTo>
                  <a:pt x="851396" y="458500"/>
                </a:lnTo>
                <a:lnTo>
                  <a:pt x="878954" y="460554"/>
                </a:lnTo>
                <a:lnTo>
                  <a:pt x="951548" y="452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9"/>
          <p:cNvSpPr/>
          <p:nvPr/>
        </p:nvSpPr>
        <p:spPr>
          <a:xfrm>
            <a:off x="6707658" y="1363027"/>
            <a:ext cx="263805" cy="325241"/>
          </a:xfrm>
          <a:custGeom>
            <a:avLst/>
            <a:gdLst/>
            <a:ahLst/>
            <a:cxnLst/>
            <a:rect l="0" t="0" r="0" b="0"/>
            <a:pathLst>
              <a:path w="263805" h="325241">
                <a:moveTo>
                  <a:pt x="144626" y="0"/>
                </a:moveTo>
                <a:lnTo>
                  <a:pt x="130974" y="4551"/>
                </a:lnTo>
                <a:lnTo>
                  <a:pt x="125048" y="6844"/>
                </a:lnTo>
                <a:lnTo>
                  <a:pt x="119191" y="9325"/>
                </a:lnTo>
                <a:lnTo>
                  <a:pt x="113383" y="11932"/>
                </a:lnTo>
                <a:lnTo>
                  <a:pt x="106652" y="14622"/>
                </a:lnTo>
                <a:lnTo>
                  <a:pt x="91554" y="20151"/>
                </a:lnTo>
                <a:lnTo>
                  <a:pt x="81622" y="25817"/>
                </a:lnTo>
                <a:lnTo>
                  <a:pt x="70239" y="33404"/>
                </a:lnTo>
                <a:lnTo>
                  <a:pt x="57887" y="42272"/>
                </a:lnTo>
                <a:lnTo>
                  <a:pt x="47748" y="50088"/>
                </a:lnTo>
                <a:lnTo>
                  <a:pt x="39083" y="57205"/>
                </a:lnTo>
                <a:lnTo>
                  <a:pt x="31402" y="63854"/>
                </a:lnTo>
                <a:lnTo>
                  <a:pt x="24376" y="70192"/>
                </a:lnTo>
                <a:lnTo>
                  <a:pt x="11489" y="82314"/>
                </a:lnTo>
                <a:lnTo>
                  <a:pt x="7291" y="88213"/>
                </a:lnTo>
                <a:lnTo>
                  <a:pt x="4492" y="94051"/>
                </a:lnTo>
                <a:lnTo>
                  <a:pt x="2626" y="99849"/>
                </a:lnTo>
                <a:lnTo>
                  <a:pt x="553" y="108830"/>
                </a:lnTo>
                <a:lnTo>
                  <a:pt x="0" y="112558"/>
                </a:lnTo>
                <a:lnTo>
                  <a:pt x="583" y="115996"/>
                </a:lnTo>
                <a:lnTo>
                  <a:pt x="3773" y="122356"/>
                </a:lnTo>
                <a:lnTo>
                  <a:pt x="10904" y="128358"/>
                </a:lnTo>
                <a:lnTo>
                  <a:pt x="15474" y="131292"/>
                </a:lnTo>
                <a:lnTo>
                  <a:pt x="21377" y="133248"/>
                </a:lnTo>
                <a:lnTo>
                  <a:pt x="28171" y="134552"/>
                </a:lnTo>
                <a:lnTo>
                  <a:pt x="35557" y="135421"/>
                </a:lnTo>
                <a:lnTo>
                  <a:pt x="79323" y="144007"/>
                </a:lnTo>
                <a:lnTo>
                  <a:pt x="153535" y="159826"/>
                </a:lnTo>
                <a:lnTo>
                  <a:pt x="170568" y="163701"/>
                </a:lnTo>
                <a:lnTo>
                  <a:pt x="184780" y="168189"/>
                </a:lnTo>
                <a:lnTo>
                  <a:pt x="197114" y="173086"/>
                </a:lnTo>
                <a:lnTo>
                  <a:pt x="208193" y="178256"/>
                </a:lnTo>
                <a:lnTo>
                  <a:pt x="218437" y="183607"/>
                </a:lnTo>
                <a:lnTo>
                  <a:pt x="228123" y="189080"/>
                </a:lnTo>
                <a:lnTo>
                  <a:pt x="237439" y="194633"/>
                </a:lnTo>
                <a:lnTo>
                  <a:pt x="244602" y="200240"/>
                </a:lnTo>
                <a:lnTo>
                  <a:pt x="250329" y="205884"/>
                </a:lnTo>
                <a:lnTo>
                  <a:pt x="255100" y="211551"/>
                </a:lnTo>
                <a:lnTo>
                  <a:pt x="260401" y="220388"/>
                </a:lnTo>
                <a:lnTo>
                  <a:pt x="261815" y="224078"/>
                </a:lnTo>
                <a:lnTo>
                  <a:pt x="263385" y="233258"/>
                </a:lnTo>
                <a:lnTo>
                  <a:pt x="263804" y="238373"/>
                </a:lnTo>
                <a:lnTo>
                  <a:pt x="263131" y="243688"/>
                </a:lnTo>
                <a:lnTo>
                  <a:pt x="261729" y="249136"/>
                </a:lnTo>
                <a:lnTo>
                  <a:pt x="259843" y="254673"/>
                </a:lnTo>
                <a:lnTo>
                  <a:pt x="255727" y="260270"/>
                </a:lnTo>
                <a:lnTo>
                  <a:pt x="250126" y="265906"/>
                </a:lnTo>
                <a:lnTo>
                  <a:pt x="243535" y="271568"/>
                </a:lnTo>
                <a:lnTo>
                  <a:pt x="236283" y="277248"/>
                </a:lnTo>
                <a:lnTo>
                  <a:pt x="228591" y="282939"/>
                </a:lnTo>
                <a:lnTo>
                  <a:pt x="220605" y="288639"/>
                </a:lnTo>
                <a:lnTo>
                  <a:pt x="212424" y="293391"/>
                </a:lnTo>
                <a:lnTo>
                  <a:pt x="204113" y="297511"/>
                </a:lnTo>
                <a:lnTo>
                  <a:pt x="195714" y="301211"/>
                </a:lnTo>
                <a:lnTo>
                  <a:pt x="186304" y="304630"/>
                </a:lnTo>
                <a:lnTo>
                  <a:pt x="176222" y="307862"/>
                </a:lnTo>
                <a:lnTo>
                  <a:pt x="155812" y="313992"/>
                </a:lnTo>
                <a:lnTo>
                  <a:pt x="137215" y="319892"/>
                </a:lnTo>
                <a:lnTo>
                  <a:pt x="128256" y="321847"/>
                </a:lnTo>
                <a:lnTo>
                  <a:pt x="119426" y="323149"/>
                </a:lnTo>
                <a:lnTo>
                  <a:pt x="110681" y="324018"/>
                </a:lnTo>
                <a:lnTo>
                  <a:pt x="102946" y="324597"/>
                </a:lnTo>
                <a:lnTo>
                  <a:pt x="95884" y="324983"/>
                </a:lnTo>
                <a:lnTo>
                  <a:pt x="89272" y="325240"/>
                </a:lnTo>
                <a:lnTo>
                  <a:pt x="83911" y="324459"/>
                </a:lnTo>
                <a:lnTo>
                  <a:pt x="79385" y="322986"/>
                </a:lnTo>
                <a:lnTo>
                  <a:pt x="75414" y="321052"/>
                </a:lnTo>
                <a:lnTo>
                  <a:pt x="72767" y="317857"/>
                </a:lnTo>
                <a:lnTo>
                  <a:pt x="71003" y="313822"/>
                </a:lnTo>
                <a:lnTo>
                  <a:pt x="67474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0"/>
          <p:cNvSpPr/>
          <p:nvPr/>
        </p:nvSpPr>
        <p:spPr>
          <a:xfrm>
            <a:off x="7058025" y="1398156"/>
            <a:ext cx="981503" cy="273482"/>
          </a:xfrm>
          <a:custGeom>
            <a:avLst/>
            <a:gdLst/>
            <a:ahLst/>
            <a:cxnLst/>
            <a:rect l="0" t="0" r="0" b="0"/>
            <a:pathLst>
              <a:path w="981503" h="273482">
                <a:moveTo>
                  <a:pt x="0" y="7734"/>
                </a:moveTo>
                <a:lnTo>
                  <a:pt x="13652" y="16835"/>
                </a:lnTo>
                <a:lnTo>
                  <a:pt x="17674" y="20469"/>
                </a:lnTo>
                <a:lnTo>
                  <a:pt x="20355" y="23844"/>
                </a:lnTo>
                <a:lnTo>
                  <a:pt x="24286" y="31086"/>
                </a:lnTo>
                <a:lnTo>
                  <a:pt x="29209" y="40655"/>
                </a:lnTo>
                <a:lnTo>
                  <a:pt x="30903" y="45874"/>
                </a:lnTo>
                <a:lnTo>
                  <a:pt x="32032" y="51258"/>
                </a:lnTo>
                <a:lnTo>
                  <a:pt x="32785" y="56752"/>
                </a:lnTo>
                <a:lnTo>
                  <a:pt x="32334" y="63273"/>
                </a:lnTo>
                <a:lnTo>
                  <a:pt x="31081" y="70477"/>
                </a:lnTo>
                <a:lnTo>
                  <a:pt x="29293" y="78138"/>
                </a:lnTo>
                <a:lnTo>
                  <a:pt x="28101" y="88960"/>
                </a:lnTo>
                <a:lnTo>
                  <a:pt x="27306" y="101889"/>
                </a:lnTo>
                <a:lnTo>
                  <a:pt x="26777" y="116224"/>
                </a:lnTo>
                <a:lnTo>
                  <a:pt x="26031" y="172806"/>
                </a:lnTo>
                <a:lnTo>
                  <a:pt x="26878" y="188267"/>
                </a:lnTo>
                <a:lnTo>
                  <a:pt x="28396" y="200479"/>
                </a:lnTo>
                <a:lnTo>
                  <a:pt x="30361" y="210525"/>
                </a:lnTo>
                <a:lnTo>
                  <a:pt x="32623" y="218176"/>
                </a:lnTo>
                <a:lnTo>
                  <a:pt x="35083" y="224228"/>
                </a:lnTo>
                <a:lnTo>
                  <a:pt x="37677" y="229216"/>
                </a:lnTo>
                <a:lnTo>
                  <a:pt x="41310" y="234446"/>
                </a:lnTo>
                <a:lnTo>
                  <a:pt x="45638" y="239838"/>
                </a:lnTo>
                <a:lnTo>
                  <a:pt x="50427" y="245337"/>
                </a:lnTo>
                <a:lnTo>
                  <a:pt x="58290" y="251448"/>
                </a:lnTo>
                <a:lnTo>
                  <a:pt x="64959" y="254163"/>
                </a:lnTo>
                <a:lnTo>
                  <a:pt x="71097" y="255370"/>
                </a:lnTo>
                <a:lnTo>
                  <a:pt x="74069" y="253787"/>
                </a:lnTo>
                <a:lnTo>
                  <a:pt x="79909" y="246948"/>
                </a:lnTo>
                <a:lnTo>
                  <a:pt x="85680" y="240099"/>
                </a:lnTo>
                <a:lnTo>
                  <a:pt x="92372" y="232927"/>
                </a:lnTo>
                <a:lnTo>
                  <a:pt x="117657" y="207310"/>
                </a:lnTo>
                <a:lnTo>
                  <a:pt x="122253" y="201745"/>
                </a:lnTo>
                <a:lnTo>
                  <a:pt x="126269" y="196129"/>
                </a:lnTo>
                <a:lnTo>
                  <a:pt x="157763" y="146124"/>
                </a:lnTo>
                <a:lnTo>
                  <a:pt x="167088" y="127616"/>
                </a:lnTo>
                <a:lnTo>
                  <a:pt x="175209" y="108610"/>
                </a:lnTo>
                <a:lnTo>
                  <a:pt x="192830" y="62056"/>
                </a:lnTo>
                <a:lnTo>
                  <a:pt x="195228" y="59188"/>
                </a:lnTo>
                <a:lnTo>
                  <a:pt x="197780" y="58229"/>
                </a:lnTo>
                <a:lnTo>
                  <a:pt x="200432" y="58542"/>
                </a:lnTo>
                <a:lnTo>
                  <a:pt x="202201" y="60656"/>
                </a:lnTo>
                <a:lnTo>
                  <a:pt x="203381" y="63970"/>
                </a:lnTo>
                <a:lnTo>
                  <a:pt x="204167" y="68085"/>
                </a:lnTo>
                <a:lnTo>
                  <a:pt x="204691" y="72733"/>
                </a:lnTo>
                <a:lnTo>
                  <a:pt x="205040" y="77736"/>
                </a:lnTo>
                <a:lnTo>
                  <a:pt x="205274" y="82977"/>
                </a:lnTo>
                <a:lnTo>
                  <a:pt x="211539" y="147268"/>
                </a:lnTo>
                <a:lnTo>
                  <a:pt x="212463" y="160764"/>
                </a:lnTo>
                <a:lnTo>
                  <a:pt x="213080" y="172619"/>
                </a:lnTo>
                <a:lnTo>
                  <a:pt x="214443" y="182427"/>
                </a:lnTo>
                <a:lnTo>
                  <a:pt x="216304" y="190871"/>
                </a:lnTo>
                <a:lnTo>
                  <a:pt x="218498" y="198405"/>
                </a:lnTo>
                <a:lnTo>
                  <a:pt x="221865" y="204380"/>
                </a:lnTo>
                <a:lnTo>
                  <a:pt x="226015" y="209317"/>
                </a:lnTo>
                <a:lnTo>
                  <a:pt x="235705" y="217341"/>
                </a:lnTo>
                <a:lnTo>
                  <a:pt x="246363" y="224082"/>
                </a:lnTo>
                <a:lnTo>
                  <a:pt x="257449" y="230254"/>
                </a:lnTo>
                <a:lnTo>
                  <a:pt x="263073" y="233233"/>
                </a:lnTo>
                <a:lnTo>
                  <a:pt x="274401" y="236543"/>
                </a:lnTo>
                <a:lnTo>
                  <a:pt x="297196" y="238668"/>
                </a:lnTo>
                <a:lnTo>
                  <a:pt x="308617" y="236419"/>
                </a:lnTo>
                <a:lnTo>
                  <a:pt x="325756" y="229797"/>
                </a:lnTo>
                <a:lnTo>
                  <a:pt x="337185" y="223586"/>
                </a:lnTo>
                <a:lnTo>
                  <a:pt x="342900" y="219263"/>
                </a:lnTo>
                <a:lnTo>
                  <a:pt x="348615" y="214475"/>
                </a:lnTo>
                <a:lnTo>
                  <a:pt x="355282" y="209379"/>
                </a:lnTo>
                <a:lnTo>
                  <a:pt x="362585" y="204076"/>
                </a:lnTo>
                <a:lnTo>
                  <a:pt x="370311" y="198636"/>
                </a:lnTo>
                <a:lnTo>
                  <a:pt x="376414" y="193105"/>
                </a:lnTo>
                <a:lnTo>
                  <a:pt x="381435" y="187512"/>
                </a:lnTo>
                <a:lnTo>
                  <a:pt x="385735" y="181878"/>
                </a:lnTo>
                <a:lnTo>
                  <a:pt x="390507" y="176217"/>
                </a:lnTo>
                <a:lnTo>
                  <a:pt x="395592" y="170539"/>
                </a:lnTo>
                <a:lnTo>
                  <a:pt x="400888" y="164848"/>
                </a:lnTo>
                <a:lnTo>
                  <a:pt x="405371" y="159149"/>
                </a:lnTo>
                <a:lnTo>
                  <a:pt x="409313" y="153445"/>
                </a:lnTo>
                <a:lnTo>
                  <a:pt x="412892" y="147737"/>
                </a:lnTo>
                <a:lnTo>
                  <a:pt x="415279" y="141074"/>
                </a:lnTo>
                <a:lnTo>
                  <a:pt x="416869" y="133775"/>
                </a:lnTo>
                <a:lnTo>
                  <a:pt x="417931" y="126051"/>
                </a:lnTo>
                <a:lnTo>
                  <a:pt x="418638" y="118997"/>
                </a:lnTo>
                <a:lnTo>
                  <a:pt x="419109" y="112389"/>
                </a:lnTo>
                <a:lnTo>
                  <a:pt x="419423" y="106079"/>
                </a:lnTo>
                <a:lnTo>
                  <a:pt x="421538" y="97110"/>
                </a:lnTo>
                <a:lnTo>
                  <a:pt x="424853" y="86368"/>
                </a:lnTo>
                <a:lnTo>
                  <a:pt x="434759" y="57662"/>
                </a:lnTo>
                <a:lnTo>
                  <a:pt x="436524" y="56259"/>
                </a:lnTo>
                <a:lnTo>
                  <a:pt x="438653" y="56277"/>
                </a:lnTo>
                <a:lnTo>
                  <a:pt x="441025" y="57241"/>
                </a:lnTo>
                <a:lnTo>
                  <a:pt x="442607" y="59788"/>
                </a:lnTo>
                <a:lnTo>
                  <a:pt x="444364" y="67699"/>
                </a:lnTo>
                <a:lnTo>
                  <a:pt x="446737" y="72475"/>
                </a:lnTo>
                <a:lnTo>
                  <a:pt x="450225" y="77565"/>
                </a:lnTo>
                <a:lnTo>
                  <a:pt x="454455" y="82863"/>
                </a:lnTo>
                <a:lnTo>
                  <a:pt x="458227" y="89252"/>
                </a:lnTo>
                <a:lnTo>
                  <a:pt x="461695" y="96369"/>
                </a:lnTo>
                <a:lnTo>
                  <a:pt x="464959" y="103972"/>
                </a:lnTo>
                <a:lnTo>
                  <a:pt x="467135" y="111897"/>
                </a:lnTo>
                <a:lnTo>
                  <a:pt x="468586" y="120038"/>
                </a:lnTo>
                <a:lnTo>
                  <a:pt x="469553" y="128324"/>
                </a:lnTo>
                <a:lnTo>
                  <a:pt x="472103" y="138609"/>
                </a:lnTo>
                <a:lnTo>
                  <a:pt x="475708" y="150229"/>
                </a:lnTo>
                <a:lnTo>
                  <a:pt x="480016" y="162738"/>
                </a:lnTo>
                <a:lnTo>
                  <a:pt x="483841" y="177745"/>
                </a:lnTo>
                <a:lnTo>
                  <a:pt x="487343" y="194417"/>
                </a:lnTo>
                <a:lnTo>
                  <a:pt x="490630" y="212199"/>
                </a:lnTo>
                <a:lnTo>
                  <a:pt x="492821" y="225959"/>
                </a:lnTo>
                <a:lnTo>
                  <a:pt x="494283" y="237037"/>
                </a:lnTo>
                <a:lnTo>
                  <a:pt x="495257" y="246328"/>
                </a:lnTo>
                <a:lnTo>
                  <a:pt x="496339" y="254110"/>
                </a:lnTo>
                <a:lnTo>
                  <a:pt x="496627" y="254852"/>
                </a:lnTo>
                <a:lnTo>
                  <a:pt x="496820" y="249632"/>
                </a:lnTo>
                <a:lnTo>
                  <a:pt x="497034" y="228591"/>
                </a:lnTo>
                <a:lnTo>
                  <a:pt x="498043" y="214980"/>
                </a:lnTo>
                <a:lnTo>
                  <a:pt x="499668" y="200190"/>
                </a:lnTo>
                <a:lnTo>
                  <a:pt x="501705" y="184615"/>
                </a:lnTo>
                <a:lnTo>
                  <a:pt x="504967" y="168517"/>
                </a:lnTo>
                <a:lnTo>
                  <a:pt x="509047" y="152070"/>
                </a:lnTo>
                <a:lnTo>
                  <a:pt x="513673" y="135390"/>
                </a:lnTo>
                <a:lnTo>
                  <a:pt x="519614" y="120461"/>
                </a:lnTo>
                <a:lnTo>
                  <a:pt x="526431" y="106698"/>
                </a:lnTo>
                <a:lnTo>
                  <a:pt x="533834" y="93712"/>
                </a:lnTo>
                <a:lnTo>
                  <a:pt x="539722" y="84103"/>
                </a:lnTo>
                <a:lnTo>
                  <a:pt x="544600" y="76744"/>
                </a:lnTo>
                <a:lnTo>
                  <a:pt x="548804" y="70885"/>
                </a:lnTo>
                <a:lnTo>
                  <a:pt x="554464" y="66027"/>
                </a:lnTo>
                <a:lnTo>
                  <a:pt x="568373" y="58089"/>
                </a:lnTo>
                <a:lnTo>
                  <a:pt x="581541" y="53926"/>
                </a:lnTo>
                <a:lnTo>
                  <a:pt x="605515" y="51254"/>
                </a:lnTo>
                <a:lnTo>
                  <a:pt x="610369" y="51987"/>
                </a:lnTo>
                <a:lnTo>
                  <a:pt x="618302" y="55342"/>
                </a:lnTo>
                <a:lnTo>
                  <a:pt x="627543" y="62548"/>
                </a:lnTo>
                <a:lnTo>
                  <a:pt x="637048" y="71148"/>
                </a:lnTo>
                <a:lnTo>
                  <a:pt x="644447" y="78145"/>
                </a:lnTo>
                <a:lnTo>
                  <a:pt x="648706" y="83250"/>
                </a:lnTo>
                <a:lnTo>
                  <a:pt x="653450" y="89510"/>
                </a:lnTo>
                <a:lnTo>
                  <a:pt x="658519" y="96541"/>
                </a:lnTo>
                <a:lnTo>
                  <a:pt x="662850" y="104086"/>
                </a:lnTo>
                <a:lnTo>
                  <a:pt x="666690" y="111974"/>
                </a:lnTo>
                <a:lnTo>
                  <a:pt x="670202" y="120089"/>
                </a:lnTo>
                <a:lnTo>
                  <a:pt x="673496" y="130263"/>
                </a:lnTo>
                <a:lnTo>
                  <a:pt x="676645" y="141807"/>
                </a:lnTo>
                <a:lnTo>
                  <a:pt x="679697" y="154266"/>
                </a:lnTo>
                <a:lnTo>
                  <a:pt x="682683" y="164477"/>
                </a:lnTo>
                <a:lnTo>
                  <a:pt x="685627" y="173189"/>
                </a:lnTo>
                <a:lnTo>
                  <a:pt x="688542" y="180902"/>
                </a:lnTo>
                <a:lnTo>
                  <a:pt x="690485" y="187949"/>
                </a:lnTo>
                <a:lnTo>
                  <a:pt x="691781" y="194552"/>
                </a:lnTo>
                <a:lnTo>
                  <a:pt x="692645" y="200859"/>
                </a:lnTo>
                <a:lnTo>
                  <a:pt x="692268" y="206017"/>
                </a:lnTo>
                <a:lnTo>
                  <a:pt x="691065" y="210407"/>
                </a:lnTo>
                <a:lnTo>
                  <a:pt x="688140" y="217826"/>
                </a:lnTo>
                <a:lnTo>
                  <a:pt x="686840" y="224298"/>
                </a:lnTo>
                <a:lnTo>
                  <a:pt x="685541" y="226405"/>
                </a:lnTo>
                <a:lnTo>
                  <a:pt x="683722" y="227809"/>
                </a:lnTo>
                <a:lnTo>
                  <a:pt x="681556" y="228746"/>
                </a:lnTo>
                <a:lnTo>
                  <a:pt x="680114" y="228418"/>
                </a:lnTo>
                <a:lnTo>
                  <a:pt x="679151" y="227246"/>
                </a:lnTo>
                <a:lnTo>
                  <a:pt x="678510" y="225513"/>
                </a:lnTo>
                <a:lnTo>
                  <a:pt x="673056" y="218522"/>
                </a:lnTo>
                <a:lnTo>
                  <a:pt x="671589" y="214934"/>
                </a:lnTo>
                <a:lnTo>
                  <a:pt x="670611" y="210638"/>
                </a:lnTo>
                <a:lnTo>
                  <a:pt x="669959" y="205868"/>
                </a:lnTo>
                <a:lnTo>
                  <a:pt x="669524" y="199831"/>
                </a:lnTo>
                <a:lnTo>
                  <a:pt x="669235" y="192948"/>
                </a:lnTo>
                <a:lnTo>
                  <a:pt x="668912" y="177681"/>
                </a:lnTo>
                <a:lnTo>
                  <a:pt x="668689" y="127022"/>
                </a:lnTo>
                <a:lnTo>
                  <a:pt x="670582" y="112976"/>
                </a:lnTo>
                <a:lnTo>
                  <a:pt x="673750" y="97898"/>
                </a:lnTo>
                <a:lnTo>
                  <a:pt x="677767" y="82131"/>
                </a:lnTo>
                <a:lnTo>
                  <a:pt x="682349" y="69714"/>
                </a:lnTo>
                <a:lnTo>
                  <a:pt x="687309" y="59531"/>
                </a:lnTo>
                <a:lnTo>
                  <a:pt x="692521" y="50838"/>
                </a:lnTo>
                <a:lnTo>
                  <a:pt x="698853" y="43137"/>
                </a:lnTo>
                <a:lnTo>
                  <a:pt x="705932" y="36098"/>
                </a:lnTo>
                <a:lnTo>
                  <a:pt x="713509" y="29501"/>
                </a:lnTo>
                <a:lnTo>
                  <a:pt x="722369" y="24150"/>
                </a:lnTo>
                <a:lnTo>
                  <a:pt x="742375" y="15665"/>
                </a:lnTo>
                <a:lnTo>
                  <a:pt x="761427" y="8719"/>
                </a:lnTo>
                <a:lnTo>
                  <a:pt x="780372" y="3409"/>
                </a:lnTo>
                <a:lnTo>
                  <a:pt x="801492" y="1049"/>
                </a:lnTo>
                <a:lnTo>
                  <a:pt x="823578" y="0"/>
                </a:lnTo>
                <a:lnTo>
                  <a:pt x="846094" y="487"/>
                </a:lnTo>
                <a:lnTo>
                  <a:pt x="868802" y="3878"/>
                </a:lnTo>
                <a:lnTo>
                  <a:pt x="898456" y="11142"/>
                </a:lnTo>
                <a:lnTo>
                  <a:pt x="916520" y="19091"/>
                </a:lnTo>
                <a:lnTo>
                  <a:pt x="925338" y="23878"/>
                </a:lnTo>
                <a:lnTo>
                  <a:pt x="933122" y="29926"/>
                </a:lnTo>
                <a:lnTo>
                  <a:pt x="940216" y="36816"/>
                </a:lnTo>
                <a:lnTo>
                  <a:pt x="946850" y="44267"/>
                </a:lnTo>
                <a:lnTo>
                  <a:pt x="953179" y="52092"/>
                </a:lnTo>
                <a:lnTo>
                  <a:pt x="959302" y="60166"/>
                </a:lnTo>
                <a:lnTo>
                  <a:pt x="965290" y="68406"/>
                </a:lnTo>
                <a:lnTo>
                  <a:pt x="969281" y="76757"/>
                </a:lnTo>
                <a:lnTo>
                  <a:pt x="971942" y="85182"/>
                </a:lnTo>
                <a:lnTo>
                  <a:pt x="973717" y="93656"/>
                </a:lnTo>
                <a:lnTo>
                  <a:pt x="980765" y="132887"/>
                </a:lnTo>
                <a:lnTo>
                  <a:pt x="981502" y="145462"/>
                </a:lnTo>
                <a:lnTo>
                  <a:pt x="981042" y="156702"/>
                </a:lnTo>
                <a:lnTo>
                  <a:pt x="979783" y="167053"/>
                </a:lnTo>
                <a:lnTo>
                  <a:pt x="977992" y="175859"/>
                </a:lnTo>
                <a:lnTo>
                  <a:pt x="975845" y="183635"/>
                </a:lnTo>
                <a:lnTo>
                  <a:pt x="973461" y="190724"/>
                </a:lnTo>
                <a:lnTo>
                  <a:pt x="969013" y="201164"/>
                </a:lnTo>
                <a:lnTo>
                  <a:pt x="956452" y="228005"/>
                </a:lnTo>
                <a:lnTo>
                  <a:pt x="951007" y="238402"/>
                </a:lnTo>
                <a:lnTo>
                  <a:pt x="946425" y="246285"/>
                </a:lnTo>
                <a:lnTo>
                  <a:pt x="925830" y="273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1"/>
          <p:cNvSpPr/>
          <p:nvPr/>
        </p:nvSpPr>
        <p:spPr>
          <a:xfrm>
            <a:off x="924719" y="2084925"/>
            <a:ext cx="586899" cy="632403"/>
          </a:xfrm>
          <a:custGeom>
            <a:avLst/>
            <a:gdLst/>
            <a:ahLst/>
            <a:cxnLst/>
            <a:rect l="0" t="0" r="0" b="0"/>
            <a:pathLst>
              <a:path w="586899" h="632403">
                <a:moveTo>
                  <a:pt x="209708" y="195360"/>
                </a:moveTo>
                <a:lnTo>
                  <a:pt x="173913" y="183428"/>
                </a:lnTo>
                <a:lnTo>
                  <a:pt x="160144" y="180532"/>
                </a:lnTo>
                <a:lnTo>
                  <a:pt x="144222" y="178901"/>
                </a:lnTo>
                <a:lnTo>
                  <a:pt x="130932" y="178418"/>
                </a:lnTo>
                <a:lnTo>
                  <a:pt x="125758" y="178350"/>
                </a:lnTo>
                <a:lnTo>
                  <a:pt x="114930" y="180815"/>
                </a:lnTo>
                <a:lnTo>
                  <a:pt x="109375" y="182806"/>
                </a:lnTo>
                <a:lnTo>
                  <a:pt x="104719" y="186038"/>
                </a:lnTo>
                <a:lnTo>
                  <a:pt x="90758" y="201593"/>
                </a:lnTo>
                <a:lnTo>
                  <a:pt x="73656" y="219402"/>
                </a:lnTo>
                <a:lnTo>
                  <a:pt x="51710" y="241748"/>
                </a:lnTo>
                <a:lnTo>
                  <a:pt x="41697" y="256934"/>
                </a:lnTo>
                <a:lnTo>
                  <a:pt x="33119" y="273208"/>
                </a:lnTo>
                <a:lnTo>
                  <a:pt x="22956" y="289967"/>
                </a:lnTo>
                <a:lnTo>
                  <a:pt x="14630" y="306940"/>
                </a:lnTo>
                <a:lnTo>
                  <a:pt x="11076" y="315466"/>
                </a:lnTo>
                <a:lnTo>
                  <a:pt x="7127" y="335100"/>
                </a:lnTo>
                <a:lnTo>
                  <a:pt x="6074" y="345670"/>
                </a:lnTo>
                <a:lnTo>
                  <a:pt x="2364" y="365034"/>
                </a:lnTo>
                <a:lnTo>
                  <a:pt x="41" y="374198"/>
                </a:lnTo>
                <a:lnTo>
                  <a:pt x="0" y="392001"/>
                </a:lnTo>
                <a:lnTo>
                  <a:pt x="2205" y="408486"/>
                </a:lnTo>
                <a:lnTo>
                  <a:pt x="3184" y="422162"/>
                </a:lnTo>
                <a:lnTo>
                  <a:pt x="5350" y="428477"/>
                </a:lnTo>
                <a:lnTo>
                  <a:pt x="12837" y="440572"/>
                </a:lnTo>
                <a:lnTo>
                  <a:pt x="22515" y="449758"/>
                </a:lnTo>
                <a:lnTo>
                  <a:pt x="39699" y="463416"/>
                </a:lnTo>
                <a:lnTo>
                  <a:pt x="43981" y="465504"/>
                </a:lnTo>
                <a:lnTo>
                  <a:pt x="53819" y="467824"/>
                </a:lnTo>
                <a:lnTo>
                  <a:pt x="67081" y="468855"/>
                </a:lnTo>
                <a:lnTo>
                  <a:pt x="81548" y="468361"/>
                </a:lnTo>
                <a:lnTo>
                  <a:pt x="94328" y="464966"/>
                </a:lnTo>
                <a:lnTo>
                  <a:pt x="112233" y="457700"/>
                </a:lnTo>
                <a:lnTo>
                  <a:pt x="126381" y="452290"/>
                </a:lnTo>
                <a:lnTo>
                  <a:pt x="141241" y="445759"/>
                </a:lnTo>
                <a:lnTo>
                  <a:pt x="154196" y="436506"/>
                </a:lnTo>
                <a:lnTo>
                  <a:pt x="172199" y="420586"/>
                </a:lnTo>
                <a:lnTo>
                  <a:pt x="188910" y="401823"/>
                </a:lnTo>
                <a:lnTo>
                  <a:pt x="198700" y="390152"/>
                </a:lnTo>
                <a:lnTo>
                  <a:pt x="209578" y="372104"/>
                </a:lnTo>
                <a:lnTo>
                  <a:pt x="215365" y="357733"/>
                </a:lnTo>
                <a:lnTo>
                  <a:pt x="223026" y="338932"/>
                </a:lnTo>
                <a:lnTo>
                  <a:pt x="225152" y="327114"/>
                </a:lnTo>
                <a:lnTo>
                  <a:pt x="223557" y="315512"/>
                </a:lnTo>
                <a:lnTo>
                  <a:pt x="217304" y="298270"/>
                </a:lnTo>
                <a:lnTo>
                  <a:pt x="209419" y="281097"/>
                </a:lnTo>
                <a:lnTo>
                  <a:pt x="206657" y="275378"/>
                </a:lnTo>
                <a:lnTo>
                  <a:pt x="202912" y="270613"/>
                </a:lnTo>
                <a:lnTo>
                  <a:pt x="185753" y="256121"/>
                </a:lnTo>
                <a:lnTo>
                  <a:pt x="178106" y="249987"/>
                </a:lnTo>
                <a:lnTo>
                  <a:pt x="162138" y="241179"/>
                </a:lnTo>
                <a:lnTo>
                  <a:pt x="147608" y="235409"/>
                </a:lnTo>
                <a:lnTo>
                  <a:pt x="134166" y="232209"/>
                </a:lnTo>
                <a:lnTo>
                  <a:pt x="118428" y="230408"/>
                </a:lnTo>
                <a:lnTo>
                  <a:pt x="105192" y="229874"/>
                </a:lnTo>
                <a:lnTo>
                  <a:pt x="100026" y="229799"/>
                </a:lnTo>
                <a:lnTo>
                  <a:pt x="97534" y="230702"/>
                </a:lnTo>
                <a:lnTo>
                  <a:pt x="96825" y="232256"/>
                </a:lnTo>
                <a:lnTo>
                  <a:pt x="97305" y="234245"/>
                </a:lnTo>
                <a:lnTo>
                  <a:pt x="98578" y="235571"/>
                </a:lnTo>
                <a:lnTo>
                  <a:pt x="100379" y="236454"/>
                </a:lnTo>
                <a:lnTo>
                  <a:pt x="105872" y="238389"/>
                </a:lnTo>
                <a:lnTo>
                  <a:pt x="118723" y="243881"/>
                </a:lnTo>
                <a:lnTo>
                  <a:pt x="125773" y="245500"/>
                </a:lnTo>
                <a:lnTo>
                  <a:pt x="133748" y="245931"/>
                </a:lnTo>
                <a:lnTo>
                  <a:pt x="157851" y="246411"/>
                </a:lnTo>
                <a:lnTo>
                  <a:pt x="169421" y="245586"/>
                </a:lnTo>
                <a:lnTo>
                  <a:pt x="179993" y="244084"/>
                </a:lnTo>
                <a:lnTo>
                  <a:pt x="189898" y="242130"/>
                </a:lnTo>
                <a:lnTo>
                  <a:pt x="199359" y="240827"/>
                </a:lnTo>
                <a:lnTo>
                  <a:pt x="217491" y="239380"/>
                </a:lnTo>
                <a:lnTo>
                  <a:pt x="235074" y="236197"/>
                </a:lnTo>
                <a:lnTo>
                  <a:pt x="252414" y="230654"/>
                </a:lnTo>
                <a:lnTo>
                  <a:pt x="278242" y="217777"/>
                </a:lnTo>
                <a:lnTo>
                  <a:pt x="295413" y="210720"/>
                </a:lnTo>
                <a:lnTo>
                  <a:pt x="310029" y="201869"/>
                </a:lnTo>
                <a:lnTo>
                  <a:pt x="325732" y="189680"/>
                </a:lnTo>
                <a:lnTo>
                  <a:pt x="348587" y="171563"/>
                </a:lnTo>
                <a:lnTo>
                  <a:pt x="364459" y="155891"/>
                </a:lnTo>
                <a:lnTo>
                  <a:pt x="378750" y="136358"/>
                </a:lnTo>
                <a:lnTo>
                  <a:pt x="386755" y="121512"/>
                </a:lnTo>
                <a:lnTo>
                  <a:pt x="391557" y="110885"/>
                </a:lnTo>
                <a:lnTo>
                  <a:pt x="396663" y="99038"/>
                </a:lnTo>
                <a:lnTo>
                  <a:pt x="402337" y="80795"/>
                </a:lnTo>
                <a:lnTo>
                  <a:pt x="404858" y="64432"/>
                </a:lnTo>
                <a:lnTo>
                  <a:pt x="405531" y="54735"/>
                </a:lnTo>
                <a:lnTo>
                  <a:pt x="405325" y="36657"/>
                </a:lnTo>
                <a:lnTo>
                  <a:pt x="399972" y="17291"/>
                </a:lnTo>
                <a:lnTo>
                  <a:pt x="399416" y="13782"/>
                </a:lnTo>
                <a:lnTo>
                  <a:pt x="396258" y="7343"/>
                </a:lnTo>
                <a:lnTo>
                  <a:pt x="394082" y="4293"/>
                </a:lnTo>
                <a:lnTo>
                  <a:pt x="391679" y="2259"/>
                </a:lnTo>
                <a:lnTo>
                  <a:pt x="389125" y="904"/>
                </a:lnTo>
                <a:lnTo>
                  <a:pt x="386469" y="0"/>
                </a:lnTo>
                <a:lnTo>
                  <a:pt x="384699" y="350"/>
                </a:lnTo>
                <a:lnTo>
                  <a:pt x="383518" y="1536"/>
                </a:lnTo>
                <a:lnTo>
                  <a:pt x="382732" y="3279"/>
                </a:lnTo>
                <a:lnTo>
                  <a:pt x="381857" y="7755"/>
                </a:lnTo>
                <a:lnTo>
                  <a:pt x="380516" y="14825"/>
                </a:lnTo>
                <a:lnTo>
                  <a:pt x="376745" y="27492"/>
                </a:lnTo>
                <a:lnTo>
                  <a:pt x="374406" y="36775"/>
                </a:lnTo>
                <a:lnTo>
                  <a:pt x="369267" y="59790"/>
                </a:lnTo>
                <a:lnTo>
                  <a:pt x="367516" y="70690"/>
                </a:lnTo>
                <a:lnTo>
                  <a:pt x="365570" y="90421"/>
                </a:lnTo>
                <a:lnTo>
                  <a:pt x="367245" y="108715"/>
                </a:lnTo>
                <a:lnTo>
                  <a:pt x="370212" y="126371"/>
                </a:lnTo>
                <a:lnTo>
                  <a:pt x="371530" y="143743"/>
                </a:lnTo>
                <a:lnTo>
                  <a:pt x="372117" y="163529"/>
                </a:lnTo>
                <a:lnTo>
                  <a:pt x="372273" y="174139"/>
                </a:lnTo>
                <a:lnTo>
                  <a:pt x="374282" y="187880"/>
                </a:lnTo>
                <a:lnTo>
                  <a:pt x="377526" y="203708"/>
                </a:lnTo>
                <a:lnTo>
                  <a:pt x="400948" y="300071"/>
                </a:lnTo>
                <a:lnTo>
                  <a:pt x="404829" y="310887"/>
                </a:lnTo>
                <a:lnTo>
                  <a:pt x="414221" y="330525"/>
                </a:lnTo>
                <a:lnTo>
                  <a:pt x="417487" y="340715"/>
                </a:lnTo>
                <a:lnTo>
                  <a:pt x="419665" y="351318"/>
                </a:lnTo>
                <a:lnTo>
                  <a:pt x="421117" y="362197"/>
                </a:lnTo>
                <a:lnTo>
                  <a:pt x="427711" y="427567"/>
                </a:lnTo>
                <a:lnTo>
                  <a:pt x="430291" y="446367"/>
                </a:lnTo>
                <a:lnTo>
                  <a:pt x="432963" y="460805"/>
                </a:lnTo>
                <a:lnTo>
                  <a:pt x="435697" y="472336"/>
                </a:lnTo>
                <a:lnTo>
                  <a:pt x="436568" y="482881"/>
                </a:lnTo>
                <a:lnTo>
                  <a:pt x="434994" y="502217"/>
                </a:lnTo>
                <a:lnTo>
                  <a:pt x="433660" y="520335"/>
                </a:lnTo>
                <a:lnTo>
                  <a:pt x="433067" y="536961"/>
                </a:lnTo>
                <a:lnTo>
                  <a:pt x="432733" y="557031"/>
                </a:lnTo>
                <a:lnTo>
                  <a:pt x="432655" y="569145"/>
                </a:lnTo>
                <a:lnTo>
                  <a:pt x="427541" y="583419"/>
                </a:lnTo>
                <a:lnTo>
                  <a:pt x="416491" y="602440"/>
                </a:lnTo>
                <a:lnTo>
                  <a:pt x="404224" y="617401"/>
                </a:lnTo>
                <a:lnTo>
                  <a:pt x="390956" y="626584"/>
                </a:lnTo>
                <a:lnTo>
                  <a:pt x="382972" y="629903"/>
                </a:lnTo>
                <a:lnTo>
                  <a:pt x="373123" y="631771"/>
                </a:lnTo>
                <a:lnTo>
                  <a:pt x="361262" y="632402"/>
                </a:lnTo>
                <a:lnTo>
                  <a:pt x="352948" y="629948"/>
                </a:lnTo>
                <a:lnTo>
                  <a:pt x="343855" y="625683"/>
                </a:lnTo>
                <a:lnTo>
                  <a:pt x="330257" y="615183"/>
                </a:lnTo>
                <a:lnTo>
                  <a:pt x="323293" y="609595"/>
                </a:lnTo>
                <a:lnTo>
                  <a:pt x="313848" y="603937"/>
                </a:lnTo>
                <a:lnTo>
                  <a:pt x="310567" y="600142"/>
                </a:lnTo>
                <a:lnTo>
                  <a:pt x="308380" y="595707"/>
                </a:lnTo>
                <a:lnTo>
                  <a:pt x="305949" y="585699"/>
                </a:lnTo>
                <a:lnTo>
                  <a:pt x="304581" y="568402"/>
                </a:lnTo>
                <a:lnTo>
                  <a:pt x="304261" y="553562"/>
                </a:lnTo>
                <a:lnTo>
                  <a:pt x="304081" y="533692"/>
                </a:lnTo>
                <a:lnTo>
                  <a:pt x="309119" y="519084"/>
                </a:lnTo>
                <a:lnTo>
                  <a:pt x="317708" y="504020"/>
                </a:lnTo>
                <a:lnTo>
                  <a:pt x="327876" y="490974"/>
                </a:lnTo>
                <a:lnTo>
                  <a:pt x="341284" y="476287"/>
                </a:lnTo>
                <a:lnTo>
                  <a:pt x="356769" y="461186"/>
                </a:lnTo>
                <a:lnTo>
                  <a:pt x="373176" y="448125"/>
                </a:lnTo>
                <a:lnTo>
                  <a:pt x="382504" y="441975"/>
                </a:lnTo>
                <a:lnTo>
                  <a:pt x="392533" y="435969"/>
                </a:lnTo>
                <a:lnTo>
                  <a:pt x="403029" y="430061"/>
                </a:lnTo>
                <a:lnTo>
                  <a:pt x="424851" y="418416"/>
                </a:lnTo>
                <a:lnTo>
                  <a:pt x="436004" y="412644"/>
                </a:lnTo>
                <a:lnTo>
                  <a:pt x="447249" y="407843"/>
                </a:lnTo>
                <a:lnTo>
                  <a:pt x="458557" y="403691"/>
                </a:lnTo>
                <a:lnTo>
                  <a:pt x="469905" y="399969"/>
                </a:lnTo>
                <a:lnTo>
                  <a:pt x="480327" y="395584"/>
                </a:lnTo>
                <a:lnTo>
                  <a:pt x="490133" y="390755"/>
                </a:lnTo>
                <a:lnTo>
                  <a:pt x="499528" y="385631"/>
                </a:lnTo>
                <a:lnTo>
                  <a:pt x="517587" y="379937"/>
                </a:lnTo>
                <a:lnTo>
                  <a:pt x="535138" y="376454"/>
                </a:lnTo>
                <a:lnTo>
                  <a:pt x="552463" y="371731"/>
                </a:lnTo>
                <a:lnTo>
                  <a:pt x="569181" y="368268"/>
                </a:lnTo>
                <a:lnTo>
                  <a:pt x="573182" y="368734"/>
                </a:lnTo>
                <a:lnTo>
                  <a:pt x="576801" y="369998"/>
                </a:lnTo>
                <a:lnTo>
                  <a:pt x="586898" y="3753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2"/>
          <p:cNvSpPr/>
          <p:nvPr/>
        </p:nvSpPr>
        <p:spPr>
          <a:xfrm>
            <a:off x="1992120" y="2049225"/>
            <a:ext cx="443475" cy="479663"/>
          </a:xfrm>
          <a:custGeom>
            <a:avLst/>
            <a:gdLst/>
            <a:ahLst/>
            <a:cxnLst/>
            <a:rect l="0" t="0" r="0" b="0"/>
            <a:pathLst>
              <a:path w="443475" h="479663">
                <a:moveTo>
                  <a:pt x="110999" y="59610"/>
                </a:moveTo>
                <a:lnTo>
                  <a:pt x="120101" y="45957"/>
                </a:lnTo>
                <a:lnTo>
                  <a:pt x="130312" y="32916"/>
                </a:lnTo>
                <a:lnTo>
                  <a:pt x="138950" y="26156"/>
                </a:lnTo>
                <a:lnTo>
                  <a:pt x="149139" y="19976"/>
                </a:lnTo>
                <a:lnTo>
                  <a:pt x="160018" y="14055"/>
                </a:lnTo>
                <a:lnTo>
                  <a:pt x="171203" y="10788"/>
                </a:lnTo>
                <a:lnTo>
                  <a:pt x="183477" y="8384"/>
                </a:lnTo>
                <a:lnTo>
                  <a:pt x="190750" y="6409"/>
                </a:lnTo>
                <a:lnTo>
                  <a:pt x="198457" y="4140"/>
                </a:lnTo>
                <a:lnTo>
                  <a:pt x="206452" y="2627"/>
                </a:lnTo>
                <a:lnTo>
                  <a:pt x="214639" y="1619"/>
                </a:lnTo>
                <a:lnTo>
                  <a:pt x="222955" y="947"/>
                </a:lnTo>
                <a:lnTo>
                  <a:pt x="234214" y="498"/>
                </a:lnTo>
                <a:lnTo>
                  <a:pt x="261964" y="0"/>
                </a:lnTo>
                <a:lnTo>
                  <a:pt x="274507" y="820"/>
                </a:lnTo>
                <a:lnTo>
                  <a:pt x="285727" y="2319"/>
                </a:lnTo>
                <a:lnTo>
                  <a:pt x="296065" y="4271"/>
                </a:lnTo>
                <a:lnTo>
                  <a:pt x="306766" y="5572"/>
                </a:lnTo>
                <a:lnTo>
                  <a:pt x="317711" y="6440"/>
                </a:lnTo>
                <a:lnTo>
                  <a:pt x="328817" y="7018"/>
                </a:lnTo>
                <a:lnTo>
                  <a:pt x="338126" y="9309"/>
                </a:lnTo>
                <a:lnTo>
                  <a:pt x="346237" y="12741"/>
                </a:lnTo>
                <a:lnTo>
                  <a:pt x="353550" y="16934"/>
                </a:lnTo>
                <a:lnTo>
                  <a:pt x="361282" y="20681"/>
                </a:lnTo>
                <a:lnTo>
                  <a:pt x="369295" y="24132"/>
                </a:lnTo>
                <a:lnTo>
                  <a:pt x="377494" y="27386"/>
                </a:lnTo>
                <a:lnTo>
                  <a:pt x="384865" y="31460"/>
                </a:lnTo>
                <a:lnTo>
                  <a:pt x="398135" y="41066"/>
                </a:lnTo>
                <a:lnTo>
                  <a:pt x="410383" y="51685"/>
                </a:lnTo>
                <a:lnTo>
                  <a:pt x="416316" y="57184"/>
                </a:lnTo>
                <a:lnTo>
                  <a:pt x="425448" y="70914"/>
                </a:lnTo>
                <a:lnTo>
                  <a:pt x="429217" y="78576"/>
                </a:lnTo>
                <a:lnTo>
                  <a:pt x="432682" y="86541"/>
                </a:lnTo>
                <a:lnTo>
                  <a:pt x="435944" y="94709"/>
                </a:lnTo>
                <a:lnTo>
                  <a:pt x="439072" y="103012"/>
                </a:lnTo>
                <a:lnTo>
                  <a:pt x="441157" y="111404"/>
                </a:lnTo>
                <a:lnTo>
                  <a:pt x="442547" y="119857"/>
                </a:lnTo>
                <a:lnTo>
                  <a:pt x="443474" y="128349"/>
                </a:lnTo>
                <a:lnTo>
                  <a:pt x="443139" y="136869"/>
                </a:lnTo>
                <a:lnTo>
                  <a:pt x="441963" y="145406"/>
                </a:lnTo>
                <a:lnTo>
                  <a:pt x="440227" y="153954"/>
                </a:lnTo>
                <a:lnTo>
                  <a:pt x="438117" y="162511"/>
                </a:lnTo>
                <a:lnTo>
                  <a:pt x="435758" y="171073"/>
                </a:lnTo>
                <a:lnTo>
                  <a:pt x="433233" y="179639"/>
                </a:lnTo>
                <a:lnTo>
                  <a:pt x="429644" y="189159"/>
                </a:lnTo>
                <a:lnTo>
                  <a:pt x="425347" y="199316"/>
                </a:lnTo>
                <a:lnTo>
                  <a:pt x="420577" y="209897"/>
                </a:lnTo>
                <a:lnTo>
                  <a:pt x="415492" y="219809"/>
                </a:lnTo>
                <a:lnTo>
                  <a:pt x="410197" y="229274"/>
                </a:lnTo>
                <a:lnTo>
                  <a:pt x="404762" y="238442"/>
                </a:lnTo>
                <a:lnTo>
                  <a:pt x="398281" y="248364"/>
                </a:lnTo>
                <a:lnTo>
                  <a:pt x="391103" y="258788"/>
                </a:lnTo>
                <a:lnTo>
                  <a:pt x="383460" y="269548"/>
                </a:lnTo>
                <a:lnTo>
                  <a:pt x="375507" y="279578"/>
                </a:lnTo>
                <a:lnTo>
                  <a:pt x="367348" y="289123"/>
                </a:lnTo>
                <a:lnTo>
                  <a:pt x="359051" y="298344"/>
                </a:lnTo>
                <a:lnTo>
                  <a:pt x="349710" y="307348"/>
                </a:lnTo>
                <a:lnTo>
                  <a:pt x="339672" y="316208"/>
                </a:lnTo>
                <a:lnTo>
                  <a:pt x="329170" y="324973"/>
                </a:lnTo>
                <a:lnTo>
                  <a:pt x="307342" y="342331"/>
                </a:lnTo>
                <a:lnTo>
                  <a:pt x="296187" y="350961"/>
                </a:lnTo>
                <a:lnTo>
                  <a:pt x="285893" y="359571"/>
                </a:lnTo>
                <a:lnTo>
                  <a:pt x="276173" y="368169"/>
                </a:lnTo>
                <a:lnTo>
                  <a:pt x="266835" y="376758"/>
                </a:lnTo>
                <a:lnTo>
                  <a:pt x="256800" y="384390"/>
                </a:lnTo>
                <a:lnTo>
                  <a:pt x="246300" y="391382"/>
                </a:lnTo>
                <a:lnTo>
                  <a:pt x="235490" y="397949"/>
                </a:lnTo>
                <a:lnTo>
                  <a:pt x="224473" y="404232"/>
                </a:lnTo>
                <a:lnTo>
                  <a:pt x="202072" y="416293"/>
                </a:lnTo>
                <a:lnTo>
                  <a:pt x="168040" y="433793"/>
                </a:lnTo>
                <a:lnTo>
                  <a:pt x="157599" y="438605"/>
                </a:lnTo>
                <a:lnTo>
                  <a:pt x="147781" y="442766"/>
                </a:lnTo>
                <a:lnTo>
                  <a:pt x="138378" y="446492"/>
                </a:lnTo>
                <a:lnTo>
                  <a:pt x="128299" y="450881"/>
                </a:lnTo>
                <a:lnTo>
                  <a:pt x="106941" y="460838"/>
                </a:lnTo>
                <a:lnTo>
                  <a:pt x="96864" y="464255"/>
                </a:lnTo>
                <a:lnTo>
                  <a:pt x="87288" y="466533"/>
                </a:lnTo>
                <a:lnTo>
                  <a:pt x="78047" y="468052"/>
                </a:lnTo>
                <a:lnTo>
                  <a:pt x="69981" y="469065"/>
                </a:lnTo>
                <a:lnTo>
                  <a:pt x="62699" y="469740"/>
                </a:lnTo>
                <a:lnTo>
                  <a:pt x="49527" y="470490"/>
                </a:lnTo>
                <a:lnTo>
                  <a:pt x="37324" y="470823"/>
                </a:lnTo>
                <a:lnTo>
                  <a:pt x="19743" y="471011"/>
                </a:lnTo>
                <a:lnTo>
                  <a:pt x="15872" y="470084"/>
                </a:lnTo>
                <a:lnTo>
                  <a:pt x="13291" y="468514"/>
                </a:lnTo>
                <a:lnTo>
                  <a:pt x="4598" y="459151"/>
                </a:lnTo>
                <a:lnTo>
                  <a:pt x="2918" y="456463"/>
                </a:lnTo>
                <a:lnTo>
                  <a:pt x="1051" y="450936"/>
                </a:lnTo>
                <a:lnTo>
                  <a:pt x="0" y="442470"/>
                </a:lnTo>
                <a:lnTo>
                  <a:pt x="805" y="439627"/>
                </a:lnTo>
                <a:lnTo>
                  <a:pt x="11528" y="420815"/>
                </a:lnTo>
                <a:lnTo>
                  <a:pt x="19482" y="412868"/>
                </a:lnTo>
                <a:lnTo>
                  <a:pt x="30320" y="406161"/>
                </a:lnTo>
                <a:lnTo>
                  <a:pt x="37211" y="403039"/>
                </a:lnTo>
                <a:lnTo>
                  <a:pt x="44662" y="400005"/>
                </a:lnTo>
                <a:lnTo>
                  <a:pt x="52487" y="397982"/>
                </a:lnTo>
                <a:lnTo>
                  <a:pt x="60561" y="396634"/>
                </a:lnTo>
                <a:lnTo>
                  <a:pt x="68801" y="395735"/>
                </a:lnTo>
                <a:lnTo>
                  <a:pt x="77152" y="395136"/>
                </a:lnTo>
                <a:lnTo>
                  <a:pt x="85577" y="394736"/>
                </a:lnTo>
                <a:lnTo>
                  <a:pt x="102558" y="394292"/>
                </a:lnTo>
                <a:lnTo>
                  <a:pt x="119630" y="394095"/>
                </a:lnTo>
                <a:lnTo>
                  <a:pt x="129136" y="394995"/>
                </a:lnTo>
                <a:lnTo>
                  <a:pt x="139283" y="396547"/>
                </a:lnTo>
                <a:lnTo>
                  <a:pt x="149857" y="398535"/>
                </a:lnTo>
                <a:lnTo>
                  <a:pt x="159765" y="400812"/>
                </a:lnTo>
                <a:lnTo>
                  <a:pt x="169227" y="403283"/>
                </a:lnTo>
                <a:lnTo>
                  <a:pt x="178393" y="405883"/>
                </a:lnTo>
                <a:lnTo>
                  <a:pt x="189266" y="409521"/>
                </a:lnTo>
                <a:lnTo>
                  <a:pt x="214047" y="418643"/>
                </a:lnTo>
                <a:lnTo>
                  <a:pt x="226370" y="423743"/>
                </a:lnTo>
                <a:lnTo>
                  <a:pt x="238396" y="429047"/>
                </a:lnTo>
                <a:lnTo>
                  <a:pt x="261918" y="440022"/>
                </a:lnTo>
                <a:lnTo>
                  <a:pt x="285072" y="451249"/>
                </a:lnTo>
                <a:lnTo>
                  <a:pt x="297902" y="460049"/>
                </a:lnTo>
                <a:lnTo>
                  <a:pt x="301324" y="463729"/>
                </a:lnTo>
                <a:lnTo>
                  <a:pt x="304558" y="466183"/>
                </a:lnTo>
                <a:lnTo>
                  <a:pt x="310690" y="468909"/>
                </a:lnTo>
                <a:lnTo>
                  <a:pt x="316591" y="470120"/>
                </a:lnTo>
                <a:lnTo>
                  <a:pt x="333884" y="4796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93"/>
          <p:cNvSpPr/>
          <p:nvPr/>
        </p:nvSpPr>
        <p:spPr>
          <a:xfrm>
            <a:off x="2833502" y="2197630"/>
            <a:ext cx="649791" cy="270734"/>
          </a:xfrm>
          <a:custGeom>
            <a:avLst/>
            <a:gdLst/>
            <a:ahLst/>
            <a:cxnLst/>
            <a:rect l="0" t="0" r="0" b="0"/>
            <a:pathLst>
              <a:path w="649791" h="270734">
                <a:moveTo>
                  <a:pt x="212592" y="74082"/>
                </a:moveTo>
                <a:lnTo>
                  <a:pt x="208042" y="60430"/>
                </a:lnTo>
                <a:lnTo>
                  <a:pt x="205749" y="55455"/>
                </a:lnTo>
                <a:lnTo>
                  <a:pt x="200661" y="47388"/>
                </a:lnTo>
                <a:lnTo>
                  <a:pt x="197970" y="44856"/>
                </a:lnTo>
                <a:lnTo>
                  <a:pt x="195225" y="43168"/>
                </a:lnTo>
                <a:lnTo>
                  <a:pt x="192441" y="42043"/>
                </a:lnTo>
                <a:lnTo>
                  <a:pt x="179423" y="40459"/>
                </a:lnTo>
                <a:lnTo>
                  <a:pt x="163500" y="39990"/>
                </a:lnTo>
                <a:lnTo>
                  <a:pt x="152356" y="42420"/>
                </a:lnTo>
                <a:lnTo>
                  <a:pt x="125129" y="51741"/>
                </a:lnTo>
                <a:lnTo>
                  <a:pt x="111490" y="59708"/>
                </a:lnTo>
                <a:lnTo>
                  <a:pt x="105186" y="64499"/>
                </a:lnTo>
                <a:lnTo>
                  <a:pt x="90561" y="74903"/>
                </a:lnTo>
                <a:lnTo>
                  <a:pt x="82661" y="80344"/>
                </a:lnTo>
                <a:lnTo>
                  <a:pt x="75489" y="86829"/>
                </a:lnTo>
                <a:lnTo>
                  <a:pt x="68803" y="94010"/>
                </a:lnTo>
                <a:lnTo>
                  <a:pt x="62440" y="101655"/>
                </a:lnTo>
                <a:lnTo>
                  <a:pt x="56293" y="108657"/>
                </a:lnTo>
                <a:lnTo>
                  <a:pt x="44383" y="121516"/>
                </a:lnTo>
                <a:lnTo>
                  <a:pt x="36636" y="131422"/>
                </a:lnTo>
                <a:lnTo>
                  <a:pt x="27660" y="143742"/>
                </a:lnTo>
                <a:lnTo>
                  <a:pt x="17867" y="157669"/>
                </a:lnTo>
                <a:lnTo>
                  <a:pt x="11338" y="169812"/>
                </a:lnTo>
                <a:lnTo>
                  <a:pt x="6985" y="180764"/>
                </a:lnTo>
                <a:lnTo>
                  <a:pt x="4084" y="190924"/>
                </a:lnTo>
                <a:lnTo>
                  <a:pt x="2149" y="199601"/>
                </a:lnTo>
                <a:lnTo>
                  <a:pt x="859" y="207292"/>
                </a:lnTo>
                <a:lnTo>
                  <a:pt x="0" y="214323"/>
                </a:lnTo>
                <a:lnTo>
                  <a:pt x="379" y="220916"/>
                </a:lnTo>
                <a:lnTo>
                  <a:pt x="1584" y="227217"/>
                </a:lnTo>
                <a:lnTo>
                  <a:pt x="3340" y="233322"/>
                </a:lnTo>
                <a:lnTo>
                  <a:pt x="5464" y="238344"/>
                </a:lnTo>
                <a:lnTo>
                  <a:pt x="10363" y="246465"/>
                </a:lnTo>
                <a:lnTo>
                  <a:pt x="15715" y="253249"/>
                </a:lnTo>
                <a:lnTo>
                  <a:pt x="21269" y="259439"/>
                </a:lnTo>
                <a:lnTo>
                  <a:pt x="26912" y="265366"/>
                </a:lnTo>
                <a:lnTo>
                  <a:pt x="30703" y="267327"/>
                </a:lnTo>
                <a:lnTo>
                  <a:pt x="39995" y="269506"/>
                </a:lnTo>
                <a:lnTo>
                  <a:pt x="55937" y="270733"/>
                </a:lnTo>
                <a:lnTo>
                  <a:pt x="67085" y="268480"/>
                </a:lnTo>
                <a:lnTo>
                  <a:pt x="84072" y="261856"/>
                </a:lnTo>
                <a:lnTo>
                  <a:pt x="101170" y="253862"/>
                </a:lnTo>
                <a:lnTo>
                  <a:pt x="113541" y="247329"/>
                </a:lnTo>
                <a:lnTo>
                  <a:pt x="120841" y="242920"/>
                </a:lnTo>
                <a:lnTo>
                  <a:pt x="128565" y="238076"/>
                </a:lnTo>
                <a:lnTo>
                  <a:pt x="134666" y="232941"/>
                </a:lnTo>
                <a:lnTo>
                  <a:pt x="139687" y="227613"/>
                </a:lnTo>
                <a:lnTo>
                  <a:pt x="143986" y="222156"/>
                </a:lnTo>
                <a:lnTo>
                  <a:pt x="151615" y="214708"/>
                </a:lnTo>
                <a:lnTo>
                  <a:pt x="161463" y="205933"/>
                </a:lnTo>
                <a:lnTo>
                  <a:pt x="172792" y="196273"/>
                </a:lnTo>
                <a:lnTo>
                  <a:pt x="181296" y="187927"/>
                </a:lnTo>
                <a:lnTo>
                  <a:pt x="187918" y="180459"/>
                </a:lnTo>
                <a:lnTo>
                  <a:pt x="193285" y="173575"/>
                </a:lnTo>
                <a:lnTo>
                  <a:pt x="198769" y="166128"/>
                </a:lnTo>
                <a:lnTo>
                  <a:pt x="209941" y="150234"/>
                </a:lnTo>
                <a:lnTo>
                  <a:pt x="214635" y="142947"/>
                </a:lnTo>
                <a:lnTo>
                  <a:pt x="218716" y="136185"/>
                </a:lnTo>
                <a:lnTo>
                  <a:pt x="222390" y="129771"/>
                </a:lnTo>
                <a:lnTo>
                  <a:pt x="224839" y="123591"/>
                </a:lnTo>
                <a:lnTo>
                  <a:pt x="226472" y="117565"/>
                </a:lnTo>
                <a:lnTo>
                  <a:pt x="227561" y="111643"/>
                </a:lnTo>
                <a:lnTo>
                  <a:pt x="229239" y="104838"/>
                </a:lnTo>
                <a:lnTo>
                  <a:pt x="231310" y="97444"/>
                </a:lnTo>
                <a:lnTo>
                  <a:pt x="233643" y="89657"/>
                </a:lnTo>
                <a:lnTo>
                  <a:pt x="235199" y="83512"/>
                </a:lnTo>
                <a:lnTo>
                  <a:pt x="236236" y="78464"/>
                </a:lnTo>
                <a:lnTo>
                  <a:pt x="237388" y="70315"/>
                </a:lnTo>
                <a:lnTo>
                  <a:pt x="238037" y="62277"/>
                </a:lnTo>
                <a:lnTo>
                  <a:pt x="238128" y="62402"/>
                </a:lnTo>
                <a:lnTo>
                  <a:pt x="238189" y="63438"/>
                </a:lnTo>
                <a:lnTo>
                  <a:pt x="235716" y="69669"/>
                </a:lnTo>
                <a:lnTo>
                  <a:pt x="232395" y="77836"/>
                </a:lnTo>
                <a:lnTo>
                  <a:pt x="230918" y="84640"/>
                </a:lnTo>
                <a:lnTo>
                  <a:pt x="231477" y="91599"/>
                </a:lnTo>
                <a:lnTo>
                  <a:pt x="232803" y="101000"/>
                </a:lnTo>
                <a:lnTo>
                  <a:pt x="234638" y="112030"/>
                </a:lnTo>
                <a:lnTo>
                  <a:pt x="239218" y="149685"/>
                </a:lnTo>
                <a:lnTo>
                  <a:pt x="241773" y="173062"/>
                </a:lnTo>
                <a:lnTo>
                  <a:pt x="244429" y="189598"/>
                </a:lnTo>
                <a:lnTo>
                  <a:pt x="247152" y="201576"/>
                </a:lnTo>
                <a:lnTo>
                  <a:pt x="249920" y="210513"/>
                </a:lnTo>
                <a:lnTo>
                  <a:pt x="252717" y="216471"/>
                </a:lnTo>
                <a:lnTo>
                  <a:pt x="255535" y="220443"/>
                </a:lnTo>
                <a:lnTo>
                  <a:pt x="258366" y="223091"/>
                </a:lnTo>
                <a:lnTo>
                  <a:pt x="260253" y="223904"/>
                </a:lnTo>
                <a:lnTo>
                  <a:pt x="261511" y="223493"/>
                </a:lnTo>
                <a:lnTo>
                  <a:pt x="262350" y="222267"/>
                </a:lnTo>
                <a:lnTo>
                  <a:pt x="272632" y="215991"/>
                </a:lnTo>
                <a:lnTo>
                  <a:pt x="283193" y="208098"/>
                </a:lnTo>
                <a:lnTo>
                  <a:pt x="291913" y="200002"/>
                </a:lnTo>
                <a:lnTo>
                  <a:pt x="313033" y="179283"/>
                </a:lnTo>
                <a:lnTo>
                  <a:pt x="317653" y="172791"/>
                </a:lnTo>
                <a:lnTo>
                  <a:pt x="321685" y="165605"/>
                </a:lnTo>
                <a:lnTo>
                  <a:pt x="325326" y="157958"/>
                </a:lnTo>
                <a:lnTo>
                  <a:pt x="330611" y="148097"/>
                </a:lnTo>
                <a:lnTo>
                  <a:pt x="344103" y="124440"/>
                </a:lnTo>
                <a:lnTo>
                  <a:pt x="349796" y="111464"/>
                </a:lnTo>
                <a:lnTo>
                  <a:pt x="354544" y="98051"/>
                </a:lnTo>
                <a:lnTo>
                  <a:pt x="358662" y="84346"/>
                </a:lnTo>
                <a:lnTo>
                  <a:pt x="362360" y="73305"/>
                </a:lnTo>
                <a:lnTo>
                  <a:pt x="365777" y="64039"/>
                </a:lnTo>
                <a:lnTo>
                  <a:pt x="369008" y="55957"/>
                </a:lnTo>
                <a:lnTo>
                  <a:pt x="371162" y="48664"/>
                </a:lnTo>
                <a:lnTo>
                  <a:pt x="372598" y="41896"/>
                </a:lnTo>
                <a:lnTo>
                  <a:pt x="373555" y="35480"/>
                </a:lnTo>
                <a:lnTo>
                  <a:pt x="373241" y="30250"/>
                </a:lnTo>
                <a:lnTo>
                  <a:pt x="372079" y="25811"/>
                </a:lnTo>
                <a:lnTo>
                  <a:pt x="370352" y="21899"/>
                </a:lnTo>
                <a:lnTo>
                  <a:pt x="369200" y="17385"/>
                </a:lnTo>
                <a:lnTo>
                  <a:pt x="368433" y="12472"/>
                </a:lnTo>
                <a:lnTo>
                  <a:pt x="367201" y="0"/>
                </a:lnTo>
                <a:lnTo>
                  <a:pt x="367100" y="3739"/>
                </a:lnTo>
                <a:lnTo>
                  <a:pt x="366987" y="20593"/>
                </a:lnTo>
                <a:lnTo>
                  <a:pt x="367910" y="30803"/>
                </a:lnTo>
                <a:lnTo>
                  <a:pt x="369477" y="41419"/>
                </a:lnTo>
                <a:lnTo>
                  <a:pt x="371475" y="52307"/>
                </a:lnTo>
                <a:lnTo>
                  <a:pt x="374712" y="66233"/>
                </a:lnTo>
                <a:lnTo>
                  <a:pt x="383388" y="99486"/>
                </a:lnTo>
                <a:lnTo>
                  <a:pt x="391054" y="126330"/>
                </a:lnTo>
                <a:lnTo>
                  <a:pt x="394432" y="137489"/>
                </a:lnTo>
                <a:lnTo>
                  <a:pt x="397636" y="149691"/>
                </a:lnTo>
                <a:lnTo>
                  <a:pt x="403737" y="175948"/>
                </a:lnTo>
                <a:lnTo>
                  <a:pt x="405745" y="185808"/>
                </a:lnTo>
                <a:lnTo>
                  <a:pt x="407083" y="193334"/>
                </a:lnTo>
                <a:lnTo>
                  <a:pt x="407975" y="199303"/>
                </a:lnTo>
                <a:lnTo>
                  <a:pt x="408570" y="198520"/>
                </a:lnTo>
                <a:lnTo>
                  <a:pt x="408967" y="193236"/>
                </a:lnTo>
                <a:lnTo>
                  <a:pt x="409231" y="184951"/>
                </a:lnTo>
                <a:lnTo>
                  <a:pt x="410360" y="174664"/>
                </a:lnTo>
                <a:lnTo>
                  <a:pt x="412065" y="163044"/>
                </a:lnTo>
                <a:lnTo>
                  <a:pt x="414154" y="150535"/>
                </a:lnTo>
                <a:lnTo>
                  <a:pt x="416499" y="139338"/>
                </a:lnTo>
                <a:lnTo>
                  <a:pt x="419016" y="129016"/>
                </a:lnTo>
                <a:lnTo>
                  <a:pt x="421645" y="119277"/>
                </a:lnTo>
                <a:lnTo>
                  <a:pt x="425304" y="110880"/>
                </a:lnTo>
                <a:lnTo>
                  <a:pt x="429648" y="103376"/>
                </a:lnTo>
                <a:lnTo>
                  <a:pt x="434448" y="96469"/>
                </a:lnTo>
                <a:lnTo>
                  <a:pt x="438601" y="89959"/>
                </a:lnTo>
                <a:lnTo>
                  <a:pt x="442322" y="83714"/>
                </a:lnTo>
                <a:lnTo>
                  <a:pt x="445756" y="77646"/>
                </a:lnTo>
                <a:lnTo>
                  <a:pt x="449950" y="71696"/>
                </a:lnTo>
                <a:lnTo>
                  <a:pt x="454651" y="65823"/>
                </a:lnTo>
                <a:lnTo>
                  <a:pt x="459690" y="60004"/>
                </a:lnTo>
                <a:lnTo>
                  <a:pt x="464954" y="55172"/>
                </a:lnTo>
                <a:lnTo>
                  <a:pt x="475883" y="47262"/>
                </a:lnTo>
                <a:lnTo>
                  <a:pt x="483369" y="42867"/>
                </a:lnTo>
                <a:lnTo>
                  <a:pt x="492170" y="38032"/>
                </a:lnTo>
                <a:lnTo>
                  <a:pt x="501848" y="32904"/>
                </a:lnTo>
                <a:lnTo>
                  <a:pt x="515141" y="24666"/>
                </a:lnTo>
                <a:lnTo>
                  <a:pt x="520019" y="21135"/>
                </a:lnTo>
                <a:lnTo>
                  <a:pt x="524223" y="19734"/>
                </a:lnTo>
                <a:lnTo>
                  <a:pt x="527979" y="19753"/>
                </a:lnTo>
                <a:lnTo>
                  <a:pt x="537815" y="21789"/>
                </a:lnTo>
                <a:lnTo>
                  <a:pt x="540850" y="22075"/>
                </a:lnTo>
                <a:lnTo>
                  <a:pt x="543826" y="23218"/>
                </a:lnTo>
                <a:lnTo>
                  <a:pt x="549672" y="27028"/>
                </a:lnTo>
                <a:lnTo>
                  <a:pt x="551613" y="30331"/>
                </a:lnTo>
                <a:lnTo>
                  <a:pt x="552906" y="34437"/>
                </a:lnTo>
                <a:lnTo>
                  <a:pt x="553768" y="39079"/>
                </a:lnTo>
                <a:lnTo>
                  <a:pt x="555295" y="44079"/>
                </a:lnTo>
                <a:lnTo>
                  <a:pt x="557266" y="49318"/>
                </a:lnTo>
                <a:lnTo>
                  <a:pt x="559532" y="54715"/>
                </a:lnTo>
                <a:lnTo>
                  <a:pt x="561043" y="60218"/>
                </a:lnTo>
                <a:lnTo>
                  <a:pt x="562051" y="65792"/>
                </a:lnTo>
                <a:lnTo>
                  <a:pt x="562722" y="71413"/>
                </a:lnTo>
                <a:lnTo>
                  <a:pt x="564122" y="77065"/>
                </a:lnTo>
                <a:lnTo>
                  <a:pt x="566008" y="82738"/>
                </a:lnTo>
                <a:lnTo>
                  <a:pt x="568218" y="88426"/>
                </a:lnTo>
                <a:lnTo>
                  <a:pt x="570644" y="96979"/>
                </a:lnTo>
                <a:lnTo>
                  <a:pt x="573213" y="107444"/>
                </a:lnTo>
                <a:lnTo>
                  <a:pt x="575879" y="119184"/>
                </a:lnTo>
                <a:lnTo>
                  <a:pt x="578609" y="128915"/>
                </a:lnTo>
                <a:lnTo>
                  <a:pt x="581381" y="137307"/>
                </a:lnTo>
                <a:lnTo>
                  <a:pt x="584182" y="144807"/>
                </a:lnTo>
                <a:lnTo>
                  <a:pt x="587001" y="150760"/>
                </a:lnTo>
                <a:lnTo>
                  <a:pt x="589833" y="155680"/>
                </a:lnTo>
                <a:lnTo>
                  <a:pt x="592674" y="159914"/>
                </a:lnTo>
                <a:lnTo>
                  <a:pt x="595520" y="165593"/>
                </a:lnTo>
                <a:lnTo>
                  <a:pt x="598370" y="172237"/>
                </a:lnTo>
                <a:lnTo>
                  <a:pt x="601222" y="179524"/>
                </a:lnTo>
                <a:lnTo>
                  <a:pt x="605029" y="185334"/>
                </a:lnTo>
                <a:lnTo>
                  <a:pt x="609472" y="190160"/>
                </a:lnTo>
                <a:lnTo>
                  <a:pt x="617583" y="198062"/>
                </a:lnTo>
                <a:lnTo>
                  <a:pt x="621189" y="204749"/>
                </a:lnTo>
                <a:lnTo>
                  <a:pt x="624055" y="207866"/>
                </a:lnTo>
                <a:lnTo>
                  <a:pt x="632320" y="213869"/>
                </a:lnTo>
                <a:lnTo>
                  <a:pt x="639803" y="219712"/>
                </a:lnTo>
                <a:lnTo>
                  <a:pt x="649790" y="2283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94"/>
          <p:cNvSpPr/>
          <p:nvPr/>
        </p:nvSpPr>
        <p:spPr>
          <a:xfrm>
            <a:off x="3622051" y="2038262"/>
            <a:ext cx="281295" cy="370031"/>
          </a:xfrm>
          <a:custGeom>
            <a:avLst/>
            <a:gdLst/>
            <a:ahLst/>
            <a:cxnLst/>
            <a:rect l="0" t="0" r="0" b="0"/>
            <a:pathLst>
              <a:path w="281295" h="370031">
                <a:moveTo>
                  <a:pt x="92699" y="224877"/>
                </a:moveTo>
                <a:lnTo>
                  <a:pt x="116562" y="177151"/>
                </a:lnTo>
                <a:lnTo>
                  <a:pt x="120038" y="168294"/>
                </a:lnTo>
                <a:lnTo>
                  <a:pt x="122355" y="160486"/>
                </a:lnTo>
                <a:lnTo>
                  <a:pt x="123899" y="153375"/>
                </a:lnTo>
                <a:lnTo>
                  <a:pt x="123977" y="150539"/>
                </a:lnTo>
                <a:lnTo>
                  <a:pt x="123076" y="150554"/>
                </a:lnTo>
                <a:lnTo>
                  <a:pt x="121522" y="152468"/>
                </a:lnTo>
                <a:lnTo>
                  <a:pt x="114717" y="157136"/>
                </a:lnTo>
                <a:lnTo>
                  <a:pt x="110235" y="159714"/>
                </a:lnTo>
                <a:lnTo>
                  <a:pt x="103437" y="165243"/>
                </a:lnTo>
                <a:lnTo>
                  <a:pt x="95095" y="172738"/>
                </a:lnTo>
                <a:lnTo>
                  <a:pt x="85724" y="181546"/>
                </a:lnTo>
                <a:lnTo>
                  <a:pt x="77571" y="190275"/>
                </a:lnTo>
                <a:lnTo>
                  <a:pt x="70231" y="198952"/>
                </a:lnTo>
                <a:lnTo>
                  <a:pt x="63432" y="207594"/>
                </a:lnTo>
                <a:lnTo>
                  <a:pt x="56995" y="215260"/>
                </a:lnTo>
                <a:lnTo>
                  <a:pt x="50799" y="222276"/>
                </a:lnTo>
                <a:lnTo>
                  <a:pt x="44763" y="228858"/>
                </a:lnTo>
                <a:lnTo>
                  <a:pt x="37881" y="238961"/>
                </a:lnTo>
                <a:lnTo>
                  <a:pt x="30436" y="251412"/>
                </a:lnTo>
                <a:lnTo>
                  <a:pt x="22615" y="265427"/>
                </a:lnTo>
                <a:lnTo>
                  <a:pt x="17401" y="276676"/>
                </a:lnTo>
                <a:lnTo>
                  <a:pt x="13925" y="286080"/>
                </a:lnTo>
                <a:lnTo>
                  <a:pt x="11608" y="294254"/>
                </a:lnTo>
                <a:lnTo>
                  <a:pt x="9111" y="301609"/>
                </a:lnTo>
                <a:lnTo>
                  <a:pt x="6494" y="308417"/>
                </a:lnTo>
                <a:lnTo>
                  <a:pt x="3796" y="314860"/>
                </a:lnTo>
                <a:lnTo>
                  <a:pt x="1997" y="322014"/>
                </a:lnTo>
                <a:lnTo>
                  <a:pt x="799" y="329640"/>
                </a:lnTo>
                <a:lnTo>
                  <a:pt x="0" y="337582"/>
                </a:lnTo>
                <a:lnTo>
                  <a:pt x="419" y="343829"/>
                </a:lnTo>
                <a:lnTo>
                  <a:pt x="1652" y="348946"/>
                </a:lnTo>
                <a:lnTo>
                  <a:pt x="4608" y="357172"/>
                </a:lnTo>
                <a:lnTo>
                  <a:pt x="5922" y="364002"/>
                </a:lnTo>
                <a:lnTo>
                  <a:pt x="8178" y="366205"/>
                </a:lnTo>
                <a:lnTo>
                  <a:pt x="11586" y="367673"/>
                </a:lnTo>
                <a:lnTo>
                  <a:pt x="15764" y="368652"/>
                </a:lnTo>
                <a:lnTo>
                  <a:pt x="20454" y="369305"/>
                </a:lnTo>
                <a:lnTo>
                  <a:pt x="25485" y="369740"/>
                </a:lnTo>
                <a:lnTo>
                  <a:pt x="30745" y="370030"/>
                </a:lnTo>
                <a:lnTo>
                  <a:pt x="35204" y="369271"/>
                </a:lnTo>
                <a:lnTo>
                  <a:pt x="42698" y="365887"/>
                </a:lnTo>
                <a:lnTo>
                  <a:pt x="46982" y="362699"/>
                </a:lnTo>
                <a:lnTo>
                  <a:pt x="51744" y="358669"/>
                </a:lnTo>
                <a:lnTo>
                  <a:pt x="56822" y="354077"/>
                </a:lnTo>
                <a:lnTo>
                  <a:pt x="62114" y="350063"/>
                </a:lnTo>
                <a:lnTo>
                  <a:pt x="67546" y="346435"/>
                </a:lnTo>
                <a:lnTo>
                  <a:pt x="73073" y="343063"/>
                </a:lnTo>
                <a:lnTo>
                  <a:pt x="78662" y="338910"/>
                </a:lnTo>
                <a:lnTo>
                  <a:pt x="84293" y="334237"/>
                </a:lnTo>
                <a:lnTo>
                  <a:pt x="89953" y="329216"/>
                </a:lnTo>
                <a:lnTo>
                  <a:pt x="101321" y="318558"/>
                </a:lnTo>
                <a:lnTo>
                  <a:pt x="107019" y="313049"/>
                </a:lnTo>
                <a:lnTo>
                  <a:pt x="112723" y="306518"/>
                </a:lnTo>
                <a:lnTo>
                  <a:pt x="118431" y="299307"/>
                </a:lnTo>
                <a:lnTo>
                  <a:pt x="124141" y="291642"/>
                </a:lnTo>
                <a:lnTo>
                  <a:pt x="128900" y="284627"/>
                </a:lnTo>
                <a:lnTo>
                  <a:pt x="133025" y="278046"/>
                </a:lnTo>
                <a:lnTo>
                  <a:pt x="136728" y="271753"/>
                </a:lnTo>
                <a:lnTo>
                  <a:pt x="140149" y="264700"/>
                </a:lnTo>
                <a:lnTo>
                  <a:pt x="143382" y="257141"/>
                </a:lnTo>
                <a:lnTo>
                  <a:pt x="146490" y="249244"/>
                </a:lnTo>
                <a:lnTo>
                  <a:pt x="148562" y="240170"/>
                </a:lnTo>
                <a:lnTo>
                  <a:pt x="149943" y="230310"/>
                </a:lnTo>
                <a:lnTo>
                  <a:pt x="150864" y="219926"/>
                </a:lnTo>
                <a:lnTo>
                  <a:pt x="151478" y="206337"/>
                </a:lnTo>
                <a:lnTo>
                  <a:pt x="152160" y="173457"/>
                </a:lnTo>
                <a:lnTo>
                  <a:pt x="151389" y="156307"/>
                </a:lnTo>
                <a:lnTo>
                  <a:pt x="149923" y="139159"/>
                </a:lnTo>
                <a:lnTo>
                  <a:pt x="147993" y="122012"/>
                </a:lnTo>
                <a:lnTo>
                  <a:pt x="145755" y="105818"/>
                </a:lnTo>
                <a:lnTo>
                  <a:pt x="140726" y="75125"/>
                </a:lnTo>
                <a:lnTo>
                  <a:pt x="138052" y="63130"/>
                </a:lnTo>
                <a:lnTo>
                  <a:pt x="135316" y="53228"/>
                </a:lnTo>
                <a:lnTo>
                  <a:pt x="124083" y="19098"/>
                </a:lnTo>
                <a:lnTo>
                  <a:pt x="121241" y="12444"/>
                </a:lnTo>
                <a:lnTo>
                  <a:pt x="115544" y="2510"/>
                </a:lnTo>
                <a:lnTo>
                  <a:pt x="113644" y="433"/>
                </a:lnTo>
                <a:lnTo>
                  <a:pt x="112378" y="0"/>
                </a:lnTo>
                <a:lnTo>
                  <a:pt x="111533" y="664"/>
                </a:lnTo>
                <a:lnTo>
                  <a:pt x="110969" y="2059"/>
                </a:lnTo>
                <a:lnTo>
                  <a:pt x="110177" y="8574"/>
                </a:lnTo>
                <a:lnTo>
                  <a:pt x="109992" y="13808"/>
                </a:lnTo>
                <a:lnTo>
                  <a:pt x="110895" y="20347"/>
                </a:lnTo>
                <a:lnTo>
                  <a:pt x="114438" y="40313"/>
                </a:lnTo>
                <a:lnTo>
                  <a:pt x="116716" y="60877"/>
                </a:lnTo>
                <a:lnTo>
                  <a:pt x="124474" y="145911"/>
                </a:lnTo>
                <a:lnTo>
                  <a:pt x="129999" y="190734"/>
                </a:lnTo>
                <a:lnTo>
                  <a:pt x="133758" y="209735"/>
                </a:lnTo>
                <a:lnTo>
                  <a:pt x="138169" y="227165"/>
                </a:lnTo>
                <a:lnTo>
                  <a:pt x="150938" y="269370"/>
                </a:lnTo>
                <a:lnTo>
                  <a:pt x="154385" y="280257"/>
                </a:lnTo>
                <a:lnTo>
                  <a:pt x="157635" y="289420"/>
                </a:lnTo>
                <a:lnTo>
                  <a:pt x="160755" y="297433"/>
                </a:lnTo>
                <a:lnTo>
                  <a:pt x="163787" y="304680"/>
                </a:lnTo>
                <a:lnTo>
                  <a:pt x="167713" y="310464"/>
                </a:lnTo>
                <a:lnTo>
                  <a:pt x="172236" y="315273"/>
                </a:lnTo>
                <a:lnTo>
                  <a:pt x="177156" y="319431"/>
                </a:lnTo>
                <a:lnTo>
                  <a:pt x="182341" y="323156"/>
                </a:lnTo>
                <a:lnTo>
                  <a:pt x="187703" y="326591"/>
                </a:lnTo>
                <a:lnTo>
                  <a:pt x="193182" y="329834"/>
                </a:lnTo>
                <a:lnTo>
                  <a:pt x="198740" y="332949"/>
                </a:lnTo>
                <a:lnTo>
                  <a:pt x="209995" y="338949"/>
                </a:lnTo>
                <a:lnTo>
                  <a:pt x="216617" y="341883"/>
                </a:lnTo>
                <a:lnTo>
                  <a:pt x="223888" y="344791"/>
                </a:lnTo>
                <a:lnTo>
                  <a:pt x="231594" y="347682"/>
                </a:lnTo>
                <a:lnTo>
                  <a:pt x="238635" y="349610"/>
                </a:lnTo>
                <a:lnTo>
                  <a:pt x="245235" y="350895"/>
                </a:lnTo>
                <a:lnTo>
                  <a:pt x="281294" y="353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95"/>
          <p:cNvSpPr/>
          <p:nvPr/>
        </p:nvSpPr>
        <p:spPr>
          <a:xfrm>
            <a:off x="4461315" y="2138892"/>
            <a:ext cx="359288" cy="259559"/>
          </a:xfrm>
          <a:custGeom>
            <a:avLst/>
            <a:gdLst/>
            <a:ahLst/>
            <a:cxnLst/>
            <a:rect l="0" t="0" r="0" b="0"/>
            <a:pathLst>
              <a:path w="359288" h="259559">
                <a:moveTo>
                  <a:pt x="187837" y="29950"/>
                </a:moveTo>
                <a:lnTo>
                  <a:pt x="173075" y="7807"/>
                </a:lnTo>
                <a:lnTo>
                  <a:pt x="162296" y="741"/>
                </a:lnTo>
                <a:lnTo>
                  <a:pt x="158428" y="0"/>
                </a:lnTo>
                <a:lnTo>
                  <a:pt x="154896" y="458"/>
                </a:lnTo>
                <a:lnTo>
                  <a:pt x="151589" y="1717"/>
                </a:lnTo>
                <a:lnTo>
                  <a:pt x="142834" y="3114"/>
                </a:lnTo>
                <a:lnTo>
                  <a:pt x="137832" y="3487"/>
                </a:lnTo>
                <a:lnTo>
                  <a:pt x="127196" y="6441"/>
                </a:lnTo>
                <a:lnTo>
                  <a:pt x="121692" y="8562"/>
                </a:lnTo>
                <a:lnTo>
                  <a:pt x="116118" y="12834"/>
                </a:lnTo>
                <a:lnTo>
                  <a:pt x="110497" y="18539"/>
                </a:lnTo>
                <a:lnTo>
                  <a:pt x="104844" y="25201"/>
                </a:lnTo>
                <a:lnTo>
                  <a:pt x="98219" y="31546"/>
                </a:lnTo>
                <a:lnTo>
                  <a:pt x="90944" y="37682"/>
                </a:lnTo>
                <a:lnTo>
                  <a:pt x="83237" y="43677"/>
                </a:lnTo>
                <a:lnTo>
                  <a:pt x="76194" y="50531"/>
                </a:lnTo>
                <a:lnTo>
                  <a:pt x="69593" y="57958"/>
                </a:lnTo>
                <a:lnTo>
                  <a:pt x="63288" y="65767"/>
                </a:lnTo>
                <a:lnTo>
                  <a:pt x="57179" y="73831"/>
                </a:lnTo>
                <a:lnTo>
                  <a:pt x="45312" y="90410"/>
                </a:lnTo>
                <a:lnTo>
                  <a:pt x="38528" y="102642"/>
                </a:lnTo>
                <a:lnTo>
                  <a:pt x="31147" y="117464"/>
                </a:lnTo>
                <a:lnTo>
                  <a:pt x="23370" y="134013"/>
                </a:lnTo>
                <a:lnTo>
                  <a:pt x="17232" y="147902"/>
                </a:lnTo>
                <a:lnTo>
                  <a:pt x="12188" y="160020"/>
                </a:lnTo>
                <a:lnTo>
                  <a:pt x="7873" y="170956"/>
                </a:lnTo>
                <a:lnTo>
                  <a:pt x="4996" y="180151"/>
                </a:lnTo>
                <a:lnTo>
                  <a:pt x="3078" y="188187"/>
                </a:lnTo>
                <a:lnTo>
                  <a:pt x="1800" y="195449"/>
                </a:lnTo>
                <a:lnTo>
                  <a:pt x="947" y="202195"/>
                </a:lnTo>
                <a:lnTo>
                  <a:pt x="378" y="208598"/>
                </a:lnTo>
                <a:lnTo>
                  <a:pt x="0" y="214771"/>
                </a:lnTo>
                <a:lnTo>
                  <a:pt x="700" y="220792"/>
                </a:lnTo>
                <a:lnTo>
                  <a:pt x="2119" y="226710"/>
                </a:lnTo>
                <a:lnTo>
                  <a:pt x="4017" y="232561"/>
                </a:lnTo>
                <a:lnTo>
                  <a:pt x="6236" y="237414"/>
                </a:lnTo>
                <a:lnTo>
                  <a:pt x="11241" y="245346"/>
                </a:lnTo>
                <a:lnTo>
                  <a:pt x="16640" y="252047"/>
                </a:lnTo>
                <a:lnTo>
                  <a:pt x="19413" y="255167"/>
                </a:lnTo>
                <a:lnTo>
                  <a:pt x="23167" y="257247"/>
                </a:lnTo>
                <a:lnTo>
                  <a:pt x="32418" y="259558"/>
                </a:lnTo>
                <a:lnTo>
                  <a:pt x="37551" y="259222"/>
                </a:lnTo>
                <a:lnTo>
                  <a:pt x="48336" y="256309"/>
                </a:lnTo>
                <a:lnTo>
                  <a:pt x="59479" y="251839"/>
                </a:lnTo>
                <a:lnTo>
                  <a:pt x="65118" y="249313"/>
                </a:lnTo>
                <a:lnTo>
                  <a:pt x="71734" y="245725"/>
                </a:lnTo>
                <a:lnTo>
                  <a:pt x="79003" y="241428"/>
                </a:lnTo>
                <a:lnTo>
                  <a:pt x="86706" y="236657"/>
                </a:lnTo>
                <a:lnTo>
                  <a:pt x="93746" y="232525"/>
                </a:lnTo>
                <a:lnTo>
                  <a:pt x="100345" y="228817"/>
                </a:lnTo>
                <a:lnTo>
                  <a:pt x="106649" y="225393"/>
                </a:lnTo>
                <a:lnTo>
                  <a:pt x="112756" y="221206"/>
                </a:lnTo>
                <a:lnTo>
                  <a:pt x="118733" y="216509"/>
                </a:lnTo>
                <a:lnTo>
                  <a:pt x="124623" y="211472"/>
                </a:lnTo>
                <a:lnTo>
                  <a:pt x="130455" y="206210"/>
                </a:lnTo>
                <a:lnTo>
                  <a:pt x="142014" y="195283"/>
                </a:lnTo>
                <a:lnTo>
                  <a:pt x="147763" y="188749"/>
                </a:lnTo>
                <a:lnTo>
                  <a:pt x="153501" y="181536"/>
                </a:lnTo>
                <a:lnTo>
                  <a:pt x="159231" y="173870"/>
                </a:lnTo>
                <a:lnTo>
                  <a:pt x="164004" y="166854"/>
                </a:lnTo>
                <a:lnTo>
                  <a:pt x="168139" y="160272"/>
                </a:lnTo>
                <a:lnTo>
                  <a:pt x="171847" y="153979"/>
                </a:lnTo>
                <a:lnTo>
                  <a:pt x="175272" y="147878"/>
                </a:lnTo>
                <a:lnTo>
                  <a:pt x="181617" y="136020"/>
                </a:lnTo>
                <a:lnTo>
                  <a:pt x="190545" y="118634"/>
                </a:lnTo>
                <a:lnTo>
                  <a:pt x="192500" y="112885"/>
                </a:lnTo>
                <a:lnTo>
                  <a:pt x="193803" y="107148"/>
                </a:lnTo>
                <a:lnTo>
                  <a:pt x="194672" y="101418"/>
                </a:lnTo>
                <a:lnTo>
                  <a:pt x="195251" y="95693"/>
                </a:lnTo>
                <a:lnTo>
                  <a:pt x="195637" y="89971"/>
                </a:lnTo>
                <a:lnTo>
                  <a:pt x="196066" y="79486"/>
                </a:lnTo>
                <a:lnTo>
                  <a:pt x="196257" y="71651"/>
                </a:lnTo>
                <a:lnTo>
                  <a:pt x="195355" y="70133"/>
                </a:lnTo>
                <a:lnTo>
                  <a:pt x="193802" y="70074"/>
                </a:lnTo>
                <a:lnTo>
                  <a:pt x="191814" y="70987"/>
                </a:lnTo>
                <a:lnTo>
                  <a:pt x="190488" y="72548"/>
                </a:lnTo>
                <a:lnTo>
                  <a:pt x="189604" y="74541"/>
                </a:lnTo>
                <a:lnTo>
                  <a:pt x="188622" y="80248"/>
                </a:lnTo>
                <a:lnTo>
                  <a:pt x="188361" y="84437"/>
                </a:lnTo>
                <a:lnTo>
                  <a:pt x="188186" y="89135"/>
                </a:lnTo>
                <a:lnTo>
                  <a:pt x="187941" y="123051"/>
                </a:lnTo>
                <a:lnTo>
                  <a:pt x="189811" y="133928"/>
                </a:lnTo>
                <a:lnTo>
                  <a:pt x="192963" y="143083"/>
                </a:lnTo>
                <a:lnTo>
                  <a:pt x="207159" y="171466"/>
                </a:lnTo>
                <a:lnTo>
                  <a:pt x="211196" y="176681"/>
                </a:lnTo>
                <a:lnTo>
                  <a:pt x="215792" y="181111"/>
                </a:lnTo>
                <a:lnTo>
                  <a:pt x="220762" y="185016"/>
                </a:lnTo>
                <a:lnTo>
                  <a:pt x="225979" y="189525"/>
                </a:lnTo>
                <a:lnTo>
                  <a:pt x="231362" y="194436"/>
                </a:lnTo>
                <a:lnTo>
                  <a:pt x="236857" y="199615"/>
                </a:lnTo>
                <a:lnTo>
                  <a:pt x="243377" y="204020"/>
                </a:lnTo>
                <a:lnTo>
                  <a:pt x="250581" y="207909"/>
                </a:lnTo>
                <a:lnTo>
                  <a:pt x="265253" y="214770"/>
                </a:lnTo>
                <a:lnTo>
                  <a:pt x="278124" y="220995"/>
                </a:lnTo>
                <a:lnTo>
                  <a:pt x="286128" y="223036"/>
                </a:lnTo>
                <a:lnTo>
                  <a:pt x="295275" y="224397"/>
                </a:lnTo>
                <a:lnTo>
                  <a:pt x="305182" y="225304"/>
                </a:lnTo>
                <a:lnTo>
                  <a:pt x="313692" y="225908"/>
                </a:lnTo>
                <a:lnTo>
                  <a:pt x="321270" y="226311"/>
                </a:lnTo>
                <a:lnTo>
                  <a:pt x="334771" y="226759"/>
                </a:lnTo>
                <a:lnTo>
                  <a:pt x="359287" y="2271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96"/>
          <p:cNvSpPr/>
          <p:nvPr/>
        </p:nvSpPr>
        <p:spPr>
          <a:xfrm>
            <a:off x="5514975" y="2078361"/>
            <a:ext cx="745808" cy="215474"/>
          </a:xfrm>
          <a:custGeom>
            <a:avLst/>
            <a:gdLst/>
            <a:ahLst/>
            <a:cxnLst/>
            <a:rect l="0" t="0" r="0" b="0"/>
            <a:pathLst>
              <a:path w="745808" h="215474">
                <a:moveTo>
                  <a:pt x="0" y="30474"/>
                </a:moveTo>
                <a:lnTo>
                  <a:pt x="20151" y="70776"/>
                </a:lnTo>
                <a:lnTo>
                  <a:pt x="22959" y="77344"/>
                </a:lnTo>
                <a:lnTo>
                  <a:pt x="25784" y="84581"/>
                </a:lnTo>
                <a:lnTo>
                  <a:pt x="31462" y="100241"/>
                </a:lnTo>
                <a:lnTo>
                  <a:pt x="45723" y="142073"/>
                </a:lnTo>
                <a:lnTo>
                  <a:pt x="47627" y="150593"/>
                </a:lnTo>
                <a:lnTo>
                  <a:pt x="48897" y="159131"/>
                </a:lnTo>
                <a:lnTo>
                  <a:pt x="49742" y="167680"/>
                </a:lnTo>
                <a:lnTo>
                  <a:pt x="51259" y="175284"/>
                </a:lnTo>
                <a:lnTo>
                  <a:pt x="53222" y="182259"/>
                </a:lnTo>
                <a:lnTo>
                  <a:pt x="55484" y="188814"/>
                </a:lnTo>
                <a:lnTo>
                  <a:pt x="56992" y="196042"/>
                </a:lnTo>
                <a:lnTo>
                  <a:pt x="57997" y="203717"/>
                </a:lnTo>
                <a:lnTo>
                  <a:pt x="58667" y="211692"/>
                </a:lnTo>
                <a:lnTo>
                  <a:pt x="59114" y="215103"/>
                </a:lnTo>
                <a:lnTo>
                  <a:pt x="59411" y="215473"/>
                </a:lnTo>
                <a:lnTo>
                  <a:pt x="59610" y="213814"/>
                </a:lnTo>
                <a:lnTo>
                  <a:pt x="60695" y="210803"/>
                </a:lnTo>
                <a:lnTo>
                  <a:pt x="62371" y="206890"/>
                </a:lnTo>
                <a:lnTo>
                  <a:pt x="64440" y="202377"/>
                </a:lnTo>
                <a:lnTo>
                  <a:pt x="65820" y="197464"/>
                </a:lnTo>
                <a:lnTo>
                  <a:pt x="66740" y="192283"/>
                </a:lnTo>
                <a:lnTo>
                  <a:pt x="67353" y="186924"/>
                </a:lnTo>
                <a:lnTo>
                  <a:pt x="71572" y="174779"/>
                </a:lnTo>
                <a:lnTo>
                  <a:pt x="78195" y="158110"/>
                </a:lnTo>
                <a:lnTo>
                  <a:pt x="86420" y="138424"/>
                </a:lnTo>
                <a:lnTo>
                  <a:pt x="93808" y="122443"/>
                </a:lnTo>
                <a:lnTo>
                  <a:pt x="100638" y="108932"/>
                </a:lnTo>
                <a:lnTo>
                  <a:pt x="107097" y="97066"/>
                </a:lnTo>
                <a:lnTo>
                  <a:pt x="113308" y="87251"/>
                </a:lnTo>
                <a:lnTo>
                  <a:pt x="119354" y="78803"/>
                </a:lnTo>
                <a:lnTo>
                  <a:pt x="125289" y="71266"/>
                </a:lnTo>
                <a:lnTo>
                  <a:pt x="132103" y="64336"/>
                </a:lnTo>
                <a:lnTo>
                  <a:pt x="139503" y="57811"/>
                </a:lnTo>
                <a:lnTo>
                  <a:pt x="147295" y="51556"/>
                </a:lnTo>
                <a:lnTo>
                  <a:pt x="156299" y="46434"/>
                </a:lnTo>
                <a:lnTo>
                  <a:pt x="166111" y="42066"/>
                </a:lnTo>
                <a:lnTo>
                  <a:pt x="186222" y="34673"/>
                </a:lnTo>
                <a:lnTo>
                  <a:pt x="204685" y="28213"/>
                </a:lnTo>
                <a:lnTo>
                  <a:pt x="224956" y="24706"/>
                </a:lnTo>
                <a:lnTo>
                  <a:pt x="245713" y="23148"/>
                </a:lnTo>
                <a:lnTo>
                  <a:pt x="264463" y="22455"/>
                </a:lnTo>
                <a:lnTo>
                  <a:pt x="279781" y="24687"/>
                </a:lnTo>
                <a:lnTo>
                  <a:pt x="301656" y="31299"/>
                </a:lnTo>
                <a:lnTo>
                  <a:pt x="316949" y="36556"/>
                </a:lnTo>
                <a:lnTo>
                  <a:pt x="330096" y="42067"/>
                </a:lnTo>
                <a:lnTo>
                  <a:pt x="336269" y="46775"/>
                </a:lnTo>
                <a:lnTo>
                  <a:pt x="342289" y="52771"/>
                </a:lnTo>
                <a:lnTo>
                  <a:pt x="348208" y="59626"/>
                </a:lnTo>
                <a:lnTo>
                  <a:pt x="354058" y="66101"/>
                </a:lnTo>
                <a:lnTo>
                  <a:pt x="365639" y="78375"/>
                </a:lnTo>
                <a:lnTo>
                  <a:pt x="370442" y="85268"/>
                </a:lnTo>
                <a:lnTo>
                  <a:pt x="374596" y="92721"/>
                </a:lnTo>
                <a:lnTo>
                  <a:pt x="378318" y="100547"/>
                </a:lnTo>
                <a:lnTo>
                  <a:pt x="387534" y="121942"/>
                </a:lnTo>
                <a:lnTo>
                  <a:pt x="392658" y="134315"/>
                </a:lnTo>
                <a:lnTo>
                  <a:pt x="396074" y="146374"/>
                </a:lnTo>
                <a:lnTo>
                  <a:pt x="398352" y="158223"/>
                </a:lnTo>
                <a:lnTo>
                  <a:pt x="402640" y="191295"/>
                </a:lnTo>
                <a:lnTo>
                  <a:pt x="403682" y="191028"/>
                </a:lnTo>
                <a:lnTo>
                  <a:pt x="407379" y="188191"/>
                </a:lnTo>
                <a:lnTo>
                  <a:pt x="409699" y="185148"/>
                </a:lnTo>
                <a:lnTo>
                  <a:pt x="412197" y="181215"/>
                </a:lnTo>
                <a:lnTo>
                  <a:pt x="414816" y="176688"/>
                </a:lnTo>
                <a:lnTo>
                  <a:pt x="422805" y="161498"/>
                </a:lnTo>
                <a:lnTo>
                  <a:pt x="452558" y="102498"/>
                </a:lnTo>
                <a:lnTo>
                  <a:pt x="460773" y="88015"/>
                </a:lnTo>
                <a:lnTo>
                  <a:pt x="468154" y="76455"/>
                </a:lnTo>
                <a:lnTo>
                  <a:pt x="482388" y="56624"/>
                </a:lnTo>
                <a:lnTo>
                  <a:pt x="498239" y="35111"/>
                </a:lnTo>
                <a:lnTo>
                  <a:pt x="505514" y="25945"/>
                </a:lnTo>
                <a:lnTo>
                  <a:pt x="512270" y="17930"/>
                </a:lnTo>
                <a:lnTo>
                  <a:pt x="518678" y="10681"/>
                </a:lnTo>
                <a:lnTo>
                  <a:pt x="523902" y="5848"/>
                </a:lnTo>
                <a:lnTo>
                  <a:pt x="532248" y="479"/>
                </a:lnTo>
                <a:lnTo>
                  <a:pt x="534854" y="0"/>
                </a:lnTo>
                <a:lnTo>
                  <a:pt x="536592" y="633"/>
                </a:lnTo>
                <a:lnTo>
                  <a:pt x="537750" y="2007"/>
                </a:lnTo>
                <a:lnTo>
                  <a:pt x="541578" y="8614"/>
                </a:lnTo>
                <a:lnTo>
                  <a:pt x="546453" y="17901"/>
                </a:lnTo>
                <a:lnTo>
                  <a:pt x="551796" y="28378"/>
                </a:lnTo>
                <a:lnTo>
                  <a:pt x="554554" y="36697"/>
                </a:lnTo>
                <a:lnTo>
                  <a:pt x="557345" y="47005"/>
                </a:lnTo>
                <a:lnTo>
                  <a:pt x="560158" y="58639"/>
                </a:lnTo>
                <a:lnTo>
                  <a:pt x="562986" y="68301"/>
                </a:lnTo>
                <a:lnTo>
                  <a:pt x="565824" y="76647"/>
                </a:lnTo>
                <a:lnTo>
                  <a:pt x="568669" y="84116"/>
                </a:lnTo>
                <a:lnTo>
                  <a:pt x="572470" y="91000"/>
                </a:lnTo>
                <a:lnTo>
                  <a:pt x="576909" y="97494"/>
                </a:lnTo>
                <a:lnTo>
                  <a:pt x="581773" y="103729"/>
                </a:lnTo>
                <a:lnTo>
                  <a:pt x="585969" y="109791"/>
                </a:lnTo>
                <a:lnTo>
                  <a:pt x="589718" y="115737"/>
                </a:lnTo>
                <a:lnTo>
                  <a:pt x="593171" y="121606"/>
                </a:lnTo>
                <a:lnTo>
                  <a:pt x="597377" y="127423"/>
                </a:lnTo>
                <a:lnTo>
                  <a:pt x="602086" y="133207"/>
                </a:lnTo>
                <a:lnTo>
                  <a:pt x="607131" y="138967"/>
                </a:lnTo>
                <a:lnTo>
                  <a:pt x="612399" y="143760"/>
                </a:lnTo>
                <a:lnTo>
                  <a:pt x="617815" y="147908"/>
                </a:lnTo>
                <a:lnTo>
                  <a:pt x="623332" y="151626"/>
                </a:lnTo>
                <a:lnTo>
                  <a:pt x="634541" y="158296"/>
                </a:lnTo>
                <a:lnTo>
                  <a:pt x="640197" y="161409"/>
                </a:lnTo>
                <a:lnTo>
                  <a:pt x="654102" y="164867"/>
                </a:lnTo>
                <a:lnTo>
                  <a:pt x="668854" y="167356"/>
                </a:lnTo>
                <a:lnTo>
                  <a:pt x="688822" y="173161"/>
                </a:lnTo>
                <a:lnTo>
                  <a:pt x="696387" y="174176"/>
                </a:lnTo>
                <a:lnTo>
                  <a:pt x="745807" y="1762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97"/>
          <p:cNvSpPr/>
          <p:nvPr/>
        </p:nvSpPr>
        <p:spPr>
          <a:xfrm>
            <a:off x="6406515" y="2031682"/>
            <a:ext cx="205741" cy="205717"/>
          </a:xfrm>
          <a:custGeom>
            <a:avLst/>
            <a:gdLst/>
            <a:ahLst/>
            <a:cxnLst/>
            <a:rect l="0" t="0" r="0" b="0"/>
            <a:pathLst>
              <a:path w="205741" h="205717">
                <a:moveTo>
                  <a:pt x="0" y="0"/>
                </a:moveTo>
                <a:lnTo>
                  <a:pt x="0" y="9102"/>
                </a:lnTo>
                <a:lnTo>
                  <a:pt x="6785" y="121237"/>
                </a:lnTo>
                <a:lnTo>
                  <a:pt x="7381" y="137975"/>
                </a:lnTo>
                <a:lnTo>
                  <a:pt x="9683" y="151991"/>
                </a:lnTo>
                <a:lnTo>
                  <a:pt x="13122" y="164192"/>
                </a:lnTo>
                <a:lnTo>
                  <a:pt x="17321" y="175184"/>
                </a:lnTo>
                <a:lnTo>
                  <a:pt x="21072" y="183464"/>
                </a:lnTo>
                <a:lnTo>
                  <a:pt x="24526" y="189937"/>
                </a:lnTo>
                <a:lnTo>
                  <a:pt x="27780" y="195205"/>
                </a:lnTo>
                <a:lnTo>
                  <a:pt x="30903" y="198717"/>
                </a:lnTo>
                <a:lnTo>
                  <a:pt x="33936" y="201058"/>
                </a:lnTo>
                <a:lnTo>
                  <a:pt x="39848" y="203659"/>
                </a:lnTo>
                <a:lnTo>
                  <a:pt x="45650" y="204815"/>
                </a:lnTo>
                <a:lnTo>
                  <a:pt x="49483" y="205123"/>
                </a:lnTo>
                <a:lnTo>
                  <a:pt x="53943" y="205329"/>
                </a:lnTo>
                <a:lnTo>
                  <a:pt x="64932" y="205557"/>
                </a:lnTo>
                <a:lnTo>
                  <a:pt x="103518" y="205716"/>
                </a:lnTo>
                <a:lnTo>
                  <a:pt x="109970" y="204771"/>
                </a:lnTo>
                <a:lnTo>
                  <a:pt x="115223" y="203189"/>
                </a:lnTo>
                <a:lnTo>
                  <a:pt x="119678" y="201182"/>
                </a:lnTo>
                <a:lnTo>
                  <a:pt x="144151" y="189255"/>
                </a:lnTo>
                <a:lnTo>
                  <a:pt x="152297" y="184273"/>
                </a:lnTo>
                <a:lnTo>
                  <a:pt x="159634" y="179046"/>
                </a:lnTo>
                <a:lnTo>
                  <a:pt x="166431" y="173657"/>
                </a:lnTo>
                <a:lnTo>
                  <a:pt x="171913" y="169111"/>
                </a:lnTo>
                <a:lnTo>
                  <a:pt x="176521" y="165128"/>
                </a:lnTo>
                <a:lnTo>
                  <a:pt x="180546" y="161521"/>
                </a:lnTo>
                <a:lnTo>
                  <a:pt x="187557" y="154972"/>
                </a:lnTo>
                <a:lnTo>
                  <a:pt x="20574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98"/>
          <p:cNvSpPr/>
          <p:nvPr/>
        </p:nvSpPr>
        <p:spPr>
          <a:xfrm>
            <a:off x="6200775" y="2143125"/>
            <a:ext cx="205741" cy="137161"/>
          </a:xfrm>
          <a:custGeom>
            <a:avLst/>
            <a:gdLst/>
            <a:ahLst/>
            <a:cxnLst/>
            <a:rect l="0" t="0" r="0" b="0"/>
            <a:pathLst>
              <a:path w="205741" h="137161">
                <a:moveTo>
                  <a:pt x="0" y="137160"/>
                </a:moveTo>
                <a:lnTo>
                  <a:pt x="13652" y="132609"/>
                </a:lnTo>
                <a:lnTo>
                  <a:pt x="21483" y="129363"/>
                </a:lnTo>
                <a:lnTo>
                  <a:pt x="30515" y="125294"/>
                </a:lnTo>
                <a:lnTo>
                  <a:pt x="50709" y="115694"/>
                </a:lnTo>
                <a:lnTo>
                  <a:pt x="116237" y="83312"/>
                </a:lnTo>
                <a:lnTo>
                  <a:pt x="124164" y="77448"/>
                </a:lnTo>
                <a:lnTo>
                  <a:pt x="133258" y="69730"/>
                </a:lnTo>
                <a:lnTo>
                  <a:pt x="143131" y="60774"/>
                </a:lnTo>
                <a:lnTo>
                  <a:pt x="161721" y="4320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9"/>
          <p:cNvSpPr/>
          <p:nvPr/>
        </p:nvSpPr>
        <p:spPr>
          <a:xfrm>
            <a:off x="6680834" y="1990214"/>
            <a:ext cx="540069" cy="212919"/>
          </a:xfrm>
          <a:custGeom>
            <a:avLst/>
            <a:gdLst/>
            <a:ahLst/>
            <a:cxnLst/>
            <a:rect l="0" t="0" r="0" b="0"/>
            <a:pathLst>
              <a:path w="540069" h="212919">
                <a:moveTo>
                  <a:pt x="0" y="7178"/>
                </a:moveTo>
                <a:lnTo>
                  <a:pt x="0" y="47480"/>
                </a:lnTo>
                <a:lnTo>
                  <a:pt x="953" y="58811"/>
                </a:lnTo>
                <a:lnTo>
                  <a:pt x="4551" y="91721"/>
                </a:lnTo>
                <a:lnTo>
                  <a:pt x="6844" y="108308"/>
                </a:lnTo>
                <a:lnTo>
                  <a:pt x="11932" y="139437"/>
                </a:lnTo>
                <a:lnTo>
                  <a:pt x="12717" y="154406"/>
                </a:lnTo>
                <a:lnTo>
                  <a:pt x="12289" y="169147"/>
                </a:lnTo>
                <a:lnTo>
                  <a:pt x="11050" y="183737"/>
                </a:lnTo>
                <a:lnTo>
                  <a:pt x="11177" y="192512"/>
                </a:lnTo>
                <a:lnTo>
                  <a:pt x="12214" y="197409"/>
                </a:lnTo>
                <a:lnTo>
                  <a:pt x="13858" y="199721"/>
                </a:lnTo>
                <a:lnTo>
                  <a:pt x="14954" y="200310"/>
                </a:lnTo>
                <a:lnTo>
                  <a:pt x="15685" y="199750"/>
                </a:lnTo>
                <a:lnTo>
                  <a:pt x="16171" y="198424"/>
                </a:lnTo>
                <a:lnTo>
                  <a:pt x="16713" y="191871"/>
                </a:lnTo>
                <a:lnTo>
                  <a:pt x="16857" y="187457"/>
                </a:lnTo>
                <a:lnTo>
                  <a:pt x="17905" y="182609"/>
                </a:lnTo>
                <a:lnTo>
                  <a:pt x="19557" y="177472"/>
                </a:lnTo>
                <a:lnTo>
                  <a:pt x="33603" y="141887"/>
                </a:lnTo>
                <a:lnTo>
                  <a:pt x="39548" y="129369"/>
                </a:lnTo>
                <a:lnTo>
                  <a:pt x="46367" y="116261"/>
                </a:lnTo>
                <a:lnTo>
                  <a:pt x="53771" y="102760"/>
                </a:lnTo>
                <a:lnTo>
                  <a:pt x="60613" y="91855"/>
                </a:lnTo>
                <a:lnTo>
                  <a:pt x="67079" y="82679"/>
                </a:lnTo>
                <a:lnTo>
                  <a:pt x="73294" y="74657"/>
                </a:lnTo>
                <a:lnTo>
                  <a:pt x="79344" y="67404"/>
                </a:lnTo>
                <a:lnTo>
                  <a:pt x="85280" y="60664"/>
                </a:lnTo>
                <a:lnTo>
                  <a:pt x="91144" y="54265"/>
                </a:lnTo>
                <a:lnTo>
                  <a:pt x="96957" y="49047"/>
                </a:lnTo>
                <a:lnTo>
                  <a:pt x="102739" y="44616"/>
                </a:lnTo>
                <a:lnTo>
                  <a:pt x="108498" y="40709"/>
                </a:lnTo>
                <a:lnTo>
                  <a:pt x="119977" y="36368"/>
                </a:lnTo>
                <a:lnTo>
                  <a:pt x="131428" y="34439"/>
                </a:lnTo>
                <a:lnTo>
                  <a:pt x="142868" y="33582"/>
                </a:lnTo>
                <a:lnTo>
                  <a:pt x="154303" y="33200"/>
                </a:lnTo>
                <a:lnTo>
                  <a:pt x="160018" y="33099"/>
                </a:lnTo>
                <a:lnTo>
                  <a:pt x="164782" y="33984"/>
                </a:lnTo>
                <a:lnTo>
                  <a:pt x="176989" y="39780"/>
                </a:lnTo>
                <a:lnTo>
                  <a:pt x="186929" y="44845"/>
                </a:lnTo>
                <a:lnTo>
                  <a:pt x="191295" y="48482"/>
                </a:lnTo>
                <a:lnTo>
                  <a:pt x="195157" y="52811"/>
                </a:lnTo>
                <a:lnTo>
                  <a:pt x="198685" y="57603"/>
                </a:lnTo>
                <a:lnTo>
                  <a:pt x="201990" y="62702"/>
                </a:lnTo>
                <a:lnTo>
                  <a:pt x="205145" y="68007"/>
                </a:lnTo>
                <a:lnTo>
                  <a:pt x="208201" y="73448"/>
                </a:lnTo>
                <a:lnTo>
                  <a:pt x="212143" y="81838"/>
                </a:lnTo>
                <a:lnTo>
                  <a:pt x="221604" y="103860"/>
                </a:lnTo>
                <a:lnTo>
                  <a:pt x="224888" y="114495"/>
                </a:lnTo>
                <a:lnTo>
                  <a:pt x="227079" y="124443"/>
                </a:lnTo>
                <a:lnTo>
                  <a:pt x="228538" y="133932"/>
                </a:lnTo>
                <a:lnTo>
                  <a:pt x="229512" y="142163"/>
                </a:lnTo>
                <a:lnTo>
                  <a:pt x="230161" y="149556"/>
                </a:lnTo>
                <a:lnTo>
                  <a:pt x="230593" y="156389"/>
                </a:lnTo>
                <a:lnTo>
                  <a:pt x="229929" y="163802"/>
                </a:lnTo>
                <a:lnTo>
                  <a:pt x="228534" y="171602"/>
                </a:lnTo>
                <a:lnTo>
                  <a:pt x="226651" y="179659"/>
                </a:lnTo>
                <a:lnTo>
                  <a:pt x="224443" y="185983"/>
                </a:lnTo>
                <a:lnTo>
                  <a:pt x="222019" y="191151"/>
                </a:lnTo>
                <a:lnTo>
                  <a:pt x="215835" y="201739"/>
                </a:lnTo>
                <a:lnTo>
                  <a:pt x="215328" y="201656"/>
                </a:lnTo>
                <a:lnTo>
                  <a:pt x="214990" y="200647"/>
                </a:lnTo>
                <a:lnTo>
                  <a:pt x="214514" y="194677"/>
                </a:lnTo>
                <a:lnTo>
                  <a:pt x="214446" y="192185"/>
                </a:lnTo>
                <a:lnTo>
                  <a:pt x="215354" y="188619"/>
                </a:lnTo>
                <a:lnTo>
                  <a:pt x="216913" y="184336"/>
                </a:lnTo>
                <a:lnTo>
                  <a:pt x="218903" y="179576"/>
                </a:lnTo>
                <a:lnTo>
                  <a:pt x="221183" y="170687"/>
                </a:lnTo>
                <a:lnTo>
                  <a:pt x="223656" y="159047"/>
                </a:lnTo>
                <a:lnTo>
                  <a:pt x="226256" y="145571"/>
                </a:lnTo>
                <a:lnTo>
                  <a:pt x="228943" y="133730"/>
                </a:lnTo>
                <a:lnTo>
                  <a:pt x="231686" y="122979"/>
                </a:lnTo>
                <a:lnTo>
                  <a:pt x="234467" y="112953"/>
                </a:lnTo>
                <a:lnTo>
                  <a:pt x="238227" y="101507"/>
                </a:lnTo>
                <a:lnTo>
                  <a:pt x="242638" y="89114"/>
                </a:lnTo>
                <a:lnTo>
                  <a:pt x="247484" y="76090"/>
                </a:lnTo>
                <a:lnTo>
                  <a:pt x="252619" y="65502"/>
                </a:lnTo>
                <a:lnTo>
                  <a:pt x="257948" y="56538"/>
                </a:lnTo>
                <a:lnTo>
                  <a:pt x="263406" y="48657"/>
                </a:lnTo>
                <a:lnTo>
                  <a:pt x="268949" y="41498"/>
                </a:lnTo>
                <a:lnTo>
                  <a:pt x="274549" y="34821"/>
                </a:lnTo>
                <a:lnTo>
                  <a:pt x="280188" y="28464"/>
                </a:lnTo>
                <a:lnTo>
                  <a:pt x="285853" y="23274"/>
                </a:lnTo>
                <a:lnTo>
                  <a:pt x="291534" y="18861"/>
                </a:lnTo>
                <a:lnTo>
                  <a:pt x="297226" y="14967"/>
                </a:lnTo>
                <a:lnTo>
                  <a:pt x="308631" y="10640"/>
                </a:lnTo>
                <a:lnTo>
                  <a:pt x="320050" y="7764"/>
                </a:lnTo>
                <a:lnTo>
                  <a:pt x="331475" y="3311"/>
                </a:lnTo>
                <a:lnTo>
                  <a:pt x="342903" y="697"/>
                </a:lnTo>
                <a:lnTo>
                  <a:pt x="348617" y="0"/>
                </a:lnTo>
                <a:lnTo>
                  <a:pt x="360046" y="1765"/>
                </a:lnTo>
                <a:lnTo>
                  <a:pt x="371476" y="5725"/>
                </a:lnTo>
                <a:lnTo>
                  <a:pt x="382906" y="10660"/>
                </a:lnTo>
                <a:lnTo>
                  <a:pt x="387668" y="14262"/>
                </a:lnTo>
                <a:lnTo>
                  <a:pt x="391796" y="18568"/>
                </a:lnTo>
                <a:lnTo>
                  <a:pt x="395499" y="23344"/>
                </a:lnTo>
                <a:lnTo>
                  <a:pt x="399874" y="28433"/>
                </a:lnTo>
                <a:lnTo>
                  <a:pt x="404695" y="33730"/>
                </a:lnTo>
                <a:lnTo>
                  <a:pt x="409815" y="39167"/>
                </a:lnTo>
                <a:lnTo>
                  <a:pt x="415132" y="45649"/>
                </a:lnTo>
                <a:lnTo>
                  <a:pt x="420583" y="52828"/>
                </a:lnTo>
                <a:lnTo>
                  <a:pt x="426122" y="60471"/>
                </a:lnTo>
                <a:lnTo>
                  <a:pt x="430766" y="68424"/>
                </a:lnTo>
                <a:lnTo>
                  <a:pt x="434815" y="76584"/>
                </a:lnTo>
                <a:lnTo>
                  <a:pt x="438467" y="84881"/>
                </a:lnTo>
                <a:lnTo>
                  <a:pt x="442807" y="92317"/>
                </a:lnTo>
                <a:lnTo>
                  <a:pt x="447604" y="99180"/>
                </a:lnTo>
                <a:lnTo>
                  <a:pt x="452708" y="105660"/>
                </a:lnTo>
                <a:lnTo>
                  <a:pt x="458016" y="114743"/>
                </a:lnTo>
                <a:lnTo>
                  <a:pt x="463459" y="125560"/>
                </a:lnTo>
                <a:lnTo>
                  <a:pt x="468993" y="137535"/>
                </a:lnTo>
                <a:lnTo>
                  <a:pt x="474587" y="146470"/>
                </a:lnTo>
                <a:lnTo>
                  <a:pt x="480221" y="153379"/>
                </a:lnTo>
                <a:lnTo>
                  <a:pt x="485883" y="158938"/>
                </a:lnTo>
                <a:lnTo>
                  <a:pt x="490610" y="164549"/>
                </a:lnTo>
                <a:lnTo>
                  <a:pt x="494714" y="170195"/>
                </a:lnTo>
                <a:lnTo>
                  <a:pt x="498402" y="175863"/>
                </a:lnTo>
                <a:lnTo>
                  <a:pt x="502765" y="181547"/>
                </a:lnTo>
                <a:lnTo>
                  <a:pt x="507580" y="187242"/>
                </a:lnTo>
                <a:lnTo>
                  <a:pt x="517056" y="197696"/>
                </a:lnTo>
                <a:lnTo>
                  <a:pt x="524443" y="205518"/>
                </a:lnTo>
                <a:lnTo>
                  <a:pt x="527746" y="207985"/>
                </a:lnTo>
                <a:lnTo>
                  <a:pt x="540068" y="2129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0"/>
          <p:cNvSpPr/>
          <p:nvPr/>
        </p:nvSpPr>
        <p:spPr>
          <a:xfrm>
            <a:off x="7315200" y="1885950"/>
            <a:ext cx="307932" cy="320943"/>
          </a:xfrm>
          <a:custGeom>
            <a:avLst/>
            <a:gdLst/>
            <a:ahLst/>
            <a:cxnLst/>
            <a:rect l="0" t="0" r="0" b="0"/>
            <a:pathLst>
              <a:path w="307932" h="320943">
                <a:moveTo>
                  <a:pt x="0" y="0"/>
                </a:moveTo>
                <a:lnTo>
                  <a:pt x="18203" y="4550"/>
                </a:lnTo>
                <a:lnTo>
                  <a:pt x="24518" y="8748"/>
                </a:lnTo>
                <a:lnTo>
                  <a:pt x="29680" y="14405"/>
                </a:lnTo>
                <a:lnTo>
                  <a:pt x="34074" y="21033"/>
                </a:lnTo>
                <a:lnTo>
                  <a:pt x="38909" y="34024"/>
                </a:lnTo>
                <a:lnTo>
                  <a:pt x="44036" y="51258"/>
                </a:lnTo>
                <a:lnTo>
                  <a:pt x="49361" y="71319"/>
                </a:lnTo>
                <a:lnTo>
                  <a:pt x="54814" y="87551"/>
                </a:lnTo>
                <a:lnTo>
                  <a:pt x="60356" y="101230"/>
                </a:lnTo>
                <a:lnTo>
                  <a:pt x="65954" y="113206"/>
                </a:lnTo>
                <a:lnTo>
                  <a:pt x="70639" y="124048"/>
                </a:lnTo>
                <a:lnTo>
                  <a:pt x="74715" y="134134"/>
                </a:lnTo>
                <a:lnTo>
                  <a:pt x="81784" y="152960"/>
                </a:lnTo>
                <a:lnTo>
                  <a:pt x="91119" y="179624"/>
                </a:lnTo>
                <a:lnTo>
                  <a:pt x="97012" y="196990"/>
                </a:lnTo>
                <a:lnTo>
                  <a:pt x="98965" y="204669"/>
                </a:lnTo>
                <a:lnTo>
                  <a:pt x="100266" y="211693"/>
                </a:lnTo>
                <a:lnTo>
                  <a:pt x="101134" y="218281"/>
                </a:lnTo>
                <a:lnTo>
                  <a:pt x="101713" y="224578"/>
                </a:lnTo>
                <a:lnTo>
                  <a:pt x="102098" y="230681"/>
                </a:lnTo>
                <a:lnTo>
                  <a:pt x="102527" y="242542"/>
                </a:lnTo>
                <a:lnTo>
                  <a:pt x="102717" y="254164"/>
                </a:lnTo>
                <a:lnTo>
                  <a:pt x="101815" y="260882"/>
                </a:lnTo>
                <a:lnTo>
                  <a:pt x="100262" y="268219"/>
                </a:lnTo>
                <a:lnTo>
                  <a:pt x="98274" y="275968"/>
                </a:lnTo>
                <a:lnTo>
                  <a:pt x="95996" y="282086"/>
                </a:lnTo>
                <a:lnTo>
                  <a:pt x="90925" y="291424"/>
                </a:lnTo>
                <a:lnTo>
                  <a:pt x="88036" y="298749"/>
                </a:lnTo>
                <a:lnTo>
                  <a:pt x="87265" y="302036"/>
                </a:lnTo>
                <a:lnTo>
                  <a:pt x="83870" y="308228"/>
                </a:lnTo>
                <a:lnTo>
                  <a:pt x="76603" y="317069"/>
                </a:lnTo>
                <a:lnTo>
                  <a:pt x="73928" y="319964"/>
                </a:lnTo>
                <a:lnTo>
                  <a:pt x="72145" y="320942"/>
                </a:lnTo>
                <a:lnTo>
                  <a:pt x="70956" y="320641"/>
                </a:lnTo>
                <a:lnTo>
                  <a:pt x="66744" y="315667"/>
                </a:lnTo>
                <a:lnTo>
                  <a:pt x="64499" y="313315"/>
                </a:lnTo>
                <a:lnTo>
                  <a:pt x="63001" y="310794"/>
                </a:lnTo>
                <a:lnTo>
                  <a:pt x="59942" y="301743"/>
                </a:lnTo>
                <a:lnTo>
                  <a:pt x="55850" y="292540"/>
                </a:lnTo>
                <a:lnTo>
                  <a:pt x="54378" y="287419"/>
                </a:lnTo>
                <a:lnTo>
                  <a:pt x="53397" y="282100"/>
                </a:lnTo>
                <a:lnTo>
                  <a:pt x="52743" y="276649"/>
                </a:lnTo>
                <a:lnTo>
                  <a:pt x="51355" y="268253"/>
                </a:lnTo>
                <a:lnTo>
                  <a:pt x="47272" y="246223"/>
                </a:lnTo>
                <a:lnTo>
                  <a:pt x="46754" y="233681"/>
                </a:lnTo>
                <a:lnTo>
                  <a:pt x="47362" y="220557"/>
                </a:lnTo>
                <a:lnTo>
                  <a:pt x="48720" y="207046"/>
                </a:lnTo>
                <a:lnTo>
                  <a:pt x="50577" y="196133"/>
                </a:lnTo>
                <a:lnTo>
                  <a:pt x="52768" y="186953"/>
                </a:lnTo>
                <a:lnTo>
                  <a:pt x="55181" y="178928"/>
                </a:lnTo>
                <a:lnTo>
                  <a:pt x="58695" y="169767"/>
                </a:lnTo>
                <a:lnTo>
                  <a:pt x="62942" y="159851"/>
                </a:lnTo>
                <a:lnTo>
                  <a:pt x="67679" y="149429"/>
                </a:lnTo>
                <a:lnTo>
                  <a:pt x="72742" y="141529"/>
                </a:lnTo>
                <a:lnTo>
                  <a:pt x="78022" y="135310"/>
                </a:lnTo>
                <a:lnTo>
                  <a:pt x="83447" y="130212"/>
                </a:lnTo>
                <a:lnTo>
                  <a:pt x="89921" y="125860"/>
                </a:lnTo>
                <a:lnTo>
                  <a:pt x="97094" y="122007"/>
                </a:lnTo>
                <a:lnTo>
                  <a:pt x="104735" y="118485"/>
                </a:lnTo>
                <a:lnTo>
                  <a:pt x="111733" y="116137"/>
                </a:lnTo>
                <a:lnTo>
                  <a:pt x="118304" y="114572"/>
                </a:lnTo>
                <a:lnTo>
                  <a:pt x="124589" y="113529"/>
                </a:lnTo>
                <a:lnTo>
                  <a:pt x="131637" y="112833"/>
                </a:lnTo>
                <a:lnTo>
                  <a:pt x="139193" y="112370"/>
                </a:lnTo>
                <a:lnTo>
                  <a:pt x="154256" y="111854"/>
                </a:lnTo>
                <a:lnTo>
                  <a:pt x="167300" y="111625"/>
                </a:lnTo>
                <a:lnTo>
                  <a:pt x="174398" y="112517"/>
                </a:lnTo>
                <a:lnTo>
                  <a:pt x="181988" y="114063"/>
                </a:lnTo>
                <a:lnTo>
                  <a:pt x="189906" y="116047"/>
                </a:lnTo>
                <a:lnTo>
                  <a:pt x="197088" y="118322"/>
                </a:lnTo>
                <a:lnTo>
                  <a:pt x="203782" y="120791"/>
                </a:lnTo>
                <a:lnTo>
                  <a:pt x="210149" y="123390"/>
                </a:lnTo>
                <a:lnTo>
                  <a:pt x="219157" y="127980"/>
                </a:lnTo>
                <a:lnTo>
                  <a:pt x="229925" y="133897"/>
                </a:lnTo>
                <a:lnTo>
                  <a:pt x="241865" y="140700"/>
                </a:lnTo>
                <a:lnTo>
                  <a:pt x="251731" y="147140"/>
                </a:lnTo>
                <a:lnTo>
                  <a:pt x="260213" y="153338"/>
                </a:lnTo>
                <a:lnTo>
                  <a:pt x="267773" y="159375"/>
                </a:lnTo>
                <a:lnTo>
                  <a:pt x="274718" y="165305"/>
                </a:lnTo>
                <a:lnTo>
                  <a:pt x="281253" y="171163"/>
                </a:lnTo>
                <a:lnTo>
                  <a:pt x="287514" y="176974"/>
                </a:lnTo>
                <a:lnTo>
                  <a:pt x="292641" y="182752"/>
                </a:lnTo>
                <a:lnTo>
                  <a:pt x="297012" y="188510"/>
                </a:lnTo>
                <a:lnTo>
                  <a:pt x="300877" y="194253"/>
                </a:lnTo>
                <a:lnTo>
                  <a:pt x="303455" y="200939"/>
                </a:lnTo>
                <a:lnTo>
                  <a:pt x="305173" y="208254"/>
                </a:lnTo>
                <a:lnTo>
                  <a:pt x="306319" y="215989"/>
                </a:lnTo>
                <a:lnTo>
                  <a:pt x="307082" y="223050"/>
                </a:lnTo>
                <a:lnTo>
                  <a:pt x="307592" y="229662"/>
                </a:lnTo>
                <a:lnTo>
                  <a:pt x="307931" y="235976"/>
                </a:lnTo>
                <a:lnTo>
                  <a:pt x="307205" y="241137"/>
                </a:lnTo>
                <a:lnTo>
                  <a:pt x="303858" y="249412"/>
                </a:lnTo>
                <a:lnTo>
                  <a:pt x="296619" y="263976"/>
                </a:lnTo>
                <a:lnTo>
                  <a:pt x="291216" y="272263"/>
                </a:lnTo>
                <a:lnTo>
                  <a:pt x="282818" y="282283"/>
                </a:lnTo>
                <a:lnTo>
                  <a:pt x="279986" y="285343"/>
                </a:lnTo>
                <a:lnTo>
                  <a:pt x="271758" y="291284"/>
                </a:lnTo>
                <a:lnTo>
                  <a:pt x="266896" y="294202"/>
                </a:lnTo>
                <a:lnTo>
                  <a:pt x="260798" y="296147"/>
                </a:lnTo>
                <a:lnTo>
                  <a:pt x="253875" y="297444"/>
                </a:lnTo>
                <a:lnTo>
                  <a:pt x="246402" y="298308"/>
                </a:lnTo>
                <a:lnTo>
                  <a:pt x="238563" y="299837"/>
                </a:lnTo>
                <a:lnTo>
                  <a:pt x="230480" y="301809"/>
                </a:lnTo>
                <a:lnTo>
                  <a:pt x="222232" y="304076"/>
                </a:lnTo>
                <a:lnTo>
                  <a:pt x="213878" y="305587"/>
                </a:lnTo>
                <a:lnTo>
                  <a:pt x="205451" y="306595"/>
                </a:lnTo>
                <a:lnTo>
                  <a:pt x="196974" y="307266"/>
                </a:lnTo>
                <a:lnTo>
                  <a:pt x="188466" y="307714"/>
                </a:lnTo>
                <a:lnTo>
                  <a:pt x="171392" y="308212"/>
                </a:lnTo>
                <a:lnTo>
                  <a:pt x="122961" y="308492"/>
                </a:lnTo>
                <a:lnTo>
                  <a:pt x="105786" y="307578"/>
                </a:lnTo>
                <a:lnTo>
                  <a:pt x="17144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01"/>
          <p:cNvSpPr/>
          <p:nvPr/>
        </p:nvSpPr>
        <p:spPr>
          <a:xfrm>
            <a:off x="7563802" y="1933618"/>
            <a:ext cx="325756" cy="233850"/>
          </a:xfrm>
          <a:custGeom>
            <a:avLst/>
            <a:gdLst/>
            <a:ahLst/>
            <a:cxnLst/>
            <a:rect l="0" t="0" r="0" b="0"/>
            <a:pathLst>
              <a:path w="325756" h="233850">
                <a:moveTo>
                  <a:pt x="0" y="183789"/>
                </a:moveTo>
                <a:lnTo>
                  <a:pt x="18204" y="179238"/>
                </a:lnTo>
                <a:lnTo>
                  <a:pt x="26423" y="177898"/>
                </a:lnTo>
                <a:lnTo>
                  <a:pt x="34760" y="177004"/>
                </a:lnTo>
                <a:lnTo>
                  <a:pt x="43177" y="176408"/>
                </a:lnTo>
                <a:lnTo>
                  <a:pt x="51644" y="175058"/>
                </a:lnTo>
                <a:lnTo>
                  <a:pt x="60147" y="173206"/>
                </a:lnTo>
                <a:lnTo>
                  <a:pt x="68673" y="171019"/>
                </a:lnTo>
                <a:lnTo>
                  <a:pt x="80072" y="168608"/>
                </a:lnTo>
                <a:lnTo>
                  <a:pt x="107978" y="163390"/>
                </a:lnTo>
                <a:lnTo>
                  <a:pt x="122468" y="159712"/>
                </a:lnTo>
                <a:lnTo>
                  <a:pt x="136890" y="155355"/>
                </a:lnTo>
                <a:lnTo>
                  <a:pt x="151268" y="150546"/>
                </a:lnTo>
                <a:lnTo>
                  <a:pt x="162758" y="146387"/>
                </a:lnTo>
                <a:lnTo>
                  <a:pt x="172323" y="142662"/>
                </a:lnTo>
                <a:lnTo>
                  <a:pt x="180605" y="139226"/>
                </a:lnTo>
                <a:lnTo>
                  <a:pt x="188031" y="135983"/>
                </a:lnTo>
                <a:lnTo>
                  <a:pt x="201362" y="129839"/>
                </a:lnTo>
                <a:lnTo>
                  <a:pt x="207584" y="125915"/>
                </a:lnTo>
                <a:lnTo>
                  <a:pt x="213637" y="121394"/>
                </a:lnTo>
                <a:lnTo>
                  <a:pt x="219577" y="116475"/>
                </a:lnTo>
                <a:lnTo>
                  <a:pt x="226394" y="110338"/>
                </a:lnTo>
                <a:lnTo>
                  <a:pt x="241590" y="95899"/>
                </a:lnTo>
                <a:lnTo>
                  <a:pt x="247737" y="87096"/>
                </a:lnTo>
                <a:lnTo>
                  <a:pt x="252789" y="77417"/>
                </a:lnTo>
                <a:lnTo>
                  <a:pt x="257108" y="67154"/>
                </a:lnTo>
                <a:lnTo>
                  <a:pt x="259988" y="58408"/>
                </a:lnTo>
                <a:lnTo>
                  <a:pt x="261908" y="50671"/>
                </a:lnTo>
                <a:lnTo>
                  <a:pt x="263188" y="43609"/>
                </a:lnTo>
                <a:lnTo>
                  <a:pt x="264041" y="37948"/>
                </a:lnTo>
                <a:lnTo>
                  <a:pt x="264610" y="33222"/>
                </a:lnTo>
                <a:lnTo>
                  <a:pt x="264989" y="29118"/>
                </a:lnTo>
                <a:lnTo>
                  <a:pt x="264289" y="25430"/>
                </a:lnTo>
                <a:lnTo>
                  <a:pt x="260972" y="18792"/>
                </a:lnTo>
                <a:lnTo>
                  <a:pt x="253782" y="12667"/>
                </a:lnTo>
                <a:lnTo>
                  <a:pt x="245190" y="6770"/>
                </a:lnTo>
                <a:lnTo>
                  <a:pt x="238196" y="974"/>
                </a:lnTo>
                <a:lnTo>
                  <a:pt x="234997" y="0"/>
                </a:lnTo>
                <a:lnTo>
                  <a:pt x="231912" y="303"/>
                </a:lnTo>
                <a:lnTo>
                  <a:pt x="228903" y="1457"/>
                </a:lnTo>
                <a:lnTo>
                  <a:pt x="220480" y="2740"/>
                </a:lnTo>
                <a:lnTo>
                  <a:pt x="215567" y="3082"/>
                </a:lnTo>
                <a:lnTo>
                  <a:pt x="211338" y="4263"/>
                </a:lnTo>
                <a:lnTo>
                  <a:pt x="204102" y="8115"/>
                </a:lnTo>
                <a:lnTo>
                  <a:pt x="197709" y="13002"/>
                </a:lnTo>
                <a:lnTo>
                  <a:pt x="190740" y="19301"/>
                </a:lnTo>
                <a:lnTo>
                  <a:pt x="181294" y="28451"/>
                </a:lnTo>
                <a:lnTo>
                  <a:pt x="177060" y="33558"/>
                </a:lnTo>
                <a:lnTo>
                  <a:pt x="173285" y="38867"/>
                </a:lnTo>
                <a:lnTo>
                  <a:pt x="169816" y="44312"/>
                </a:lnTo>
                <a:lnTo>
                  <a:pt x="166550" y="48894"/>
                </a:lnTo>
                <a:lnTo>
                  <a:pt x="163422" y="52902"/>
                </a:lnTo>
                <a:lnTo>
                  <a:pt x="160383" y="56526"/>
                </a:lnTo>
                <a:lnTo>
                  <a:pt x="157405" y="61799"/>
                </a:lnTo>
                <a:lnTo>
                  <a:pt x="154466" y="68173"/>
                </a:lnTo>
                <a:lnTo>
                  <a:pt x="151555" y="75279"/>
                </a:lnTo>
                <a:lnTo>
                  <a:pt x="149614" y="81921"/>
                </a:lnTo>
                <a:lnTo>
                  <a:pt x="148321" y="88255"/>
                </a:lnTo>
                <a:lnTo>
                  <a:pt x="147458" y="94382"/>
                </a:lnTo>
                <a:lnTo>
                  <a:pt x="146883" y="102277"/>
                </a:lnTo>
                <a:lnTo>
                  <a:pt x="146500" y="111350"/>
                </a:lnTo>
                <a:lnTo>
                  <a:pt x="146244" y="121209"/>
                </a:lnTo>
                <a:lnTo>
                  <a:pt x="147026" y="129687"/>
                </a:lnTo>
                <a:lnTo>
                  <a:pt x="148500" y="137243"/>
                </a:lnTo>
                <a:lnTo>
                  <a:pt x="150434" y="144186"/>
                </a:lnTo>
                <a:lnTo>
                  <a:pt x="152678" y="150720"/>
                </a:lnTo>
                <a:lnTo>
                  <a:pt x="155125" y="156980"/>
                </a:lnTo>
                <a:lnTo>
                  <a:pt x="157710" y="163059"/>
                </a:lnTo>
                <a:lnTo>
                  <a:pt x="163121" y="174893"/>
                </a:lnTo>
                <a:lnTo>
                  <a:pt x="165897" y="180716"/>
                </a:lnTo>
                <a:lnTo>
                  <a:pt x="168701" y="185550"/>
                </a:lnTo>
                <a:lnTo>
                  <a:pt x="171522" y="189726"/>
                </a:lnTo>
                <a:lnTo>
                  <a:pt x="174355" y="193462"/>
                </a:lnTo>
                <a:lnTo>
                  <a:pt x="179102" y="197858"/>
                </a:lnTo>
                <a:lnTo>
                  <a:pt x="185124" y="202693"/>
                </a:lnTo>
                <a:lnTo>
                  <a:pt x="191996" y="207822"/>
                </a:lnTo>
                <a:lnTo>
                  <a:pt x="198483" y="212193"/>
                </a:lnTo>
                <a:lnTo>
                  <a:pt x="204712" y="216060"/>
                </a:lnTo>
                <a:lnTo>
                  <a:pt x="210769" y="219591"/>
                </a:lnTo>
                <a:lnTo>
                  <a:pt x="220040" y="223513"/>
                </a:lnTo>
                <a:lnTo>
                  <a:pt x="229240" y="226209"/>
                </a:lnTo>
                <a:lnTo>
                  <a:pt x="242855" y="230583"/>
                </a:lnTo>
                <a:lnTo>
                  <a:pt x="248580" y="232130"/>
                </a:lnTo>
                <a:lnTo>
                  <a:pt x="257483" y="233849"/>
                </a:lnTo>
                <a:lnTo>
                  <a:pt x="263095" y="233355"/>
                </a:lnTo>
                <a:lnTo>
                  <a:pt x="269695" y="232073"/>
                </a:lnTo>
                <a:lnTo>
                  <a:pt x="276951" y="230266"/>
                </a:lnTo>
                <a:lnTo>
                  <a:pt x="282742" y="229061"/>
                </a:lnTo>
                <a:lnTo>
                  <a:pt x="291716" y="227722"/>
                </a:lnTo>
                <a:lnTo>
                  <a:pt x="295442" y="226413"/>
                </a:lnTo>
                <a:lnTo>
                  <a:pt x="298879" y="224588"/>
                </a:lnTo>
                <a:lnTo>
                  <a:pt x="325755" y="2009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02"/>
          <p:cNvSpPr/>
          <p:nvPr/>
        </p:nvSpPr>
        <p:spPr>
          <a:xfrm>
            <a:off x="7915275" y="1891569"/>
            <a:ext cx="291466" cy="205341"/>
          </a:xfrm>
          <a:custGeom>
            <a:avLst/>
            <a:gdLst/>
            <a:ahLst/>
            <a:cxnLst/>
            <a:rect l="0" t="0" r="0" b="0"/>
            <a:pathLst>
              <a:path w="291466" h="205341">
                <a:moveTo>
                  <a:pt x="0" y="157258"/>
                </a:moveTo>
                <a:lnTo>
                  <a:pt x="4550" y="139055"/>
                </a:lnTo>
                <a:lnTo>
                  <a:pt x="6843" y="133692"/>
                </a:lnTo>
                <a:lnTo>
                  <a:pt x="9325" y="130118"/>
                </a:lnTo>
                <a:lnTo>
                  <a:pt x="11931" y="127735"/>
                </a:lnTo>
                <a:lnTo>
                  <a:pt x="13669" y="124241"/>
                </a:lnTo>
                <a:lnTo>
                  <a:pt x="14828" y="120007"/>
                </a:lnTo>
                <a:lnTo>
                  <a:pt x="15600" y="115279"/>
                </a:lnTo>
                <a:lnTo>
                  <a:pt x="16115" y="110222"/>
                </a:lnTo>
                <a:lnTo>
                  <a:pt x="16458" y="104946"/>
                </a:lnTo>
                <a:lnTo>
                  <a:pt x="16687" y="99523"/>
                </a:lnTo>
                <a:lnTo>
                  <a:pt x="16942" y="88418"/>
                </a:lnTo>
                <a:lnTo>
                  <a:pt x="17105" y="70318"/>
                </a:lnTo>
                <a:lnTo>
                  <a:pt x="18070" y="65960"/>
                </a:lnTo>
                <a:lnTo>
                  <a:pt x="19667" y="61150"/>
                </a:lnTo>
                <a:lnTo>
                  <a:pt x="24522" y="48845"/>
                </a:lnTo>
                <a:lnTo>
                  <a:pt x="25186" y="44622"/>
                </a:lnTo>
                <a:lnTo>
                  <a:pt x="25481" y="41475"/>
                </a:lnTo>
                <a:lnTo>
                  <a:pt x="25613" y="43252"/>
                </a:lnTo>
                <a:lnTo>
                  <a:pt x="25686" y="58708"/>
                </a:lnTo>
                <a:lnTo>
                  <a:pt x="26649" y="66793"/>
                </a:lnTo>
                <a:lnTo>
                  <a:pt x="28244" y="75993"/>
                </a:lnTo>
                <a:lnTo>
                  <a:pt x="42196" y="145439"/>
                </a:lnTo>
                <a:lnTo>
                  <a:pt x="46228" y="163666"/>
                </a:lnTo>
                <a:lnTo>
                  <a:pt x="49869" y="178675"/>
                </a:lnTo>
                <a:lnTo>
                  <a:pt x="53248" y="191539"/>
                </a:lnTo>
                <a:lnTo>
                  <a:pt x="55501" y="199162"/>
                </a:lnTo>
                <a:lnTo>
                  <a:pt x="57004" y="203291"/>
                </a:lnTo>
                <a:lnTo>
                  <a:pt x="58005" y="205092"/>
                </a:lnTo>
                <a:lnTo>
                  <a:pt x="58672" y="205340"/>
                </a:lnTo>
                <a:lnTo>
                  <a:pt x="59118" y="204553"/>
                </a:lnTo>
                <a:lnTo>
                  <a:pt x="59414" y="203075"/>
                </a:lnTo>
                <a:lnTo>
                  <a:pt x="62283" y="198894"/>
                </a:lnTo>
                <a:lnTo>
                  <a:pt x="64382" y="196445"/>
                </a:lnTo>
                <a:lnTo>
                  <a:pt x="65782" y="192908"/>
                </a:lnTo>
                <a:lnTo>
                  <a:pt x="66714" y="188645"/>
                </a:lnTo>
                <a:lnTo>
                  <a:pt x="67335" y="183897"/>
                </a:lnTo>
                <a:lnTo>
                  <a:pt x="67750" y="178828"/>
                </a:lnTo>
                <a:lnTo>
                  <a:pt x="68027" y="173543"/>
                </a:lnTo>
                <a:lnTo>
                  <a:pt x="68211" y="168114"/>
                </a:lnTo>
                <a:lnTo>
                  <a:pt x="69287" y="161638"/>
                </a:lnTo>
                <a:lnTo>
                  <a:pt x="70956" y="154463"/>
                </a:lnTo>
                <a:lnTo>
                  <a:pt x="73021" y="146822"/>
                </a:lnTo>
                <a:lnTo>
                  <a:pt x="74399" y="138871"/>
                </a:lnTo>
                <a:lnTo>
                  <a:pt x="75317" y="130712"/>
                </a:lnTo>
                <a:lnTo>
                  <a:pt x="75927" y="122416"/>
                </a:lnTo>
                <a:lnTo>
                  <a:pt x="77288" y="114980"/>
                </a:lnTo>
                <a:lnTo>
                  <a:pt x="79147" y="108118"/>
                </a:lnTo>
                <a:lnTo>
                  <a:pt x="93528" y="65213"/>
                </a:lnTo>
                <a:lnTo>
                  <a:pt x="99499" y="53032"/>
                </a:lnTo>
                <a:lnTo>
                  <a:pt x="106337" y="42054"/>
                </a:lnTo>
                <a:lnTo>
                  <a:pt x="113754" y="31878"/>
                </a:lnTo>
                <a:lnTo>
                  <a:pt x="121556" y="24141"/>
                </a:lnTo>
                <a:lnTo>
                  <a:pt x="129615" y="18031"/>
                </a:lnTo>
                <a:lnTo>
                  <a:pt x="137845" y="13005"/>
                </a:lnTo>
                <a:lnTo>
                  <a:pt x="146189" y="8702"/>
                </a:lnTo>
                <a:lnTo>
                  <a:pt x="154609" y="4881"/>
                </a:lnTo>
                <a:lnTo>
                  <a:pt x="163080" y="1381"/>
                </a:lnTo>
                <a:lnTo>
                  <a:pt x="171584" y="0"/>
                </a:lnTo>
                <a:lnTo>
                  <a:pt x="180112" y="32"/>
                </a:lnTo>
                <a:lnTo>
                  <a:pt x="188655" y="1005"/>
                </a:lnTo>
                <a:lnTo>
                  <a:pt x="197207" y="1655"/>
                </a:lnTo>
                <a:lnTo>
                  <a:pt x="205767" y="2087"/>
                </a:lnTo>
                <a:lnTo>
                  <a:pt x="214330" y="2376"/>
                </a:lnTo>
                <a:lnTo>
                  <a:pt x="222897" y="3521"/>
                </a:lnTo>
                <a:lnTo>
                  <a:pt x="231465" y="5237"/>
                </a:lnTo>
                <a:lnTo>
                  <a:pt x="240034" y="7333"/>
                </a:lnTo>
                <a:lnTo>
                  <a:pt x="246701" y="9683"/>
                </a:lnTo>
                <a:lnTo>
                  <a:pt x="252097" y="12202"/>
                </a:lnTo>
                <a:lnTo>
                  <a:pt x="256647" y="14834"/>
                </a:lnTo>
                <a:lnTo>
                  <a:pt x="262538" y="17541"/>
                </a:lnTo>
                <a:lnTo>
                  <a:pt x="269323" y="20298"/>
                </a:lnTo>
                <a:lnTo>
                  <a:pt x="291465" y="286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03"/>
          <p:cNvSpPr/>
          <p:nvPr/>
        </p:nvSpPr>
        <p:spPr>
          <a:xfrm>
            <a:off x="950819" y="3001561"/>
            <a:ext cx="517936" cy="290006"/>
          </a:xfrm>
          <a:custGeom>
            <a:avLst/>
            <a:gdLst/>
            <a:ahLst/>
            <a:cxnLst/>
            <a:rect l="0" t="0" r="0" b="0"/>
            <a:pathLst>
              <a:path w="517936" h="290006">
                <a:moveTo>
                  <a:pt x="260760" y="67394"/>
                </a:moveTo>
                <a:lnTo>
                  <a:pt x="256210" y="58292"/>
                </a:lnTo>
                <a:lnTo>
                  <a:pt x="252011" y="51801"/>
                </a:lnTo>
                <a:lnTo>
                  <a:pt x="246355" y="43663"/>
                </a:lnTo>
                <a:lnTo>
                  <a:pt x="239727" y="34428"/>
                </a:lnTo>
                <a:lnTo>
                  <a:pt x="232451" y="26367"/>
                </a:lnTo>
                <a:lnTo>
                  <a:pt x="224742" y="19087"/>
                </a:lnTo>
                <a:lnTo>
                  <a:pt x="216746" y="12330"/>
                </a:lnTo>
                <a:lnTo>
                  <a:pt x="202781" y="4821"/>
                </a:lnTo>
                <a:lnTo>
                  <a:pt x="186749" y="594"/>
                </a:lnTo>
                <a:lnTo>
                  <a:pt x="182844" y="0"/>
                </a:lnTo>
                <a:lnTo>
                  <a:pt x="173426" y="1881"/>
                </a:lnTo>
                <a:lnTo>
                  <a:pt x="157414" y="8295"/>
                </a:lnTo>
                <a:lnTo>
                  <a:pt x="145296" y="13505"/>
                </a:lnTo>
                <a:lnTo>
                  <a:pt x="130385" y="18996"/>
                </a:lnTo>
                <a:lnTo>
                  <a:pt x="121456" y="24651"/>
                </a:lnTo>
                <a:lnTo>
                  <a:pt x="111694" y="32231"/>
                </a:lnTo>
                <a:lnTo>
                  <a:pt x="101375" y="41094"/>
                </a:lnTo>
                <a:lnTo>
                  <a:pt x="90686" y="52718"/>
                </a:lnTo>
                <a:lnTo>
                  <a:pt x="79750" y="66183"/>
                </a:lnTo>
                <a:lnTo>
                  <a:pt x="68649" y="80874"/>
                </a:lnTo>
                <a:lnTo>
                  <a:pt x="58391" y="93525"/>
                </a:lnTo>
                <a:lnTo>
                  <a:pt x="48695" y="104817"/>
                </a:lnTo>
                <a:lnTo>
                  <a:pt x="39374" y="115203"/>
                </a:lnTo>
                <a:lnTo>
                  <a:pt x="32207" y="124984"/>
                </a:lnTo>
                <a:lnTo>
                  <a:pt x="26476" y="134362"/>
                </a:lnTo>
                <a:lnTo>
                  <a:pt x="21704" y="143472"/>
                </a:lnTo>
                <a:lnTo>
                  <a:pt x="17569" y="156212"/>
                </a:lnTo>
                <a:lnTo>
                  <a:pt x="13860" y="171374"/>
                </a:lnTo>
                <a:lnTo>
                  <a:pt x="10435" y="188149"/>
                </a:lnTo>
                <a:lnTo>
                  <a:pt x="7200" y="202189"/>
                </a:lnTo>
                <a:lnTo>
                  <a:pt x="4090" y="214408"/>
                </a:lnTo>
                <a:lnTo>
                  <a:pt x="1064" y="225410"/>
                </a:lnTo>
                <a:lnTo>
                  <a:pt x="0" y="234650"/>
                </a:lnTo>
                <a:lnTo>
                  <a:pt x="242" y="242716"/>
                </a:lnTo>
                <a:lnTo>
                  <a:pt x="1357" y="249997"/>
                </a:lnTo>
                <a:lnTo>
                  <a:pt x="3052" y="255804"/>
                </a:lnTo>
                <a:lnTo>
                  <a:pt x="7476" y="264797"/>
                </a:lnTo>
                <a:lnTo>
                  <a:pt x="10942" y="269481"/>
                </a:lnTo>
                <a:lnTo>
                  <a:pt x="15157" y="274508"/>
                </a:lnTo>
                <a:lnTo>
                  <a:pt x="19872" y="279765"/>
                </a:lnTo>
                <a:lnTo>
                  <a:pt x="24921" y="283270"/>
                </a:lnTo>
                <a:lnTo>
                  <a:pt x="35610" y="287164"/>
                </a:lnTo>
                <a:lnTo>
                  <a:pt x="46711" y="288894"/>
                </a:lnTo>
                <a:lnTo>
                  <a:pt x="58947" y="289663"/>
                </a:lnTo>
                <a:lnTo>
                  <a:pt x="73911" y="290005"/>
                </a:lnTo>
                <a:lnTo>
                  <a:pt x="90086" y="287617"/>
                </a:lnTo>
                <a:lnTo>
                  <a:pt x="128304" y="278323"/>
                </a:lnTo>
                <a:lnTo>
                  <a:pt x="138166" y="275640"/>
                </a:lnTo>
                <a:lnTo>
                  <a:pt x="156744" y="270120"/>
                </a:lnTo>
                <a:lnTo>
                  <a:pt x="171986" y="261952"/>
                </a:lnTo>
                <a:lnTo>
                  <a:pt x="178717" y="257107"/>
                </a:lnTo>
                <a:lnTo>
                  <a:pt x="198897" y="241563"/>
                </a:lnTo>
                <a:lnTo>
                  <a:pt x="210946" y="232084"/>
                </a:lnTo>
                <a:lnTo>
                  <a:pt x="220883" y="222907"/>
                </a:lnTo>
                <a:lnTo>
                  <a:pt x="229413" y="213932"/>
                </a:lnTo>
                <a:lnTo>
                  <a:pt x="237005" y="205091"/>
                </a:lnTo>
                <a:lnTo>
                  <a:pt x="243018" y="197292"/>
                </a:lnTo>
                <a:lnTo>
                  <a:pt x="247980" y="190187"/>
                </a:lnTo>
                <a:lnTo>
                  <a:pt x="252240" y="183546"/>
                </a:lnTo>
                <a:lnTo>
                  <a:pt x="256985" y="174356"/>
                </a:lnTo>
                <a:lnTo>
                  <a:pt x="262054" y="163467"/>
                </a:lnTo>
                <a:lnTo>
                  <a:pt x="267338" y="151445"/>
                </a:lnTo>
                <a:lnTo>
                  <a:pt x="270860" y="141526"/>
                </a:lnTo>
                <a:lnTo>
                  <a:pt x="273209" y="133007"/>
                </a:lnTo>
                <a:lnTo>
                  <a:pt x="274774" y="125424"/>
                </a:lnTo>
                <a:lnTo>
                  <a:pt x="274865" y="116558"/>
                </a:lnTo>
                <a:lnTo>
                  <a:pt x="273974" y="106837"/>
                </a:lnTo>
                <a:lnTo>
                  <a:pt x="272427" y="96547"/>
                </a:lnTo>
                <a:lnTo>
                  <a:pt x="271396" y="88734"/>
                </a:lnTo>
                <a:lnTo>
                  <a:pt x="270708" y="82573"/>
                </a:lnTo>
                <a:lnTo>
                  <a:pt x="270250" y="77513"/>
                </a:lnTo>
                <a:lnTo>
                  <a:pt x="268992" y="74140"/>
                </a:lnTo>
                <a:lnTo>
                  <a:pt x="267200" y="71891"/>
                </a:lnTo>
                <a:lnTo>
                  <a:pt x="265054" y="70392"/>
                </a:lnTo>
                <a:lnTo>
                  <a:pt x="263623" y="71298"/>
                </a:lnTo>
                <a:lnTo>
                  <a:pt x="262669" y="73806"/>
                </a:lnTo>
                <a:lnTo>
                  <a:pt x="261608" y="80721"/>
                </a:lnTo>
                <a:lnTo>
                  <a:pt x="261137" y="86969"/>
                </a:lnTo>
                <a:lnTo>
                  <a:pt x="260928" y="95461"/>
                </a:lnTo>
                <a:lnTo>
                  <a:pt x="260872" y="100393"/>
                </a:lnTo>
                <a:lnTo>
                  <a:pt x="261787" y="108443"/>
                </a:lnTo>
                <a:lnTo>
                  <a:pt x="263350" y="118572"/>
                </a:lnTo>
                <a:lnTo>
                  <a:pt x="265344" y="130088"/>
                </a:lnTo>
                <a:lnTo>
                  <a:pt x="267626" y="140622"/>
                </a:lnTo>
                <a:lnTo>
                  <a:pt x="270100" y="150503"/>
                </a:lnTo>
                <a:lnTo>
                  <a:pt x="272702" y="159947"/>
                </a:lnTo>
                <a:lnTo>
                  <a:pt x="277294" y="170053"/>
                </a:lnTo>
                <a:lnTo>
                  <a:pt x="283213" y="180601"/>
                </a:lnTo>
                <a:lnTo>
                  <a:pt x="290016" y="191443"/>
                </a:lnTo>
                <a:lnTo>
                  <a:pt x="296457" y="200575"/>
                </a:lnTo>
                <a:lnTo>
                  <a:pt x="302655" y="208569"/>
                </a:lnTo>
                <a:lnTo>
                  <a:pt x="308693" y="215803"/>
                </a:lnTo>
                <a:lnTo>
                  <a:pt x="314623" y="221578"/>
                </a:lnTo>
                <a:lnTo>
                  <a:pt x="326292" y="230535"/>
                </a:lnTo>
                <a:lnTo>
                  <a:pt x="337828" y="237691"/>
                </a:lnTo>
                <a:lnTo>
                  <a:pt x="349305" y="244046"/>
                </a:lnTo>
                <a:lnTo>
                  <a:pt x="360756" y="250046"/>
                </a:lnTo>
                <a:lnTo>
                  <a:pt x="374736" y="253347"/>
                </a:lnTo>
                <a:lnTo>
                  <a:pt x="382464" y="254228"/>
                </a:lnTo>
                <a:lnTo>
                  <a:pt x="396131" y="252666"/>
                </a:lnTo>
                <a:lnTo>
                  <a:pt x="409507" y="249749"/>
                </a:lnTo>
                <a:lnTo>
                  <a:pt x="424978" y="248453"/>
                </a:lnTo>
                <a:lnTo>
                  <a:pt x="432151" y="246202"/>
                </a:lnTo>
                <a:lnTo>
                  <a:pt x="445202" y="238622"/>
                </a:lnTo>
                <a:lnTo>
                  <a:pt x="451349" y="233933"/>
                </a:lnTo>
                <a:lnTo>
                  <a:pt x="457352" y="228903"/>
                </a:lnTo>
                <a:lnTo>
                  <a:pt x="463259" y="223644"/>
                </a:lnTo>
                <a:lnTo>
                  <a:pt x="474902" y="212721"/>
                </a:lnTo>
                <a:lnTo>
                  <a:pt x="497899" y="190186"/>
                </a:lnTo>
                <a:lnTo>
                  <a:pt x="502673" y="182593"/>
                </a:lnTo>
                <a:lnTo>
                  <a:pt x="506808" y="173720"/>
                </a:lnTo>
                <a:lnTo>
                  <a:pt x="517935" y="1445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04"/>
          <p:cNvSpPr/>
          <p:nvPr/>
        </p:nvSpPr>
        <p:spPr>
          <a:xfrm>
            <a:off x="1468754" y="3018073"/>
            <a:ext cx="325756" cy="196615"/>
          </a:xfrm>
          <a:custGeom>
            <a:avLst/>
            <a:gdLst/>
            <a:ahLst/>
            <a:cxnLst/>
            <a:rect l="0" t="0" r="0" b="0"/>
            <a:pathLst>
              <a:path w="325756" h="196615">
                <a:moveTo>
                  <a:pt x="0" y="33737"/>
                </a:moveTo>
                <a:lnTo>
                  <a:pt x="4551" y="33737"/>
                </a:lnTo>
                <a:lnTo>
                  <a:pt x="6844" y="35642"/>
                </a:lnTo>
                <a:lnTo>
                  <a:pt x="9326" y="38816"/>
                </a:lnTo>
                <a:lnTo>
                  <a:pt x="11932" y="42838"/>
                </a:lnTo>
                <a:lnTo>
                  <a:pt x="13670" y="47424"/>
                </a:lnTo>
                <a:lnTo>
                  <a:pt x="14829" y="52387"/>
                </a:lnTo>
                <a:lnTo>
                  <a:pt x="15601" y="57600"/>
                </a:lnTo>
                <a:lnTo>
                  <a:pt x="17068" y="63933"/>
                </a:lnTo>
                <a:lnTo>
                  <a:pt x="18999" y="71013"/>
                </a:lnTo>
                <a:lnTo>
                  <a:pt x="21239" y="78590"/>
                </a:lnTo>
                <a:lnTo>
                  <a:pt x="23684" y="89356"/>
                </a:lnTo>
                <a:lnTo>
                  <a:pt x="28941" y="116559"/>
                </a:lnTo>
                <a:lnTo>
                  <a:pt x="31677" y="128004"/>
                </a:lnTo>
                <a:lnTo>
                  <a:pt x="34453" y="137539"/>
                </a:lnTo>
                <a:lnTo>
                  <a:pt x="37257" y="145801"/>
                </a:lnTo>
                <a:lnTo>
                  <a:pt x="40078" y="153213"/>
                </a:lnTo>
                <a:lnTo>
                  <a:pt x="42911" y="160060"/>
                </a:lnTo>
                <a:lnTo>
                  <a:pt x="45752" y="166530"/>
                </a:lnTo>
                <a:lnTo>
                  <a:pt x="51450" y="178798"/>
                </a:lnTo>
                <a:lnTo>
                  <a:pt x="54302" y="184737"/>
                </a:lnTo>
                <a:lnTo>
                  <a:pt x="56204" y="187744"/>
                </a:lnTo>
                <a:lnTo>
                  <a:pt x="57472" y="188795"/>
                </a:lnTo>
                <a:lnTo>
                  <a:pt x="58317" y="188544"/>
                </a:lnTo>
                <a:lnTo>
                  <a:pt x="58881" y="185519"/>
                </a:lnTo>
                <a:lnTo>
                  <a:pt x="59257" y="180645"/>
                </a:lnTo>
                <a:lnTo>
                  <a:pt x="59507" y="174538"/>
                </a:lnTo>
                <a:lnTo>
                  <a:pt x="60627" y="168562"/>
                </a:lnTo>
                <a:lnTo>
                  <a:pt x="62325" y="162672"/>
                </a:lnTo>
                <a:lnTo>
                  <a:pt x="94908" y="73503"/>
                </a:lnTo>
                <a:lnTo>
                  <a:pt x="100420" y="64058"/>
                </a:lnTo>
                <a:lnTo>
                  <a:pt x="106952" y="55856"/>
                </a:lnTo>
                <a:lnTo>
                  <a:pt x="133416" y="29004"/>
                </a:lnTo>
                <a:lnTo>
                  <a:pt x="139427" y="23914"/>
                </a:lnTo>
                <a:lnTo>
                  <a:pt x="145339" y="19568"/>
                </a:lnTo>
                <a:lnTo>
                  <a:pt x="151185" y="15719"/>
                </a:lnTo>
                <a:lnTo>
                  <a:pt x="157940" y="12200"/>
                </a:lnTo>
                <a:lnTo>
                  <a:pt x="165301" y="8901"/>
                </a:lnTo>
                <a:lnTo>
                  <a:pt x="173066" y="5749"/>
                </a:lnTo>
                <a:lnTo>
                  <a:pt x="180147" y="3649"/>
                </a:lnTo>
                <a:lnTo>
                  <a:pt x="186773" y="2248"/>
                </a:lnTo>
                <a:lnTo>
                  <a:pt x="193096" y="1314"/>
                </a:lnTo>
                <a:lnTo>
                  <a:pt x="200168" y="692"/>
                </a:lnTo>
                <a:lnTo>
                  <a:pt x="207741" y="277"/>
                </a:lnTo>
                <a:lnTo>
                  <a:pt x="215646" y="0"/>
                </a:lnTo>
                <a:lnTo>
                  <a:pt x="223774" y="768"/>
                </a:lnTo>
                <a:lnTo>
                  <a:pt x="232050" y="2232"/>
                </a:lnTo>
                <a:lnTo>
                  <a:pt x="240426" y="4162"/>
                </a:lnTo>
                <a:lnTo>
                  <a:pt x="247914" y="6400"/>
                </a:lnTo>
                <a:lnTo>
                  <a:pt x="254811" y="8845"/>
                </a:lnTo>
                <a:lnTo>
                  <a:pt x="261314" y="11427"/>
                </a:lnTo>
                <a:lnTo>
                  <a:pt x="266602" y="15054"/>
                </a:lnTo>
                <a:lnTo>
                  <a:pt x="271080" y="19376"/>
                </a:lnTo>
                <a:lnTo>
                  <a:pt x="275018" y="24163"/>
                </a:lnTo>
                <a:lnTo>
                  <a:pt x="279548" y="29259"/>
                </a:lnTo>
                <a:lnTo>
                  <a:pt x="289661" y="40002"/>
                </a:lnTo>
                <a:lnTo>
                  <a:pt x="293120" y="45533"/>
                </a:lnTo>
                <a:lnTo>
                  <a:pt x="295426" y="51126"/>
                </a:lnTo>
                <a:lnTo>
                  <a:pt x="296963" y="56759"/>
                </a:lnTo>
                <a:lnTo>
                  <a:pt x="301211" y="70639"/>
                </a:lnTo>
                <a:lnTo>
                  <a:pt x="303678" y="78341"/>
                </a:lnTo>
                <a:lnTo>
                  <a:pt x="305322" y="88238"/>
                </a:lnTo>
                <a:lnTo>
                  <a:pt x="306418" y="99598"/>
                </a:lnTo>
                <a:lnTo>
                  <a:pt x="307636" y="122063"/>
                </a:lnTo>
                <a:lnTo>
                  <a:pt x="308178" y="138398"/>
                </a:lnTo>
                <a:lnTo>
                  <a:pt x="309274" y="146373"/>
                </a:lnTo>
                <a:lnTo>
                  <a:pt x="310958" y="154548"/>
                </a:lnTo>
                <a:lnTo>
                  <a:pt x="313033" y="162855"/>
                </a:lnTo>
                <a:lnTo>
                  <a:pt x="315369" y="170298"/>
                </a:lnTo>
                <a:lnTo>
                  <a:pt x="317879" y="177165"/>
                </a:lnTo>
                <a:lnTo>
                  <a:pt x="325755" y="1966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05"/>
          <p:cNvSpPr/>
          <p:nvPr/>
        </p:nvSpPr>
        <p:spPr>
          <a:xfrm>
            <a:off x="1957456" y="2783057"/>
            <a:ext cx="497137" cy="409450"/>
          </a:xfrm>
          <a:custGeom>
            <a:avLst/>
            <a:gdLst/>
            <a:ahLst/>
            <a:cxnLst/>
            <a:rect l="0" t="0" r="0" b="0"/>
            <a:pathLst>
              <a:path w="497137" h="409450">
                <a:moveTo>
                  <a:pt x="111373" y="251607"/>
                </a:moveTo>
                <a:lnTo>
                  <a:pt x="123305" y="215813"/>
                </a:lnTo>
                <a:lnTo>
                  <a:pt x="124090" y="208694"/>
                </a:lnTo>
                <a:lnTo>
                  <a:pt x="123662" y="202044"/>
                </a:lnTo>
                <a:lnTo>
                  <a:pt x="122423" y="195705"/>
                </a:lnTo>
                <a:lnTo>
                  <a:pt x="120645" y="191479"/>
                </a:lnTo>
                <a:lnTo>
                  <a:pt x="118507" y="188662"/>
                </a:lnTo>
                <a:lnTo>
                  <a:pt x="116129" y="186784"/>
                </a:lnTo>
                <a:lnTo>
                  <a:pt x="113591" y="186484"/>
                </a:lnTo>
                <a:lnTo>
                  <a:pt x="110947" y="187237"/>
                </a:lnTo>
                <a:lnTo>
                  <a:pt x="108232" y="188692"/>
                </a:lnTo>
                <a:lnTo>
                  <a:pt x="102675" y="195387"/>
                </a:lnTo>
                <a:lnTo>
                  <a:pt x="99859" y="199840"/>
                </a:lnTo>
                <a:lnTo>
                  <a:pt x="91651" y="207327"/>
                </a:lnTo>
                <a:lnTo>
                  <a:pt x="86795" y="210657"/>
                </a:lnTo>
                <a:lnTo>
                  <a:pt x="76320" y="221977"/>
                </a:lnTo>
                <a:lnTo>
                  <a:pt x="70859" y="228997"/>
                </a:lnTo>
                <a:lnTo>
                  <a:pt x="64362" y="238439"/>
                </a:lnTo>
                <a:lnTo>
                  <a:pt x="49522" y="261630"/>
                </a:lnTo>
                <a:lnTo>
                  <a:pt x="41564" y="275434"/>
                </a:lnTo>
                <a:lnTo>
                  <a:pt x="25102" y="306012"/>
                </a:lnTo>
                <a:lnTo>
                  <a:pt x="8871" y="337154"/>
                </a:lnTo>
                <a:lnTo>
                  <a:pt x="5891" y="344834"/>
                </a:lnTo>
                <a:lnTo>
                  <a:pt x="3904" y="351858"/>
                </a:lnTo>
                <a:lnTo>
                  <a:pt x="1697" y="363791"/>
                </a:lnTo>
                <a:lnTo>
                  <a:pt x="716" y="372269"/>
                </a:lnTo>
                <a:lnTo>
                  <a:pt x="280" y="381752"/>
                </a:lnTo>
                <a:lnTo>
                  <a:pt x="0" y="398812"/>
                </a:lnTo>
                <a:lnTo>
                  <a:pt x="930" y="402131"/>
                </a:lnTo>
                <a:lnTo>
                  <a:pt x="4502" y="408360"/>
                </a:lnTo>
                <a:lnTo>
                  <a:pt x="6789" y="409449"/>
                </a:lnTo>
                <a:lnTo>
                  <a:pt x="9265" y="409223"/>
                </a:lnTo>
                <a:lnTo>
                  <a:pt x="11869" y="408119"/>
                </a:lnTo>
                <a:lnTo>
                  <a:pt x="24635" y="406567"/>
                </a:lnTo>
                <a:lnTo>
                  <a:pt x="28783" y="404444"/>
                </a:lnTo>
                <a:lnTo>
                  <a:pt x="40124" y="392354"/>
                </a:lnTo>
                <a:lnTo>
                  <a:pt x="49862" y="382107"/>
                </a:lnTo>
                <a:lnTo>
                  <a:pt x="60540" y="373742"/>
                </a:lnTo>
                <a:lnTo>
                  <a:pt x="66054" y="370178"/>
                </a:lnTo>
                <a:lnTo>
                  <a:pt x="77262" y="358598"/>
                </a:lnTo>
                <a:lnTo>
                  <a:pt x="82917" y="351510"/>
                </a:lnTo>
                <a:lnTo>
                  <a:pt x="88593" y="344879"/>
                </a:lnTo>
                <a:lnTo>
                  <a:pt x="99979" y="332432"/>
                </a:lnTo>
                <a:lnTo>
                  <a:pt x="105682" y="325493"/>
                </a:lnTo>
                <a:lnTo>
                  <a:pt x="111389" y="318009"/>
                </a:lnTo>
                <a:lnTo>
                  <a:pt x="117099" y="310163"/>
                </a:lnTo>
                <a:lnTo>
                  <a:pt x="121858" y="301122"/>
                </a:lnTo>
                <a:lnTo>
                  <a:pt x="125983" y="291285"/>
                </a:lnTo>
                <a:lnTo>
                  <a:pt x="139448" y="252672"/>
                </a:lnTo>
                <a:lnTo>
                  <a:pt x="141519" y="242792"/>
                </a:lnTo>
                <a:lnTo>
                  <a:pt x="142901" y="232396"/>
                </a:lnTo>
                <a:lnTo>
                  <a:pt x="143822" y="221655"/>
                </a:lnTo>
                <a:lnTo>
                  <a:pt x="144436" y="210684"/>
                </a:lnTo>
                <a:lnTo>
                  <a:pt x="145118" y="188334"/>
                </a:lnTo>
                <a:lnTo>
                  <a:pt x="145502" y="158882"/>
                </a:lnTo>
                <a:lnTo>
                  <a:pt x="144603" y="145976"/>
                </a:lnTo>
                <a:lnTo>
                  <a:pt x="143052" y="130704"/>
                </a:lnTo>
                <a:lnTo>
                  <a:pt x="138787" y="95955"/>
                </a:lnTo>
                <a:lnTo>
                  <a:pt x="133717" y="58286"/>
                </a:lnTo>
                <a:lnTo>
                  <a:pt x="131032" y="42717"/>
                </a:lnTo>
                <a:lnTo>
                  <a:pt x="128289" y="29479"/>
                </a:lnTo>
                <a:lnTo>
                  <a:pt x="125508" y="17797"/>
                </a:lnTo>
                <a:lnTo>
                  <a:pt x="124607" y="10009"/>
                </a:lnTo>
                <a:lnTo>
                  <a:pt x="124958" y="4817"/>
                </a:lnTo>
                <a:lnTo>
                  <a:pt x="126145" y="1355"/>
                </a:lnTo>
                <a:lnTo>
                  <a:pt x="126936" y="0"/>
                </a:lnTo>
                <a:lnTo>
                  <a:pt x="127464" y="49"/>
                </a:lnTo>
                <a:lnTo>
                  <a:pt x="127815" y="1035"/>
                </a:lnTo>
                <a:lnTo>
                  <a:pt x="128310" y="11523"/>
                </a:lnTo>
                <a:lnTo>
                  <a:pt x="129332" y="19161"/>
                </a:lnTo>
                <a:lnTo>
                  <a:pt x="136274" y="61238"/>
                </a:lnTo>
                <a:lnTo>
                  <a:pt x="149020" y="144825"/>
                </a:lnTo>
                <a:lnTo>
                  <a:pt x="152663" y="165179"/>
                </a:lnTo>
                <a:lnTo>
                  <a:pt x="156045" y="182559"/>
                </a:lnTo>
                <a:lnTo>
                  <a:pt x="159252" y="197003"/>
                </a:lnTo>
                <a:lnTo>
                  <a:pt x="162342" y="209489"/>
                </a:lnTo>
                <a:lnTo>
                  <a:pt x="178697" y="268265"/>
                </a:lnTo>
                <a:lnTo>
                  <a:pt x="186698" y="295206"/>
                </a:lnTo>
                <a:lnTo>
                  <a:pt x="190165" y="306390"/>
                </a:lnTo>
                <a:lnTo>
                  <a:pt x="194381" y="315752"/>
                </a:lnTo>
                <a:lnTo>
                  <a:pt x="199097" y="323898"/>
                </a:lnTo>
                <a:lnTo>
                  <a:pt x="204146" y="331234"/>
                </a:lnTo>
                <a:lnTo>
                  <a:pt x="209417" y="338029"/>
                </a:lnTo>
                <a:lnTo>
                  <a:pt x="220353" y="350660"/>
                </a:lnTo>
                <a:lnTo>
                  <a:pt x="231564" y="362623"/>
                </a:lnTo>
                <a:lnTo>
                  <a:pt x="237220" y="368481"/>
                </a:lnTo>
                <a:lnTo>
                  <a:pt x="251126" y="377529"/>
                </a:lnTo>
                <a:lnTo>
                  <a:pt x="258834" y="381275"/>
                </a:lnTo>
                <a:lnTo>
                  <a:pt x="266830" y="384725"/>
                </a:lnTo>
                <a:lnTo>
                  <a:pt x="275019" y="387977"/>
                </a:lnTo>
                <a:lnTo>
                  <a:pt x="291737" y="394131"/>
                </a:lnTo>
                <a:lnTo>
                  <a:pt x="308693" y="400042"/>
                </a:lnTo>
                <a:lnTo>
                  <a:pt x="318167" y="401999"/>
                </a:lnTo>
                <a:lnTo>
                  <a:pt x="328293" y="403303"/>
                </a:lnTo>
                <a:lnTo>
                  <a:pt x="338854" y="404173"/>
                </a:lnTo>
                <a:lnTo>
                  <a:pt x="349705" y="404753"/>
                </a:lnTo>
                <a:lnTo>
                  <a:pt x="371921" y="405397"/>
                </a:lnTo>
                <a:lnTo>
                  <a:pt x="383179" y="404617"/>
                </a:lnTo>
                <a:lnTo>
                  <a:pt x="394495" y="403143"/>
                </a:lnTo>
                <a:lnTo>
                  <a:pt x="405848" y="401209"/>
                </a:lnTo>
                <a:lnTo>
                  <a:pt x="416275" y="398967"/>
                </a:lnTo>
                <a:lnTo>
                  <a:pt x="426084" y="396520"/>
                </a:lnTo>
                <a:lnTo>
                  <a:pt x="435480" y="393936"/>
                </a:lnTo>
                <a:lnTo>
                  <a:pt x="453541" y="388524"/>
                </a:lnTo>
                <a:lnTo>
                  <a:pt x="462357" y="385748"/>
                </a:lnTo>
                <a:lnTo>
                  <a:pt x="477234" y="380123"/>
                </a:lnTo>
                <a:lnTo>
                  <a:pt x="497136" y="3716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06"/>
          <p:cNvSpPr/>
          <p:nvPr/>
        </p:nvSpPr>
        <p:spPr>
          <a:xfrm>
            <a:off x="2471737" y="31461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07"/>
          <p:cNvSpPr/>
          <p:nvPr/>
        </p:nvSpPr>
        <p:spPr>
          <a:xfrm>
            <a:off x="2694622" y="2649740"/>
            <a:ext cx="426812" cy="453506"/>
          </a:xfrm>
          <a:custGeom>
            <a:avLst/>
            <a:gdLst/>
            <a:ahLst/>
            <a:cxnLst/>
            <a:rect l="0" t="0" r="0" b="0"/>
            <a:pathLst>
              <a:path w="426812" h="453506">
                <a:moveTo>
                  <a:pt x="0" y="84887"/>
                </a:moveTo>
                <a:lnTo>
                  <a:pt x="60454" y="64736"/>
                </a:lnTo>
                <a:lnTo>
                  <a:pt x="68877" y="62881"/>
                </a:lnTo>
                <a:lnTo>
                  <a:pt x="77351" y="61644"/>
                </a:lnTo>
                <a:lnTo>
                  <a:pt x="85857" y="60819"/>
                </a:lnTo>
                <a:lnTo>
                  <a:pt x="98196" y="58364"/>
                </a:lnTo>
                <a:lnTo>
                  <a:pt x="113089" y="54823"/>
                </a:lnTo>
                <a:lnTo>
                  <a:pt x="296261" y="8699"/>
                </a:lnTo>
                <a:lnTo>
                  <a:pt x="313712" y="5520"/>
                </a:lnTo>
                <a:lnTo>
                  <a:pt x="330109" y="3401"/>
                </a:lnTo>
                <a:lnTo>
                  <a:pt x="345803" y="1988"/>
                </a:lnTo>
                <a:lnTo>
                  <a:pt x="359123" y="1046"/>
                </a:lnTo>
                <a:lnTo>
                  <a:pt x="370860" y="418"/>
                </a:lnTo>
                <a:lnTo>
                  <a:pt x="381543" y="0"/>
                </a:lnTo>
                <a:lnTo>
                  <a:pt x="389617" y="673"/>
                </a:lnTo>
                <a:lnTo>
                  <a:pt x="401128" y="3961"/>
                </a:lnTo>
                <a:lnTo>
                  <a:pt x="412964" y="6616"/>
                </a:lnTo>
                <a:lnTo>
                  <a:pt x="419442" y="9778"/>
                </a:lnTo>
                <a:lnTo>
                  <a:pt x="422503" y="11954"/>
                </a:lnTo>
                <a:lnTo>
                  <a:pt x="424544" y="15310"/>
                </a:lnTo>
                <a:lnTo>
                  <a:pt x="426811" y="24119"/>
                </a:lnTo>
                <a:lnTo>
                  <a:pt x="426463" y="28182"/>
                </a:lnTo>
                <a:lnTo>
                  <a:pt x="425279" y="31844"/>
                </a:lnTo>
                <a:lnTo>
                  <a:pt x="423537" y="35237"/>
                </a:lnTo>
                <a:lnTo>
                  <a:pt x="421601" y="44088"/>
                </a:lnTo>
                <a:lnTo>
                  <a:pt x="421085" y="49115"/>
                </a:lnTo>
                <a:lnTo>
                  <a:pt x="418836" y="57229"/>
                </a:lnTo>
                <a:lnTo>
                  <a:pt x="415431" y="67401"/>
                </a:lnTo>
                <a:lnTo>
                  <a:pt x="404078" y="99391"/>
                </a:lnTo>
                <a:lnTo>
                  <a:pt x="400830" y="108844"/>
                </a:lnTo>
                <a:lnTo>
                  <a:pt x="396760" y="118003"/>
                </a:lnTo>
                <a:lnTo>
                  <a:pt x="392142" y="126967"/>
                </a:lnTo>
                <a:lnTo>
                  <a:pt x="387158" y="135800"/>
                </a:lnTo>
                <a:lnTo>
                  <a:pt x="382883" y="144547"/>
                </a:lnTo>
                <a:lnTo>
                  <a:pt x="379080" y="153235"/>
                </a:lnTo>
                <a:lnTo>
                  <a:pt x="370410" y="174319"/>
                </a:lnTo>
                <a:lnTo>
                  <a:pt x="357032" y="205914"/>
                </a:lnTo>
                <a:lnTo>
                  <a:pt x="351369" y="220817"/>
                </a:lnTo>
                <a:lnTo>
                  <a:pt x="346641" y="234562"/>
                </a:lnTo>
                <a:lnTo>
                  <a:pt x="342536" y="247535"/>
                </a:lnTo>
                <a:lnTo>
                  <a:pt x="336942" y="261899"/>
                </a:lnTo>
                <a:lnTo>
                  <a:pt x="330356" y="277190"/>
                </a:lnTo>
                <a:lnTo>
                  <a:pt x="312513" y="315856"/>
                </a:lnTo>
                <a:lnTo>
                  <a:pt x="308355" y="324591"/>
                </a:lnTo>
                <a:lnTo>
                  <a:pt x="303677" y="335177"/>
                </a:lnTo>
                <a:lnTo>
                  <a:pt x="293400" y="359640"/>
                </a:lnTo>
                <a:lnTo>
                  <a:pt x="287993" y="370926"/>
                </a:lnTo>
                <a:lnTo>
                  <a:pt x="282483" y="381307"/>
                </a:lnTo>
                <a:lnTo>
                  <a:pt x="276904" y="391085"/>
                </a:lnTo>
                <a:lnTo>
                  <a:pt x="270706" y="404490"/>
                </a:lnTo>
                <a:lnTo>
                  <a:pt x="267951" y="414575"/>
                </a:lnTo>
                <a:lnTo>
                  <a:pt x="266727" y="425408"/>
                </a:lnTo>
                <a:lnTo>
                  <a:pt x="266037" y="437665"/>
                </a:lnTo>
                <a:lnTo>
                  <a:pt x="265876" y="444242"/>
                </a:lnTo>
                <a:lnTo>
                  <a:pt x="265747" y="4535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08"/>
          <p:cNvSpPr/>
          <p:nvPr/>
        </p:nvSpPr>
        <p:spPr>
          <a:xfrm>
            <a:off x="2771775" y="2828925"/>
            <a:ext cx="540068" cy="85726"/>
          </a:xfrm>
          <a:custGeom>
            <a:avLst/>
            <a:gdLst/>
            <a:ahLst/>
            <a:cxnLst/>
            <a:rect l="0" t="0" r="0" b="0"/>
            <a:pathLst>
              <a:path w="540068" h="85726">
                <a:moveTo>
                  <a:pt x="0" y="85725"/>
                </a:moveTo>
                <a:lnTo>
                  <a:pt x="13652" y="81174"/>
                </a:lnTo>
                <a:lnTo>
                  <a:pt x="19579" y="78881"/>
                </a:lnTo>
                <a:lnTo>
                  <a:pt x="25435" y="76399"/>
                </a:lnTo>
                <a:lnTo>
                  <a:pt x="37021" y="71103"/>
                </a:lnTo>
                <a:lnTo>
                  <a:pt x="48521" y="65573"/>
                </a:lnTo>
                <a:lnTo>
                  <a:pt x="55207" y="63718"/>
                </a:lnTo>
                <a:lnTo>
                  <a:pt x="131200" y="51394"/>
                </a:lnTo>
                <a:lnTo>
                  <a:pt x="158904" y="47598"/>
                </a:lnTo>
                <a:lnTo>
                  <a:pt x="244885" y="37704"/>
                </a:lnTo>
                <a:lnTo>
                  <a:pt x="265174" y="34661"/>
                </a:lnTo>
                <a:lnTo>
                  <a:pt x="282510" y="31680"/>
                </a:lnTo>
                <a:lnTo>
                  <a:pt x="322092" y="25827"/>
                </a:lnTo>
                <a:lnTo>
                  <a:pt x="343316" y="22933"/>
                </a:lnTo>
                <a:lnTo>
                  <a:pt x="360322" y="21004"/>
                </a:lnTo>
                <a:lnTo>
                  <a:pt x="374517" y="19717"/>
                </a:lnTo>
                <a:lnTo>
                  <a:pt x="386838" y="18860"/>
                </a:lnTo>
                <a:lnTo>
                  <a:pt x="401719" y="17335"/>
                </a:lnTo>
                <a:lnTo>
                  <a:pt x="449757" y="11592"/>
                </a:lnTo>
                <a:lnTo>
                  <a:pt x="460810" y="10585"/>
                </a:lnTo>
                <a:lnTo>
                  <a:pt x="470084" y="9914"/>
                </a:lnTo>
                <a:lnTo>
                  <a:pt x="485469" y="9169"/>
                </a:lnTo>
                <a:lnTo>
                  <a:pt x="500561" y="7885"/>
                </a:lnTo>
                <a:lnTo>
                  <a:pt x="509920" y="6209"/>
                </a:lnTo>
                <a:lnTo>
                  <a:pt x="5400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09"/>
          <p:cNvSpPr/>
          <p:nvPr/>
        </p:nvSpPr>
        <p:spPr>
          <a:xfrm>
            <a:off x="3140392" y="3094672"/>
            <a:ext cx="13124" cy="8574"/>
          </a:xfrm>
          <a:custGeom>
            <a:avLst/>
            <a:gdLst/>
            <a:ahLst/>
            <a:cxnLst/>
            <a:rect l="0" t="0" r="0" b="0"/>
            <a:pathLst>
              <a:path w="13124" h="8574">
                <a:moveTo>
                  <a:pt x="8572" y="8573"/>
                </a:moveTo>
                <a:lnTo>
                  <a:pt x="13123" y="4022"/>
                </a:lnTo>
                <a:lnTo>
                  <a:pt x="12559" y="2681"/>
                </a:lnTo>
                <a:lnTo>
                  <a:pt x="10278" y="178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10"/>
          <p:cNvSpPr/>
          <p:nvPr/>
        </p:nvSpPr>
        <p:spPr>
          <a:xfrm>
            <a:off x="2682014" y="805873"/>
            <a:ext cx="166407" cy="136598"/>
          </a:xfrm>
          <a:custGeom>
            <a:avLst/>
            <a:gdLst/>
            <a:ahLst/>
            <a:cxnLst/>
            <a:rect l="0" t="0" r="0" b="0"/>
            <a:pathLst>
              <a:path w="166407" h="136598">
                <a:moveTo>
                  <a:pt x="55470" y="25659"/>
                </a:moveTo>
                <a:lnTo>
                  <a:pt x="35319" y="25659"/>
                </a:lnTo>
                <a:lnTo>
                  <a:pt x="32511" y="26612"/>
                </a:lnTo>
                <a:lnTo>
                  <a:pt x="29687" y="28199"/>
                </a:lnTo>
                <a:lnTo>
                  <a:pt x="26851" y="30210"/>
                </a:lnTo>
                <a:lnTo>
                  <a:pt x="23056" y="32503"/>
                </a:lnTo>
                <a:lnTo>
                  <a:pt x="18621" y="34984"/>
                </a:lnTo>
                <a:lnTo>
                  <a:pt x="13759" y="37591"/>
                </a:lnTo>
                <a:lnTo>
                  <a:pt x="10518" y="40281"/>
                </a:lnTo>
                <a:lnTo>
                  <a:pt x="8357" y="43027"/>
                </a:lnTo>
                <a:lnTo>
                  <a:pt x="6917" y="45810"/>
                </a:lnTo>
                <a:lnTo>
                  <a:pt x="5956" y="48618"/>
                </a:lnTo>
                <a:lnTo>
                  <a:pt x="5316" y="51443"/>
                </a:lnTo>
                <a:lnTo>
                  <a:pt x="4889" y="54278"/>
                </a:lnTo>
                <a:lnTo>
                  <a:pt x="4604" y="57121"/>
                </a:lnTo>
                <a:lnTo>
                  <a:pt x="4415" y="59969"/>
                </a:lnTo>
                <a:lnTo>
                  <a:pt x="4110" y="66832"/>
                </a:lnTo>
                <a:lnTo>
                  <a:pt x="6609" y="70311"/>
                </a:lnTo>
                <a:lnTo>
                  <a:pt x="8608" y="72572"/>
                </a:lnTo>
                <a:lnTo>
                  <a:pt x="10894" y="74079"/>
                </a:lnTo>
                <a:lnTo>
                  <a:pt x="15974" y="75754"/>
                </a:lnTo>
                <a:lnTo>
                  <a:pt x="19614" y="77153"/>
                </a:lnTo>
                <a:lnTo>
                  <a:pt x="23946" y="79038"/>
                </a:lnTo>
                <a:lnTo>
                  <a:pt x="28739" y="81248"/>
                </a:lnTo>
                <a:lnTo>
                  <a:pt x="32887" y="82721"/>
                </a:lnTo>
                <a:lnTo>
                  <a:pt x="36605" y="83703"/>
                </a:lnTo>
                <a:lnTo>
                  <a:pt x="40036" y="84357"/>
                </a:lnTo>
                <a:lnTo>
                  <a:pt x="46133" y="82889"/>
                </a:lnTo>
                <a:lnTo>
                  <a:pt x="54008" y="80005"/>
                </a:lnTo>
                <a:lnTo>
                  <a:pt x="63068" y="76177"/>
                </a:lnTo>
                <a:lnTo>
                  <a:pt x="78215" y="69384"/>
                </a:lnTo>
                <a:lnTo>
                  <a:pt x="84921" y="66239"/>
                </a:lnTo>
                <a:lnTo>
                  <a:pt x="90344" y="63190"/>
                </a:lnTo>
                <a:lnTo>
                  <a:pt x="94912" y="60205"/>
                </a:lnTo>
                <a:lnTo>
                  <a:pt x="98910" y="57262"/>
                </a:lnTo>
                <a:lnTo>
                  <a:pt x="102528" y="54348"/>
                </a:lnTo>
                <a:lnTo>
                  <a:pt x="105892" y="51452"/>
                </a:lnTo>
                <a:lnTo>
                  <a:pt x="109087" y="48570"/>
                </a:lnTo>
                <a:lnTo>
                  <a:pt x="111217" y="44743"/>
                </a:lnTo>
                <a:lnTo>
                  <a:pt x="112638" y="40286"/>
                </a:lnTo>
                <a:lnTo>
                  <a:pt x="113584" y="35411"/>
                </a:lnTo>
                <a:lnTo>
                  <a:pt x="113263" y="30255"/>
                </a:lnTo>
                <a:lnTo>
                  <a:pt x="112096" y="24913"/>
                </a:lnTo>
                <a:lnTo>
                  <a:pt x="110366" y="19447"/>
                </a:lnTo>
                <a:lnTo>
                  <a:pt x="108260" y="15803"/>
                </a:lnTo>
                <a:lnTo>
                  <a:pt x="105904" y="13373"/>
                </a:lnTo>
                <a:lnTo>
                  <a:pt x="103380" y="11753"/>
                </a:lnTo>
                <a:lnTo>
                  <a:pt x="100745" y="10674"/>
                </a:lnTo>
                <a:lnTo>
                  <a:pt x="98036" y="9954"/>
                </a:lnTo>
                <a:lnTo>
                  <a:pt x="91395" y="8798"/>
                </a:lnTo>
                <a:lnTo>
                  <a:pt x="88945" y="8704"/>
                </a:lnTo>
                <a:lnTo>
                  <a:pt x="81143" y="8598"/>
                </a:lnTo>
                <a:lnTo>
                  <a:pt x="75443" y="9523"/>
                </a:lnTo>
                <a:lnTo>
                  <a:pt x="68786" y="11091"/>
                </a:lnTo>
                <a:lnTo>
                  <a:pt x="61490" y="13090"/>
                </a:lnTo>
                <a:lnTo>
                  <a:pt x="54721" y="14422"/>
                </a:lnTo>
                <a:lnTo>
                  <a:pt x="48303" y="15310"/>
                </a:lnTo>
                <a:lnTo>
                  <a:pt x="42120" y="15902"/>
                </a:lnTo>
                <a:lnTo>
                  <a:pt x="37045" y="17250"/>
                </a:lnTo>
                <a:lnTo>
                  <a:pt x="32709" y="19100"/>
                </a:lnTo>
                <a:lnTo>
                  <a:pt x="28866" y="21286"/>
                </a:lnTo>
                <a:lnTo>
                  <a:pt x="25352" y="23697"/>
                </a:lnTo>
                <a:lnTo>
                  <a:pt x="22056" y="26256"/>
                </a:lnTo>
                <a:lnTo>
                  <a:pt x="18907" y="28914"/>
                </a:lnTo>
                <a:lnTo>
                  <a:pt x="16807" y="31639"/>
                </a:lnTo>
                <a:lnTo>
                  <a:pt x="15407" y="34408"/>
                </a:lnTo>
                <a:lnTo>
                  <a:pt x="14474" y="37207"/>
                </a:lnTo>
                <a:lnTo>
                  <a:pt x="12900" y="40978"/>
                </a:lnTo>
                <a:lnTo>
                  <a:pt x="10897" y="45396"/>
                </a:lnTo>
                <a:lnTo>
                  <a:pt x="3529" y="60717"/>
                </a:lnTo>
                <a:lnTo>
                  <a:pt x="840" y="66176"/>
                </a:lnTo>
                <a:lnTo>
                  <a:pt x="0" y="70768"/>
                </a:lnTo>
                <a:lnTo>
                  <a:pt x="393" y="74782"/>
                </a:lnTo>
                <a:lnTo>
                  <a:pt x="1607" y="78410"/>
                </a:lnTo>
                <a:lnTo>
                  <a:pt x="3369" y="82734"/>
                </a:lnTo>
                <a:lnTo>
                  <a:pt x="5496" y="87521"/>
                </a:lnTo>
                <a:lnTo>
                  <a:pt x="7867" y="92618"/>
                </a:lnTo>
                <a:lnTo>
                  <a:pt x="10400" y="96016"/>
                </a:lnTo>
                <a:lnTo>
                  <a:pt x="13041" y="98281"/>
                </a:lnTo>
                <a:lnTo>
                  <a:pt x="15754" y="99791"/>
                </a:lnTo>
                <a:lnTo>
                  <a:pt x="19468" y="100798"/>
                </a:lnTo>
                <a:lnTo>
                  <a:pt x="23849" y="101469"/>
                </a:lnTo>
                <a:lnTo>
                  <a:pt x="28674" y="101917"/>
                </a:lnTo>
                <a:lnTo>
                  <a:pt x="32844" y="101262"/>
                </a:lnTo>
                <a:lnTo>
                  <a:pt x="36576" y="99874"/>
                </a:lnTo>
                <a:lnTo>
                  <a:pt x="40017" y="97996"/>
                </a:lnTo>
                <a:lnTo>
                  <a:pt x="43263" y="96743"/>
                </a:lnTo>
                <a:lnTo>
                  <a:pt x="46380" y="95909"/>
                </a:lnTo>
                <a:lnTo>
                  <a:pt x="49410" y="95352"/>
                </a:lnTo>
                <a:lnTo>
                  <a:pt x="53335" y="92124"/>
                </a:lnTo>
                <a:lnTo>
                  <a:pt x="57857" y="87114"/>
                </a:lnTo>
                <a:lnTo>
                  <a:pt x="62776" y="80916"/>
                </a:lnTo>
                <a:lnTo>
                  <a:pt x="67961" y="74880"/>
                </a:lnTo>
                <a:lnTo>
                  <a:pt x="73323" y="68950"/>
                </a:lnTo>
                <a:lnTo>
                  <a:pt x="78802" y="63092"/>
                </a:lnTo>
                <a:lnTo>
                  <a:pt x="82455" y="58235"/>
                </a:lnTo>
                <a:lnTo>
                  <a:pt x="84890" y="54044"/>
                </a:lnTo>
                <a:lnTo>
                  <a:pt x="86514" y="50297"/>
                </a:lnTo>
                <a:lnTo>
                  <a:pt x="87596" y="46847"/>
                </a:lnTo>
                <a:lnTo>
                  <a:pt x="88317" y="43594"/>
                </a:lnTo>
                <a:lnTo>
                  <a:pt x="88798" y="40473"/>
                </a:lnTo>
                <a:lnTo>
                  <a:pt x="89119" y="36488"/>
                </a:lnTo>
                <a:lnTo>
                  <a:pt x="89333" y="31926"/>
                </a:lnTo>
                <a:lnTo>
                  <a:pt x="89475" y="26979"/>
                </a:lnTo>
                <a:lnTo>
                  <a:pt x="88618" y="22729"/>
                </a:lnTo>
                <a:lnTo>
                  <a:pt x="87094" y="18943"/>
                </a:lnTo>
                <a:lnTo>
                  <a:pt x="82355" y="10574"/>
                </a:lnTo>
                <a:lnTo>
                  <a:pt x="80061" y="9887"/>
                </a:lnTo>
                <a:lnTo>
                  <a:pt x="76626" y="9430"/>
                </a:lnTo>
                <a:lnTo>
                  <a:pt x="72432" y="9124"/>
                </a:lnTo>
                <a:lnTo>
                  <a:pt x="68683" y="8921"/>
                </a:lnTo>
                <a:lnTo>
                  <a:pt x="57399" y="8568"/>
                </a:lnTo>
                <a:lnTo>
                  <a:pt x="53788" y="11078"/>
                </a:lnTo>
                <a:lnTo>
                  <a:pt x="51491" y="13081"/>
                </a:lnTo>
                <a:lnTo>
                  <a:pt x="49960" y="15369"/>
                </a:lnTo>
                <a:lnTo>
                  <a:pt x="48939" y="17846"/>
                </a:lnTo>
                <a:lnTo>
                  <a:pt x="48259" y="20450"/>
                </a:lnTo>
                <a:lnTo>
                  <a:pt x="46853" y="23139"/>
                </a:lnTo>
                <a:lnTo>
                  <a:pt x="44963" y="25884"/>
                </a:lnTo>
                <a:lnTo>
                  <a:pt x="42750" y="28667"/>
                </a:lnTo>
                <a:lnTo>
                  <a:pt x="40323" y="31474"/>
                </a:lnTo>
                <a:lnTo>
                  <a:pt x="37752" y="34298"/>
                </a:lnTo>
                <a:lnTo>
                  <a:pt x="35086" y="37133"/>
                </a:lnTo>
                <a:lnTo>
                  <a:pt x="33308" y="39976"/>
                </a:lnTo>
                <a:lnTo>
                  <a:pt x="32123" y="42824"/>
                </a:lnTo>
                <a:lnTo>
                  <a:pt x="31333" y="45675"/>
                </a:lnTo>
                <a:lnTo>
                  <a:pt x="30807" y="49480"/>
                </a:lnTo>
                <a:lnTo>
                  <a:pt x="30455" y="53922"/>
                </a:lnTo>
                <a:lnTo>
                  <a:pt x="30065" y="62986"/>
                </a:lnTo>
                <a:lnTo>
                  <a:pt x="29892" y="70189"/>
                </a:lnTo>
                <a:lnTo>
                  <a:pt x="30798" y="73443"/>
                </a:lnTo>
                <a:lnTo>
                  <a:pt x="32355" y="76565"/>
                </a:lnTo>
                <a:lnTo>
                  <a:pt x="34345" y="79599"/>
                </a:lnTo>
                <a:lnTo>
                  <a:pt x="36624" y="81621"/>
                </a:lnTo>
                <a:lnTo>
                  <a:pt x="39096" y="82970"/>
                </a:lnTo>
                <a:lnTo>
                  <a:pt x="41697" y="83869"/>
                </a:lnTo>
                <a:lnTo>
                  <a:pt x="44383" y="84468"/>
                </a:lnTo>
                <a:lnTo>
                  <a:pt x="47126" y="84867"/>
                </a:lnTo>
                <a:lnTo>
                  <a:pt x="49908" y="85134"/>
                </a:lnTo>
                <a:lnTo>
                  <a:pt x="52714" y="84359"/>
                </a:lnTo>
                <a:lnTo>
                  <a:pt x="55538" y="82890"/>
                </a:lnTo>
                <a:lnTo>
                  <a:pt x="58373" y="80958"/>
                </a:lnTo>
                <a:lnTo>
                  <a:pt x="61215" y="78717"/>
                </a:lnTo>
                <a:lnTo>
                  <a:pt x="64063" y="76271"/>
                </a:lnTo>
                <a:lnTo>
                  <a:pt x="66914" y="73688"/>
                </a:lnTo>
                <a:lnTo>
                  <a:pt x="75161" y="65738"/>
                </a:lnTo>
                <a:lnTo>
                  <a:pt x="80028" y="60951"/>
                </a:lnTo>
                <a:lnTo>
                  <a:pt x="84224" y="57759"/>
                </a:lnTo>
                <a:lnTo>
                  <a:pt x="87975" y="55632"/>
                </a:lnTo>
                <a:lnTo>
                  <a:pt x="91427" y="54213"/>
                </a:lnTo>
                <a:lnTo>
                  <a:pt x="97539" y="50410"/>
                </a:lnTo>
                <a:lnTo>
                  <a:pt x="105424" y="45017"/>
                </a:lnTo>
                <a:lnTo>
                  <a:pt x="114490" y="38564"/>
                </a:lnTo>
                <a:lnTo>
                  <a:pt x="121487" y="32358"/>
                </a:lnTo>
                <a:lnTo>
                  <a:pt x="127104" y="26315"/>
                </a:lnTo>
                <a:lnTo>
                  <a:pt x="131801" y="20381"/>
                </a:lnTo>
                <a:lnTo>
                  <a:pt x="134933" y="15473"/>
                </a:lnTo>
                <a:lnTo>
                  <a:pt x="137020" y="11248"/>
                </a:lnTo>
                <a:lnTo>
                  <a:pt x="140371" y="2175"/>
                </a:lnTo>
                <a:lnTo>
                  <a:pt x="139693" y="1430"/>
                </a:lnTo>
                <a:lnTo>
                  <a:pt x="138289" y="934"/>
                </a:lnTo>
                <a:lnTo>
                  <a:pt x="134189" y="383"/>
                </a:lnTo>
                <a:lnTo>
                  <a:pt x="129191" y="138"/>
                </a:lnTo>
                <a:lnTo>
                  <a:pt x="121023" y="0"/>
                </a:lnTo>
                <a:lnTo>
                  <a:pt x="118222" y="933"/>
                </a:lnTo>
                <a:lnTo>
                  <a:pt x="115402" y="2507"/>
                </a:lnTo>
                <a:lnTo>
                  <a:pt x="112570" y="4510"/>
                </a:lnTo>
                <a:lnTo>
                  <a:pt x="109729" y="6797"/>
                </a:lnTo>
                <a:lnTo>
                  <a:pt x="106883" y="9274"/>
                </a:lnTo>
                <a:lnTo>
                  <a:pt x="104033" y="11878"/>
                </a:lnTo>
                <a:lnTo>
                  <a:pt x="98326" y="17312"/>
                </a:lnTo>
                <a:lnTo>
                  <a:pt x="95471" y="20094"/>
                </a:lnTo>
                <a:lnTo>
                  <a:pt x="92615" y="24807"/>
                </a:lnTo>
                <a:lnTo>
                  <a:pt x="89759" y="30806"/>
                </a:lnTo>
                <a:lnTo>
                  <a:pt x="86902" y="37663"/>
                </a:lnTo>
                <a:lnTo>
                  <a:pt x="84997" y="43186"/>
                </a:lnTo>
                <a:lnTo>
                  <a:pt x="83727" y="47821"/>
                </a:lnTo>
                <a:lnTo>
                  <a:pt x="82881" y="51864"/>
                </a:lnTo>
                <a:lnTo>
                  <a:pt x="83269" y="54559"/>
                </a:lnTo>
                <a:lnTo>
                  <a:pt x="84480" y="56356"/>
                </a:lnTo>
                <a:lnTo>
                  <a:pt x="88717" y="59239"/>
                </a:lnTo>
                <a:lnTo>
                  <a:pt x="91923" y="58523"/>
                </a:lnTo>
                <a:lnTo>
                  <a:pt x="96917" y="57094"/>
                </a:lnTo>
                <a:lnTo>
                  <a:pt x="103104" y="55188"/>
                </a:lnTo>
                <a:lnTo>
                  <a:pt x="108181" y="52965"/>
                </a:lnTo>
                <a:lnTo>
                  <a:pt x="112518" y="50530"/>
                </a:lnTo>
                <a:lnTo>
                  <a:pt x="135425" y="35229"/>
                </a:lnTo>
                <a:lnTo>
                  <a:pt x="140206" y="31086"/>
                </a:lnTo>
                <a:lnTo>
                  <a:pt x="143393" y="27372"/>
                </a:lnTo>
                <a:lnTo>
                  <a:pt x="145518" y="23944"/>
                </a:lnTo>
                <a:lnTo>
                  <a:pt x="145030" y="21658"/>
                </a:lnTo>
                <a:lnTo>
                  <a:pt x="142799" y="20134"/>
                </a:lnTo>
                <a:lnTo>
                  <a:pt x="139407" y="19118"/>
                </a:lnTo>
                <a:lnTo>
                  <a:pt x="136193" y="19394"/>
                </a:lnTo>
                <a:lnTo>
                  <a:pt x="133098" y="20530"/>
                </a:lnTo>
                <a:lnTo>
                  <a:pt x="130082" y="22239"/>
                </a:lnTo>
                <a:lnTo>
                  <a:pt x="119111" y="29219"/>
                </a:lnTo>
                <a:lnTo>
                  <a:pt x="112185" y="33747"/>
                </a:lnTo>
                <a:lnTo>
                  <a:pt x="106615" y="36766"/>
                </a:lnTo>
                <a:lnTo>
                  <a:pt x="101949" y="38779"/>
                </a:lnTo>
                <a:lnTo>
                  <a:pt x="97886" y="40121"/>
                </a:lnTo>
                <a:lnTo>
                  <a:pt x="94225" y="41968"/>
                </a:lnTo>
                <a:lnTo>
                  <a:pt x="90832" y="44151"/>
                </a:lnTo>
                <a:lnTo>
                  <a:pt x="87617" y="46560"/>
                </a:lnTo>
                <a:lnTo>
                  <a:pt x="84522" y="49118"/>
                </a:lnTo>
                <a:lnTo>
                  <a:pt x="81506" y="51776"/>
                </a:lnTo>
                <a:lnTo>
                  <a:pt x="74371" y="58335"/>
                </a:lnTo>
                <a:lnTo>
                  <a:pt x="74739" y="58873"/>
                </a:lnTo>
                <a:lnTo>
                  <a:pt x="75936" y="59231"/>
                </a:lnTo>
                <a:lnTo>
                  <a:pt x="79806" y="59630"/>
                </a:lnTo>
                <a:lnTo>
                  <a:pt x="84701" y="59807"/>
                </a:lnTo>
                <a:lnTo>
                  <a:pt x="87340" y="58902"/>
                </a:lnTo>
                <a:lnTo>
                  <a:pt x="90052" y="57346"/>
                </a:lnTo>
                <a:lnTo>
                  <a:pt x="92812" y="55356"/>
                </a:lnTo>
                <a:lnTo>
                  <a:pt x="95605" y="53077"/>
                </a:lnTo>
                <a:lnTo>
                  <a:pt x="98419" y="50605"/>
                </a:lnTo>
                <a:lnTo>
                  <a:pt x="101248" y="48005"/>
                </a:lnTo>
                <a:lnTo>
                  <a:pt x="106931" y="42575"/>
                </a:lnTo>
                <a:lnTo>
                  <a:pt x="109780" y="39794"/>
                </a:lnTo>
                <a:lnTo>
                  <a:pt x="111679" y="36987"/>
                </a:lnTo>
                <a:lnTo>
                  <a:pt x="112946" y="34164"/>
                </a:lnTo>
                <a:lnTo>
                  <a:pt x="113790" y="31329"/>
                </a:lnTo>
                <a:lnTo>
                  <a:pt x="113400" y="29439"/>
                </a:lnTo>
                <a:lnTo>
                  <a:pt x="112188" y="28179"/>
                </a:lnTo>
                <a:lnTo>
                  <a:pt x="110427" y="27339"/>
                </a:lnTo>
                <a:lnTo>
                  <a:pt x="108301" y="27732"/>
                </a:lnTo>
                <a:lnTo>
                  <a:pt x="103398" y="30708"/>
                </a:lnTo>
                <a:lnTo>
                  <a:pt x="99805" y="32835"/>
                </a:lnTo>
                <a:lnTo>
                  <a:pt x="95504" y="35205"/>
                </a:lnTo>
                <a:lnTo>
                  <a:pt x="90732" y="37738"/>
                </a:lnTo>
                <a:lnTo>
                  <a:pt x="84693" y="41332"/>
                </a:lnTo>
                <a:lnTo>
                  <a:pt x="70363" y="50405"/>
                </a:lnTo>
                <a:lnTo>
                  <a:pt x="65399" y="54539"/>
                </a:lnTo>
                <a:lnTo>
                  <a:pt x="62090" y="58247"/>
                </a:lnTo>
                <a:lnTo>
                  <a:pt x="59883" y="61672"/>
                </a:lnTo>
                <a:lnTo>
                  <a:pt x="57460" y="66813"/>
                </a:lnTo>
                <a:lnTo>
                  <a:pt x="54892" y="73097"/>
                </a:lnTo>
                <a:lnTo>
                  <a:pt x="52227" y="80145"/>
                </a:lnTo>
                <a:lnTo>
                  <a:pt x="49498" y="86748"/>
                </a:lnTo>
                <a:lnTo>
                  <a:pt x="46726" y="93055"/>
                </a:lnTo>
                <a:lnTo>
                  <a:pt x="43926" y="99164"/>
                </a:lnTo>
                <a:lnTo>
                  <a:pt x="43012" y="104190"/>
                </a:lnTo>
                <a:lnTo>
                  <a:pt x="43355" y="108493"/>
                </a:lnTo>
                <a:lnTo>
                  <a:pt x="46198" y="117692"/>
                </a:lnTo>
                <a:lnTo>
                  <a:pt x="47384" y="118447"/>
                </a:lnTo>
                <a:lnTo>
                  <a:pt x="51242" y="119286"/>
                </a:lnTo>
                <a:lnTo>
                  <a:pt x="56131" y="119658"/>
                </a:lnTo>
                <a:lnTo>
                  <a:pt x="58768" y="119758"/>
                </a:lnTo>
                <a:lnTo>
                  <a:pt x="61479" y="118872"/>
                </a:lnTo>
                <a:lnTo>
                  <a:pt x="64239" y="117328"/>
                </a:lnTo>
                <a:lnTo>
                  <a:pt x="67031" y="115347"/>
                </a:lnTo>
                <a:lnTo>
                  <a:pt x="70798" y="113073"/>
                </a:lnTo>
                <a:lnTo>
                  <a:pt x="75214" y="110605"/>
                </a:lnTo>
                <a:lnTo>
                  <a:pt x="85200" y="105323"/>
                </a:lnTo>
                <a:lnTo>
                  <a:pt x="95989" y="99800"/>
                </a:lnTo>
                <a:lnTo>
                  <a:pt x="100580" y="96994"/>
                </a:lnTo>
                <a:lnTo>
                  <a:pt x="104594" y="94171"/>
                </a:lnTo>
                <a:lnTo>
                  <a:pt x="108222" y="91336"/>
                </a:lnTo>
                <a:lnTo>
                  <a:pt x="111593" y="88494"/>
                </a:lnTo>
                <a:lnTo>
                  <a:pt x="114793" y="85646"/>
                </a:lnTo>
                <a:lnTo>
                  <a:pt x="120889" y="79942"/>
                </a:lnTo>
                <a:lnTo>
                  <a:pt x="126773" y="74232"/>
                </a:lnTo>
                <a:lnTo>
                  <a:pt x="128723" y="69471"/>
                </a:lnTo>
                <a:lnTo>
                  <a:pt x="130023" y="63440"/>
                </a:lnTo>
                <a:lnTo>
                  <a:pt x="130890" y="56561"/>
                </a:lnTo>
                <a:lnTo>
                  <a:pt x="130515" y="51023"/>
                </a:lnTo>
                <a:lnTo>
                  <a:pt x="129313" y="46378"/>
                </a:lnTo>
                <a:lnTo>
                  <a:pt x="127559" y="42329"/>
                </a:lnTo>
                <a:lnTo>
                  <a:pt x="125437" y="39630"/>
                </a:lnTo>
                <a:lnTo>
                  <a:pt x="123070" y="37831"/>
                </a:lnTo>
                <a:lnTo>
                  <a:pt x="120539" y="36631"/>
                </a:lnTo>
                <a:lnTo>
                  <a:pt x="115995" y="35831"/>
                </a:lnTo>
                <a:lnTo>
                  <a:pt x="110107" y="35298"/>
                </a:lnTo>
                <a:lnTo>
                  <a:pt x="103325" y="34942"/>
                </a:lnTo>
                <a:lnTo>
                  <a:pt x="95946" y="36610"/>
                </a:lnTo>
                <a:lnTo>
                  <a:pt x="88169" y="39628"/>
                </a:lnTo>
                <a:lnTo>
                  <a:pt x="59707" y="53607"/>
                </a:lnTo>
                <a:lnTo>
                  <a:pt x="54485" y="56673"/>
                </a:lnTo>
                <a:lnTo>
                  <a:pt x="50051" y="59670"/>
                </a:lnTo>
                <a:lnTo>
                  <a:pt x="46142" y="62621"/>
                </a:lnTo>
                <a:lnTo>
                  <a:pt x="42584" y="65540"/>
                </a:lnTo>
                <a:lnTo>
                  <a:pt x="39260" y="68439"/>
                </a:lnTo>
                <a:lnTo>
                  <a:pt x="36091" y="71324"/>
                </a:lnTo>
                <a:lnTo>
                  <a:pt x="30030" y="77070"/>
                </a:lnTo>
                <a:lnTo>
                  <a:pt x="27080" y="79935"/>
                </a:lnTo>
                <a:lnTo>
                  <a:pt x="25113" y="83751"/>
                </a:lnTo>
                <a:lnTo>
                  <a:pt x="23803" y="88199"/>
                </a:lnTo>
                <a:lnTo>
                  <a:pt x="22929" y="93070"/>
                </a:lnTo>
                <a:lnTo>
                  <a:pt x="22346" y="97270"/>
                </a:lnTo>
                <a:lnTo>
                  <a:pt x="21957" y="101022"/>
                </a:lnTo>
                <a:lnTo>
                  <a:pt x="21698" y="104476"/>
                </a:lnTo>
                <a:lnTo>
                  <a:pt x="21526" y="107731"/>
                </a:lnTo>
                <a:lnTo>
                  <a:pt x="21334" y="113888"/>
                </a:lnTo>
                <a:lnTo>
                  <a:pt x="22235" y="116863"/>
                </a:lnTo>
                <a:lnTo>
                  <a:pt x="23789" y="119799"/>
                </a:lnTo>
                <a:lnTo>
                  <a:pt x="25777" y="122709"/>
                </a:lnTo>
                <a:lnTo>
                  <a:pt x="28055" y="125602"/>
                </a:lnTo>
                <a:lnTo>
                  <a:pt x="30526" y="128483"/>
                </a:lnTo>
                <a:lnTo>
                  <a:pt x="33126" y="131356"/>
                </a:lnTo>
                <a:lnTo>
                  <a:pt x="36764" y="133271"/>
                </a:lnTo>
                <a:lnTo>
                  <a:pt x="41094" y="134548"/>
                </a:lnTo>
                <a:lnTo>
                  <a:pt x="45886" y="135399"/>
                </a:lnTo>
                <a:lnTo>
                  <a:pt x="50034" y="135966"/>
                </a:lnTo>
                <a:lnTo>
                  <a:pt x="53751" y="136345"/>
                </a:lnTo>
                <a:lnTo>
                  <a:pt x="57182" y="136597"/>
                </a:lnTo>
                <a:lnTo>
                  <a:pt x="60421" y="135813"/>
                </a:lnTo>
                <a:lnTo>
                  <a:pt x="63534" y="134337"/>
                </a:lnTo>
                <a:lnTo>
                  <a:pt x="66561" y="132401"/>
                </a:lnTo>
                <a:lnTo>
                  <a:pt x="72389" y="129205"/>
                </a:lnTo>
                <a:lnTo>
                  <a:pt x="104039" y="112929"/>
                </a:lnTo>
                <a:lnTo>
                  <a:pt x="110709" y="109556"/>
                </a:lnTo>
                <a:lnTo>
                  <a:pt x="118966" y="104451"/>
                </a:lnTo>
                <a:lnTo>
                  <a:pt x="128281" y="98189"/>
                </a:lnTo>
                <a:lnTo>
                  <a:pt x="138301" y="91158"/>
                </a:lnTo>
                <a:lnTo>
                  <a:pt x="144981" y="85517"/>
                </a:lnTo>
                <a:lnTo>
                  <a:pt x="149434" y="80804"/>
                </a:lnTo>
                <a:lnTo>
                  <a:pt x="152403" y="76710"/>
                </a:lnTo>
                <a:lnTo>
                  <a:pt x="155335" y="72076"/>
                </a:lnTo>
                <a:lnTo>
                  <a:pt x="158242" y="67081"/>
                </a:lnTo>
                <a:lnTo>
                  <a:pt x="161132" y="61846"/>
                </a:lnTo>
                <a:lnTo>
                  <a:pt x="163059" y="57404"/>
                </a:lnTo>
                <a:lnTo>
                  <a:pt x="164344" y="53490"/>
                </a:lnTo>
                <a:lnTo>
                  <a:pt x="165200" y="49928"/>
                </a:lnTo>
                <a:lnTo>
                  <a:pt x="165771" y="46601"/>
                </a:lnTo>
                <a:lnTo>
                  <a:pt x="166152" y="43430"/>
                </a:lnTo>
                <a:lnTo>
                  <a:pt x="166406" y="40364"/>
                </a:lnTo>
                <a:lnTo>
                  <a:pt x="165622" y="37367"/>
                </a:lnTo>
                <a:lnTo>
                  <a:pt x="164147" y="34417"/>
                </a:lnTo>
                <a:lnTo>
                  <a:pt x="162212" y="31498"/>
                </a:lnTo>
                <a:lnTo>
                  <a:pt x="159969" y="29551"/>
                </a:lnTo>
                <a:lnTo>
                  <a:pt x="157521" y="28254"/>
                </a:lnTo>
                <a:lnTo>
                  <a:pt x="154937" y="27389"/>
                </a:lnTo>
                <a:lnTo>
                  <a:pt x="152261" y="26812"/>
                </a:lnTo>
                <a:lnTo>
                  <a:pt x="149525" y="26428"/>
                </a:lnTo>
                <a:lnTo>
                  <a:pt x="146749" y="26172"/>
                </a:lnTo>
                <a:lnTo>
                  <a:pt x="143945" y="26001"/>
                </a:lnTo>
                <a:lnTo>
                  <a:pt x="138290" y="25811"/>
                </a:lnTo>
                <a:lnTo>
                  <a:pt x="135449" y="26713"/>
                </a:lnTo>
                <a:lnTo>
                  <a:pt x="132602" y="28267"/>
                </a:lnTo>
                <a:lnTo>
                  <a:pt x="129751" y="30255"/>
                </a:lnTo>
                <a:lnTo>
                  <a:pt x="126899" y="32533"/>
                </a:lnTo>
                <a:lnTo>
                  <a:pt x="124044" y="35004"/>
                </a:lnTo>
                <a:lnTo>
                  <a:pt x="121189" y="37604"/>
                </a:lnTo>
                <a:lnTo>
                  <a:pt x="116428" y="40290"/>
                </a:lnTo>
                <a:lnTo>
                  <a:pt x="110396" y="43033"/>
                </a:lnTo>
                <a:lnTo>
                  <a:pt x="103518" y="45814"/>
                </a:lnTo>
                <a:lnTo>
                  <a:pt x="98932" y="48621"/>
                </a:lnTo>
                <a:lnTo>
                  <a:pt x="95875" y="51444"/>
                </a:lnTo>
                <a:lnTo>
                  <a:pt x="93837" y="54279"/>
                </a:lnTo>
                <a:lnTo>
                  <a:pt x="90573" y="58074"/>
                </a:lnTo>
                <a:lnTo>
                  <a:pt x="86492" y="62509"/>
                </a:lnTo>
                <a:lnTo>
                  <a:pt x="75357" y="74213"/>
                </a:lnTo>
                <a:lnTo>
                  <a:pt x="74443" y="76126"/>
                </a:lnTo>
                <a:lnTo>
                  <a:pt x="73834" y="78354"/>
                </a:lnTo>
                <a:lnTo>
                  <a:pt x="73428" y="80791"/>
                </a:lnTo>
                <a:lnTo>
                  <a:pt x="74110" y="82416"/>
                </a:lnTo>
                <a:lnTo>
                  <a:pt x="75516" y="83500"/>
                </a:lnTo>
                <a:lnTo>
                  <a:pt x="77407" y="84222"/>
                </a:lnTo>
                <a:lnTo>
                  <a:pt x="79620" y="83751"/>
                </a:lnTo>
                <a:lnTo>
                  <a:pt x="84618" y="80688"/>
                </a:lnTo>
                <a:lnTo>
                  <a:pt x="87285" y="77585"/>
                </a:lnTo>
                <a:lnTo>
                  <a:pt x="90015" y="73611"/>
                </a:lnTo>
                <a:lnTo>
                  <a:pt x="92788" y="69057"/>
                </a:lnTo>
                <a:lnTo>
                  <a:pt x="97494" y="64116"/>
                </a:lnTo>
                <a:lnTo>
                  <a:pt x="103489" y="58917"/>
                </a:lnTo>
                <a:lnTo>
                  <a:pt x="110343" y="53546"/>
                </a:lnTo>
                <a:lnTo>
                  <a:pt x="114912" y="49013"/>
                </a:lnTo>
                <a:lnTo>
                  <a:pt x="117958" y="45038"/>
                </a:lnTo>
                <a:lnTo>
                  <a:pt x="119989" y="41436"/>
                </a:lnTo>
                <a:lnTo>
                  <a:pt x="121343" y="38082"/>
                </a:lnTo>
                <a:lnTo>
                  <a:pt x="122245" y="34893"/>
                </a:lnTo>
                <a:lnTo>
                  <a:pt x="122847" y="31815"/>
                </a:lnTo>
                <a:lnTo>
                  <a:pt x="123248" y="28811"/>
                </a:lnTo>
                <a:lnTo>
                  <a:pt x="123516" y="25855"/>
                </a:lnTo>
                <a:lnTo>
                  <a:pt x="123694" y="22932"/>
                </a:lnTo>
                <a:lnTo>
                  <a:pt x="122860" y="20984"/>
                </a:lnTo>
                <a:lnTo>
                  <a:pt x="121352" y="19685"/>
                </a:lnTo>
                <a:lnTo>
                  <a:pt x="119394" y="18819"/>
                </a:lnTo>
                <a:lnTo>
                  <a:pt x="118089" y="17289"/>
                </a:lnTo>
                <a:lnTo>
                  <a:pt x="117219" y="15316"/>
                </a:lnTo>
                <a:lnTo>
                  <a:pt x="116639" y="13049"/>
                </a:lnTo>
                <a:lnTo>
                  <a:pt x="114346" y="12490"/>
                </a:lnTo>
                <a:lnTo>
                  <a:pt x="110914" y="13070"/>
                </a:lnTo>
                <a:lnTo>
                  <a:pt x="106720" y="14409"/>
                </a:lnTo>
                <a:lnTo>
                  <a:pt x="102972" y="15301"/>
                </a:lnTo>
                <a:lnTo>
                  <a:pt x="99521" y="15896"/>
                </a:lnTo>
                <a:lnTo>
                  <a:pt x="96267" y="16293"/>
                </a:lnTo>
                <a:lnTo>
                  <a:pt x="94098" y="17510"/>
                </a:lnTo>
                <a:lnTo>
                  <a:pt x="92652" y="19274"/>
                </a:lnTo>
                <a:lnTo>
                  <a:pt x="91688" y="21402"/>
                </a:lnTo>
                <a:lnTo>
                  <a:pt x="90093" y="23774"/>
                </a:lnTo>
                <a:lnTo>
                  <a:pt x="88077" y="26307"/>
                </a:lnTo>
                <a:lnTo>
                  <a:pt x="85781" y="28949"/>
                </a:lnTo>
                <a:lnTo>
                  <a:pt x="83297" y="31662"/>
                </a:lnTo>
                <a:lnTo>
                  <a:pt x="72615" y="428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11"/>
          <p:cNvSpPr/>
          <p:nvPr/>
        </p:nvSpPr>
        <p:spPr>
          <a:xfrm>
            <a:off x="7224536" y="1097740"/>
            <a:ext cx="364984" cy="33830"/>
          </a:xfrm>
          <a:custGeom>
            <a:avLst/>
            <a:gdLst/>
            <a:ahLst/>
            <a:cxnLst/>
            <a:rect l="0" t="0" r="0" b="0"/>
            <a:pathLst>
              <a:path w="364984" h="33830">
                <a:moveTo>
                  <a:pt x="4939" y="33829"/>
                </a:moveTo>
                <a:lnTo>
                  <a:pt x="388" y="29279"/>
                </a:lnTo>
                <a:lnTo>
                  <a:pt x="0" y="27938"/>
                </a:lnTo>
                <a:lnTo>
                  <a:pt x="694" y="27045"/>
                </a:lnTo>
                <a:lnTo>
                  <a:pt x="2108" y="26449"/>
                </a:lnTo>
                <a:lnTo>
                  <a:pt x="8651" y="25610"/>
                </a:lnTo>
                <a:lnTo>
                  <a:pt x="12176" y="24540"/>
                </a:lnTo>
                <a:lnTo>
                  <a:pt x="16431" y="22874"/>
                </a:lnTo>
                <a:lnTo>
                  <a:pt x="21172" y="20811"/>
                </a:lnTo>
                <a:lnTo>
                  <a:pt x="25286" y="19435"/>
                </a:lnTo>
                <a:lnTo>
                  <a:pt x="28981" y="18518"/>
                </a:lnTo>
                <a:lnTo>
                  <a:pt x="39436" y="17500"/>
                </a:lnTo>
                <a:lnTo>
                  <a:pt x="59958" y="17047"/>
                </a:lnTo>
                <a:lnTo>
                  <a:pt x="73051" y="15974"/>
                </a:lnTo>
                <a:lnTo>
                  <a:pt x="87495" y="14306"/>
                </a:lnTo>
                <a:lnTo>
                  <a:pt x="102839" y="12241"/>
                </a:lnTo>
                <a:lnTo>
                  <a:pt x="155447" y="7407"/>
                </a:lnTo>
                <a:lnTo>
                  <a:pt x="188145" y="4785"/>
                </a:lnTo>
                <a:lnTo>
                  <a:pt x="215659" y="3036"/>
                </a:lnTo>
                <a:lnTo>
                  <a:pt x="261470" y="1094"/>
                </a:lnTo>
                <a:lnTo>
                  <a:pt x="301187" y="0"/>
                </a:lnTo>
                <a:lnTo>
                  <a:pt x="309118" y="799"/>
                </a:lnTo>
                <a:lnTo>
                  <a:pt x="315358" y="2284"/>
                </a:lnTo>
                <a:lnTo>
                  <a:pt x="320469" y="4227"/>
                </a:lnTo>
                <a:lnTo>
                  <a:pt x="325782" y="5522"/>
                </a:lnTo>
                <a:lnTo>
                  <a:pt x="331229" y="6385"/>
                </a:lnTo>
                <a:lnTo>
                  <a:pt x="342362" y="7345"/>
                </a:lnTo>
                <a:lnTo>
                  <a:pt x="347997" y="7600"/>
                </a:lnTo>
                <a:lnTo>
                  <a:pt x="364983" y="81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12"/>
          <p:cNvSpPr/>
          <p:nvPr/>
        </p:nvSpPr>
        <p:spPr>
          <a:xfrm>
            <a:off x="7349594" y="925830"/>
            <a:ext cx="34187" cy="300038"/>
          </a:xfrm>
          <a:custGeom>
            <a:avLst/>
            <a:gdLst/>
            <a:ahLst/>
            <a:cxnLst/>
            <a:rect l="0" t="0" r="0" b="0"/>
            <a:pathLst>
              <a:path w="34187" h="300038">
                <a:moveTo>
                  <a:pt x="8468" y="0"/>
                </a:moveTo>
                <a:lnTo>
                  <a:pt x="8468" y="7380"/>
                </a:lnTo>
                <a:lnTo>
                  <a:pt x="7516" y="9683"/>
                </a:lnTo>
                <a:lnTo>
                  <a:pt x="5929" y="13122"/>
                </a:lnTo>
                <a:lnTo>
                  <a:pt x="3917" y="17321"/>
                </a:lnTo>
                <a:lnTo>
                  <a:pt x="2577" y="21072"/>
                </a:lnTo>
                <a:lnTo>
                  <a:pt x="1683" y="24525"/>
                </a:lnTo>
                <a:lnTo>
                  <a:pt x="690" y="31855"/>
                </a:lnTo>
                <a:lnTo>
                  <a:pt x="426" y="36476"/>
                </a:lnTo>
                <a:lnTo>
                  <a:pt x="249" y="41462"/>
                </a:lnTo>
                <a:lnTo>
                  <a:pt x="0" y="62132"/>
                </a:lnTo>
                <a:lnTo>
                  <a:pt x="918" y="69044"/>
                </a:lnTo>
                <a:lnTo>
                  <a:pt x="2482" y="75557"/>
                </a:lnTo>
                <a:lnTo>
                  <a:pt x="4478" y="81803"/>
                </a:lnTo>
                <a:lnTo>
                  <a:pt x="5808" y="87873"/>
                </a:lnTo>
                <a:lnTo>
                  <a:pt x="6694" y="93824"/>
                </a:lnTo>
                <a:lnTo>
                  <a:pt x="7286" y="99697"/>
                </a:lnTo>
                <a:lnTo>
                  <a:pt x="7942" y="108762"/>
                </a:lnTo>
                <a:lnTo>
                  <a:pt x="8118" y="112513"/>
                </a:lnTo>
                <a:lnTo>
                  <a:pt x="8438" y="190335"/>
                </a:lnTo>
                <a:lnTo>
                  <a:pt x="9401" y="198327"/>
                </a:lnTo>
                <a:lnTo>
                  <a:pt x="10995" y="206513"/>
                </a:lnTo>
                <a:lnTo>
                  <a:pt x="13010" y="214828"/>
                </a:lnTo>
                <a:lnTo>
                  <a:pt x="14353" y="221323"/>
                </a:lnTo>
                <a:lnTo>
                  <a:pt x="15249" y="226606"/>
                </a:lnTo>
                <a:lnTo>
                  <a:pt x="16244" y="235969"/>
                </a:lnTo>
                <a:lnTo>
                  <a:pt x="16510" y="241132"/>
                </a:lnTo>
                <a:lnTo>
                  <a:pt x="16686" y="246480"/>
                </a:lnTo>
                <a:lnTo>
                  <a:pt x="17757" y="252902"/>
                </a:lnTo>
                <a:lnTo>
                  <a:pt x="19423" y="260041"/>
                </a:lnTo>
                <a:lnTo>
                  <a:pt x="21487" y="267658"/>
                </a:lnTo>
                <a:lnTo>
                  <a:pt x="22862" y="273689"/>
                </a:lnTo>
                <a:lnTo>
                  <a:pt x="23779" y="278661"/>
                </a:lnTo>
                <a:lnTo>
                  <a:pt x="25251" y="288936"/>
                </a:lnTo>
                <a:lnTo>
                  <a:pt x="25452" y="292880"/>
                </a:lnTo>
                <a:lnTo>
                  <a:pt x="34186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13"/>
          <p:cNvSpPr/>
          <p:nvPr/>
        </p:nvSpPr>
        <p:spPr>
          <a:xfrm>
            <a:off x="3166110" y="1800225"/>
            <a:ext cx="162878" cy="282893"/>
          </a:xfrm>
          <a:custGeom>
            <a:avLst/>
            <a:gdLst/>
            <a:ahLst/>
            <a:cxnLst/>
            <a:rect l="0" t="0" r="0" b="0"/>
            <a:pathLst>
              <a:path w="162878" h="282893">
                <a:moveTo>
                  <a:pt x="0" y="0"/>
                </a:moveTo>
                <a:lnTo>
                  <a:pt x="9101" y="4550"/>
                </a:lnTo>
                <a:lnTo>
                  <a:pt x="11783" y="6843"/>
                </a:lnTo>
                <a:lnTo>
                  <a:pt x="13570" y="9325"/>
                </a:lnTo>
                <a:lnTo>
                  <a:pt x="14761" y="11931"/>
                </a:lnTo>
                <a:lnTo>
                  <a:pt x="16508" y="13669"/>
                </a:lnTo>
                <a:lnTo>
                  <a:pt x="18625" y="14827"/>
                </a:lnTo>
                <a:lnTo>
                  <a:pt x="20989" y="15600"/>
                </a:lnTo>
                <a:lnTo>
                  <a:pt x="23517" y="17067"/>
                </a:lnTo>
                <a:lnTo>
                  <a:pt x="26156" y="18998"/>
                </a:lnTo>
                <a:lnTo>
                  <a:pt x="28867" y="21238"/>
                </a:lnTo>
                <a:lnTo>
                  <a:pt x="30674" y="23683"/>
                </a:lnTo>
                <a:lnTo>
                  <a:pt x="32683" y="28941"/>
                </a:lnTo>
                <a:lnTo>
                  <a:pt x="33814" y="37256"/>
                </a:lnTo>
                <a:lnTo>
                  <a:pt x="34925" y="40077"/>
                </a:lnTo>
                <a:lnTo>
                  <a:pt x="38700" y="45752"/>
                </a:lnTo>
                <a:lnTo>
                  <a:pt x="43552" y="51449"/>
                </a:lnTo>
                <a:lnTo>
                  <a:pt x="46180" y="54302"/>
                </a:lnTo>
                <a:lnTo>
                  <a:pt x="48884" y="58108"/>
                </a:lnTo>
                <a:lnTo>
                  <a:pt x="51639" y="62551"/>
                </a:lnTo>
                <a:lnTo>
                  <a:pt x="54428" y="67418"/>
                </a:lnTo>
                <a:lnTo>
                  <a:pt x="57240" y="71615"/>
                </a:lnTo>
                <a:lnTo>
                  <a:pt x="60068" y="75366"/>
                </a:lnTo>
                <a:lnTo>
                  <a:pt x="62905" y="78819"/>
                </a:lnTo>
                <a:lnTo>
                  <a:pt x="65749" y="82073"/>
                </a:lnTo>
                <a:lnTo>
                  <a:pt x="68597" y="85195"/>
                </a:lnTo>
                <a:lnTo>
                  <a:pt x="71449" y="88229"/>
                </a:lnTo>
                <a:lnTo>
                  <a:pt x="76207" y="97872"/>
                </a:lnTo>
                <a:lnTo>
                  <a:pt x="82237" y="111920"/>
                </a:lnTo>
                <a:lnTo>
                  <a:pt x="94652" y="142135"/>
                </a:lnTo>
                <a:lnTo>
                  <a:pt x="103345" y="161913"/>
                </a:lnTo>
                <a:lnTo>
                  <a:pt x="110383" y="177054"/>
                </a:lnTo>
                <a:lnTo>
                  <a:pt x="113594" y="183758"/>
                </a:lnTo>
                <a:lnTo>
                  <a:pt x="116686" y="191085"/>
                </a:lnTo>
                <a:lnTo>
                  <a:pt x="119701" y="198827"/>
                </a:lnTo>
                <a:lnTo>
                  <a:pt x="125590" y="215050"/>
                </a:lnTo>
                <a:lnTo>
                  <a:pt x="131382" y="231785"/>
                </a:lnTo>
                <a:lnTo>
                  <a:pt x="134261" y="238343"/>
                </a:lnTo>
                <a:lnTo>
                  <a:pt x="137132" y="243668"/>
                </a:lnTo>
                <a:lnTo>
                  <a:pt x="141910" y="252124"/>
                </a:lnTo>
                <a:lnTo>
                  <a:pt x="144033" y="259057"/>
                </a:lnTo>
                <a:lnTo>
                  <a:pt x="145552" y="261287"/>
                </a:lnTo>
                <a:lnTo>
                  <a:pt x="147517" y="262774"/>
                </a:lnTo>
                <a:lnTo>
                  <a:pt x="149780" y="263765"/>
                </a:lnTo>
                <a:lnTo>
                  <a:pt x="151288" y="265378"/>
                </a:lnTo>
                <a:lnTo>
                  <a:pt x="152294" y="267406"/>
                </a:lnTo>
                <a:lnTo>
                  <a:pt x="152964" y="269711"/>
                </a:lnTo>
                <a:lnTo>
                  <a:pt x="156249" y="274811"/>
                </a:lnTo>
                <a:lnTo>
                  <a:pt x="16287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14"/>
          <p:cNvSpPr/>
          <p:nvPr/>
        </p:nvSpPr>
        <p:spPr>
          <a:xfrm>
            <a:off x="3028950" y="1877797"/>
            <a:ext cx="514351" cy="84953"/>
          </a:xfrm>
          <a:custGeom>
            <a:avLst/>
            <a:gdLst/>
            <a:ahLst/>
            <a:cxnLst/>
            <a:rect l="0" t="0" r="0" b="0"/>
            <a:pathLst>
              <a:path w="514351" h="84953">
                <a:moveTo>
                  <a:pt x="0" y="76733"/>
                </a:moveTo>
                <a:lnTo>
                  <a:pt x="13652" y="81284"/>
                </a:lnTo>
                <a:lnTo>
                  <a:pt x="22895" y="83518"/>
                </a:lnTo>
                <a:lnTo>
                  <a:pt x="36845" y="84511"/>
                </a:lnTo>
                <a:lnTo>
                  <a:pt x="68445" y="84952"/>
                </a:lnTo>
                <a:lnTo>
                  <a:pt x="85635" y="84117"/>
                </a:lnTo>
                <a:lnTo>
                  <a:pt x="102810" y="82608"/>
                </a:lnTo>
                <a:lnTo>
                  <a:pt x="119975" y="80650"/>
                </a:lnTo>
                <a:lnTo>
                  <a:pt x="133323" y="79344"/>
                </a:lnTo>
                <a:lnTo>
                  <a:pt x="144127" y="78474"/>
                </a:lnTo>
                <a:lnTo>
                  <a:pt x="153235" y="77893"/>
                </a:lnTo>
                <a:lnTo>
                  <a:pt x="162163" y="76554"/>
                </a:lnTo>
                <a:lnTo>
                  <a:pt x="170974" y="74709"/>
                </a:lnTo>
                <a:lnTo>
                  <a:pt x="179705" y="72526"/>
                </a:lnTo>
                <a:lnTo>
                  <a:pt x="194486" y="70100"/>
                </a:lnTo>
                <a:lnTo>
                  <a:pt x="201095" y="69454"/>
                </a:lnTo>
                <a:lnTo>
                  <a:pt x="242252" y="63993"/>
                </a:lnTo>
                <a:lnTo>
                  <a:pt x="264371" y="59667"/>
                </a:lnTo>
                <a:lnTo>
                  <a:pt x="319428" y="47240"/>
                </a:lnTo>
                <a:lnTo>
                  <a:pt x="359138" y="37272"/>
                </a:lnTo>
                <a:lnTo>
                  <a:pt x="373727" y="33281"/>
                </a:lnTo>
                <a:lnTo>
                  <a:pt x="386311" y="30620"/>
                </a:lnTo>
                <a:lnTo>
                  <a:pt x="397558" y="28846"/>
                </a:lnTo>
                <a:lnTo>
                  <a:pt x="407914" y="27663"/>
                </a:lnTo>
                <a:lnTo>
                  <a:pt x="416723" y="24969"/>
                </a:lnTo>
                <a:lnTo>
                  <a:pt x="424500" y="21269"/>
                </a:lnTo>
                <a:lnTo>
                  <a:pt x="431589" y="16897"/>
                </a:lnTo>
                <a:lnTo>
                  <a:pt x="438221" y="13982"/>
                </a:lnTo>
                <a:lnTo>
                  <a:pt x="444548" y="12039"/>
                </a:lnTo>
                <a:lnTo>
                  <a:pt x="450669" y="10743"/>
                </a:lnTo>
                <a:lnTo>
                  <a:pt x="457609" y="8927"/>
                </a:lnTo>
                <a:lnTo>
                  <a:pt x="465092" y="6764"/>
                </a:lnTo>
                <a:lnTo>
                  <a:pt x="472939" y="4369"/>
                </a:lnTo>
                <a:lnTo>
                  <a:pt x="479122" y="2773"/>
                </a:lnTo>
                <a:lnTo>
                  <a:pt x="493328" y="526"/>
                </a:lnTo>
                <a:lnTo>
                  <a:pt x="503737" y="0"/>
                </a:lnTo>
                <a:lnTo>
                  <a:pt x="507274" y="813"/>
                </a:lnTo>
                <a:lnTo>
                  <a:pt x="509633" y="2307"/>
                </a:lnTo>
                <a:lnTo>
                  <a:pt x="514350" y="8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15"/>
          <p:cNvSpPr/>
          <p:nvPr/>
        </p:nvSpPr>
        <p:spPr>
          <a:xfrm>
            <a:off x="5686425" y="1748825"/>
            <a:ext cx="2383156" cy="77118"/>
          </a:xfrm>
          <a:custGeom>
            <a:avLst/>
            <a:gdLst/>
            <a:ahLst/>
            <a:cxnLst/>
            <a:rect l="0" t="0" r="0" b="0"/>
            <a:pathLst>
              <a:path w="2383156" h="77118">
                <a:moveTo>
                  <a:pt x="0" y="77117"/>
                </a:moveTo>
                <a:lnTo>
                  <a:pt x="9102" y="72566"/>
                </a:lnTo>
                <a:lnTo>
                  <a:pt x="21190" y="70332"/>
                </a:lnTo>
                <a:lnTo>
                  <a:pt x="70437" y="68898"/>
                </a:lnTo>
                <a:lnTo>
                  <a:pt x="91725" y="67827"/>
                </a:lnTo>
                <a:lnTo>
                  <a:pt x="165079" y="62723"/>
                </a:lnTo>
                <a:lnTo>
                  <a:pt x="199416" y="61195"/>
                </a:lnTo>
                <a:lnTo>
                  <a:pt x="262936" y="55435"/>
                </a:lnTo>
                <a:lnTo>
                  <a:pt x="303879" y="51233"/>
                </a:lnTo>
                <a:lnTo>
                  <a:pt x="395089" y="44023"/>
                </a:lnTo>
                <a:lnTo>
                  <a:pt x="443415" y="40767"/>
                </a:lnTo>
                <a:lnTo>
                  <a:pt x="479443" y="37644"/>
                </a:lnTo>
                <a:lnTo>
                  <a:pt x="507271" y="34609"/>
                </a:lnTo>
                <a:lnTo>
                  <a:pt x="529633" y="31633"/>
                </a:lnTo>
                <a:lnTo>
                  <a:pt x="562638" y="28697"/>
                </a:lnTo>
                <a:lnTo>
                  <a:pt x="720244" y="17141"/>
                </a:lnTo>
                <a:lnTo>
                  <a:pt x="751625" y="14273"/>
                </a:lnTo>
                <a:lnTo>
                  <a:pt x="777308" y="12361"/>
                </a:lnTo>
                <a:lnTo>
                  <a:pt x="818545" y="10237"/>
                </a:lnTo>
                <a:lnTo>
                  <a:pt x="1017244" y="2981"/>
                </a:lnTo>
                <a:lnTo>
                  <a:pt x="1136113" y="858"/>
                </a:lnTo>
                <a:lnTo>
                  <a:pt x="1519560" y="0"/>
                </a:lnTo>
                <a:lnTo>
                  <a:pt x="1551202" y="940"/>
                </a:lnTo>
                <a:lnTo>
                  <a:pt x="1576107" y="2520"/>
                </a:lnTo>
                <a:lnTo>
                  <a:pt x="1596521" y="4526"/>
                </a:lnTo>
                <a:lnTo>
                  <a:pt x="1629362" y="6754"/>
                </a:lnTo>
                <a:lnTo>
                  <a:pt x="1723679" y="9255"/>
                </a:lnTo>
                <a:lnTo>
                  <a:pt x="1800828" y="14359"/>
                </a:lnTo>
                <a:lnTo>
                  <a:pt x="1857447" y="16295"/>
                </a:lnTo>
                <a:lnTo>
                  <a:pt x="1929998" y="17821"/>
                </a:lnTo>
                <a:lnTo>
                  <a:pt x="1946747" y="19489"/>
                </a:lnTo>
                <a:lnTo>
                  <a:pt x="1960771" y="21553"/>
                </a:lnTo>
                <a:lnTo>
                  <a:pt x="2011914" y="23847"/>
                </a:lnTo>
                <a:lnTo>
                  <a:pt x="2125837" y="25138"/>
                </a:lnTo>
                <a:lnTo>
                  <a:pt x="2383155" y="256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6"/>
          <p:cNvSpPr/>
          <p:nvPr/>
        </p:nvSpPr>
        <p:spPr>
          <a:xfrm>
            <a:off x="911542" y="2314575"/>
            <a:ext cx="7243764" cy="428626"/>
          </a:xfrm>
          <a:custGeom>
            <a:avLst/>
            <a:gdLst/>
            <a:ahLst/>
            <a:cxnLst/>
            <a:rect l="0" t="0" r="0" b="0"/>
            <a:pathLst>
              <a:path w="7243764" h="428626">
                <a:moveTo>
                  <a:pt x="0" y="428625"/>
                </a:moveTo>
                <a:lnTo>
                  <a:pt x="6844" y="415889"/>
                </a:lnTo>
                <a:lnTo>
                  <a:pt x="11932" y="409312"/>
                </a:lnTo>
                <a:lnTo>
                  <a:pt x="14622" y="407177"/>
                </a:lnTo>
                <a:lnTo>
                  <a:pt x="17368" y="405754"/>
                </a:lnTo>
                <a:lnTo>
                  <a:pt x="20151" y="404805"/>
                </a:lnTo>
                <a:lnTo>
                  <a:pt x="33170" y="403469"/>
                </a:lnTo>
                <a:lnTo>
                  <a:pt x="251373" y="396124"/>
                </a:lnTo>
                <a:lnTo>
                  <a:pt x="407845" y="383798"/>
                </a:lnTo>
                <a:lnTo>
                  <a:pt x="482281" y="370985"/>
                </a:lnTo>
                <a:lnTo>
                  <a:pt x="531200" y="364239"/>
                </a:lnTo>
                <a:lnTo>
                  <a:pt x="647853" y="340341"/>
                </a:lnTo>
                <a:lnTo>
                  <a:pt x="721441" y="330077"/>
                </a:lnTo>
                <a:lnTo>
                  <a:pt x="878076" y="308832"/>
                </a:lnTo>
                <a:lnTo>
                  <a:pt x="960169" y="296643"/>
                </a:lnTo>
                <a:lnTo>
                  <a:pt x="1050939" y="284426"/>
                </a:lnTo>
                <a:lnTo>
                  <a:pt x="1156706" y="271765"/>
                </a:lnTo>
                <a:lnTo>
                  <a:pt x="1241888" y="258429"/>
                </a:lnTo>
                <a:lnTo>
                  <a:pt x="1369244" y="244914"/>
                </a:lnTo>
                <a:lnTo>
                  <a:pt x="1500957" y="233198"/>
                </a:lnTo>
                <a:lnTo>
                  <a:pt x="1806901" y="209377"/>
                </a:lnTo>
                <a:lnTo>
                  <a:pt x="1964457" y="197321"/>
                </a:lnTo>
                <a:lnTo>
                  <a:pt x="2107532" y="191521"/>
                </a:lnTo>
                <a:lnTo>
                  <a:pt x="2375255" y="182900"/>
                </a:lnTo>
                <a:lnTo>
                  <a:pt x="2544538" y="174313"/>
                </a:lnTo>
                <a:lnTo>
                  <a:pt x="2872128" y="165418"/>
                </a:lnTo>
                <a:lnTo>
                  <a:pt x="3596697" y="154422"/>
                </a:lnTo>
                <a:lnTo>
                  <a:pt x="3811810" y="147535"/>
                </a:lnTo>
                <a:lnTo>
                  <a:pt x="3979941" y="143726"/>
                </a:lnTo>
                <a:lnTo>
                  <a:pt x="4196101" y="138024"/>
                </a:lnTo>
                <a:lnTo>
                  <a:pt x="4412623" y="132130"/>
                </a:lnTo>
                <a:lnTo>
                  <a:pt x="4661525" y="120658"/>
                </a:lnTo>
                <a:lnTo>
                  <a:pt x="4868976" y="111565"/>
                </a:lnTo>
                <a:lnTo>
                  <a:pt x="5059822" y="101766"/>
                </a:lnTo>
                <a:lnTo>
                  <a:pt x="5199140" y="90372"/>
                </a:lnTo>
                <a:lnTo>
                  <a:pt x="5381687" y="77724"/>
                </a:lnTo>
                <a:lnTo>
                  <a:pt x="5690547" y="63516"/>
                </a:lnTo>
                <a:lnTo>
                  <a:pt x="6778609" y="36324"/>
                </a:lnTo>
                <a:lnTo>
                  <a:pt x="6925044" y="25555"/>
                </a:lnTo>
                <a:lnTo>
                  <a:pt x="7123748" y="12740"/>
                </a:lnTo>
                <a:lnTo>
                  <a:pt x="7228072" y="6195"/>
                </a:lnTo>
                <a:lnTo>
                  <a:pt x="7240599" y="2753"/>
                </a:lnTo>
                <a:lnTo>
                  <a:pt x="7242606" y="1835"/>
                </a:lnTo>
                <a:lnTo>
                  <a:pt x="72437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17"/>
          <p:cNvSpPr/>
          <p:nvPr/>
        </p:nvSpPr>
        <p:spPr>
          <a:xfrm>
            <a:off x="3500589" y="3326643"/>
            <a:ext cx="372226" cy="488120"/>
          </a:xfrm>
          <a:custGeom>
            <a:avLst/>
            <a:gdLst/>
            <a:ahLst/>
            <a:cxnLst/>
            <a:rect l="0" t="0" r="0" b="0"/>
            <a:pathLst>
              <a:path w="372226" h="488120">
                <a:moveTo>
                  <a:pt x="119863" y="102357"/>
                </a:moveTo>
                <a:lnTo>
                  <a:pt x="115313" y="88704"/>
                </a:lnTo>
                <a:lnTo>
                  <a:pt x="112482" y="75663"/>
                </a:lnTo>
                <a:lnTo>
                  <a:pt x="111644" y="70317"/>
                </a:lnTo>
                <a:lnTo>
                  <a:pt x="112478" y="68615"/>
                </a:lnTo>
                <a:lnTo>
                  <a:pt x="120662" y="56498"/>
                </a:lnTo>
                <a:lnTo>
                  <a:pt x="123253" y="51782"/>
                </a:lnTo>
                <a:lnTo>
                  <a:pt x="133753" y="41461"/>
                </a:lnTo>
                <a:lnTo>
                  <a:pt x="140553" y="36042"/>
                </a:lnTo>
                <a:lnTo>
                  <a:pt x="146991" y="31477"/>
                </a:lnTo>
                <a:lnTo>
                  <a:pt x="153189" y="27481"/>
                </a:lnTo>
                <a:lnTo>
                  <a:pt x="159225" y="23865"/>
                </a:lnTo>
                <a:lnTo>
                  <a:pt x="166106" y="20501"/>
                </a:lnTo>
                <a:lnTo>
                  <a:pt x="173552" y="17306"/>
                </a:lnTo>
                <a:lnTo>
                  <a:pt x="181373" y="14224"/>
                </a:lnTo>
                <a:lnTo>
                  <a:pt x="188492" y="11216"/>
                </a:lnTo>
                <a:lnTo>
                  <a:pt x="201483" y="5335"/>
                </a:lnTo>
                <a:lnTo>
                  <a:pt x="207613" y="3385"/>
                </a:lnTo>
                <a:lnTo>
                  <a:pt x="213606" y="2086"/>
                </a:lnTo>
                <a:lnTo>
                  <a:pt x="219506" y="1220"/>
                </a:lnTo>
                <a:lnTo>
                  <a:pt x="226297" y="642"/>
                </a:lnTo>
                <a:lnTo>
                  <a:pt x="233681" y="257"/>
                </a:lnTo>
                <a:lnTo>
                  <a:pt x="241462" y="0"/>
                </a:lnTo>
                <a:lnTo>
                  <a:pt x="249506" y="781"/>
                </a:lnTo>
                <a:lnTo>
                  <a:pt x="257727" y="2255"/>
                </a:lnTo>
                <a:lnTo>
                  <a:pt x="266065" y="4190"/>
                </a:lnTo>
                <a:lnTo>
                  <a:pt x="273529" y="6432"/>
                </a:lnTo>
                <a:lnTo>
                  <a:pt x="280409" y="8879"/>
                </a:lnTo>
                <a:lnTo>
                  <a:pt x="286901" y="11464"/>
                </a:lnTo>
                <a:lnTo>
                  <a:pt x="293134" y="15091"/>
                </a:lnTo>
                <a:lnTo>
                  <a:pt x="299195" y="19415"/>
                </a:lnTo>
                <a:lnTo>
                  <a:pt x="305140" y="24202"/>
                </a:lnTo>
                <a:lnTo>
                  <a:pt x="311961" y="28346"/>
                </a:lnTo>
                <a:lnTo>
                  <a:pt x="319366" y="32061"/>
                </a:lnTo>
                <a:lnTo>
                  <a:pt x="327159" y="35491"/>
                </a:lnTo>
                <a:lnTo>
                  <a:pt x="333309" y="39682"/>
                </a:lnTo>
                <a:lnTo>
                  <a:pt x="342680" y="49419"/>
                </a:lnTo>
                <a:lnTo>
                  <a:pt x="350020" y="62636"/>
                </a:lnTo>
                <a:lnTo>
                  <a:pt x="356458" y="77083"/>
                </a:lnTo>
                <a:lnTo>
                  <a:pt x="362494" y="89854"/>
                </a:lnTo>
                <a:lnTo>
                  <a:pt x="365437" y="97832"/>
                </a:lnTo>
                <a:lnTo>
                  <a:pt x="368351" y="106960"/>
                </a:lnTo>
                <a:lnTo>
                  <a:pt x="371247" y="116855"/>
                </a:lnTo>
                <a:lnTo>
                  <a:pt x="372225" y="126310"/>
                </a:lnTo>
                <a:lnTo>
                  <a:pt x="371925" y="135471"/>
                </a:lnTo>
                <a:lnTo>
                  <a:pt x="370771" y="144435"/>
                </a:lnTo>
                <a:lnTo>
                  <a:pt x="369050" y="154222"/>
                </a:lnTo>
                <a:lnTo>
                  <a:pt x="366950" y="164555"/>
                </a:lnTo>
                <a:lnTo>
                  <a:pt x="364598" y="175255"/>
                </a:lnTo>
                <a:lnTo>
                  <a:pt x="356904" y="204923"/>
                </a:lnTo>
                <a:lnTo>
                  <a:pt x="352185" y="222169"/>
                </a:lnTo>
                <a:lnTo>
                  <a:pt x="347135" y="237477"/>
                </a:lnTo>
                <a:lnTo>
                  <a:pt x="341862" y="251492"/>
                </a:lnTo>
                <a:lnTo>
                  <a:pt x="336443" y="264645"/>
                </a:lnTo>
                <a:lnTo>
                  <a:pt x="330925" y="276271"/>
                </a:lnTo>
                <a:lnTo>
                  <a:pt x="325341" y="286880"/>
                </a:lnTo>
                <a:lnTo>
                  <a:pt x="319713" y="296810"/>
                </a:lnTo>
                <a:lnTo>
                  <a:pt x="314056" y="306287"/>
                </a:lnTo>
                <a:lnTo>
                  <a:pt x="302691" y="324438"/>
                </a:lnTo>
                <a:lnTo>
                  <a:pt x="291290" y="339489"/>
                </a:lnTo>
                <a:lnTo>
                  <a:pt x="285582" y="346170"/>
                </a:lnTo>
                <a:lnTo>
                  <a:pt x="278921" y="352529"/>
                </a:lnTo>
                <a:lnTo>
                  <a:pt x="271621" y="358673"/>
                </a:lnTo>
                <a:lnTo>
                  <a:pt x="263898" y="364674"/>
                </a:lnTo>
                <a:lnTo>
                  <a:pt x="256844" y="370580"/>
                </a:lnTo>
                <a:lnTo>
                  <a:pt x="250236" y="376422"/>
                </a:lnTo>
                <a:lnTo>
                  <a:pt x="237814" y="387994"/>
                </a:lnTo>
                <a:lnTo>
                  <a:pt x="225944" y="399486"/>
                </a:lnTo>
                <a:lnTo>
                  <a:pt x="219158" y="404266"/>
                </a:lnTo>
                <a:lnTo>
                  <a:pt x="211777" y="408404"/>
                </a:lnTo>
                <a:lnTo>
                  <a:pt x="203999" y="412116"/>
                </a:lnTo>
                <a:lnTo>
                  <a:pt x="196909" y="416495"/>
                </a:lnTo>
                <a:lnTo>
                  <a:pt x="190277" y="421320"/>
                </a:lnTo>
                <a:lnTo>
                  <a:pt x="183951" y="426441"/>
                </a:lnTo>
                <a:lnTo>
                  <a:pt x="174971" y="430808"/>
                </a:lnTo>
                <a:lnTo>
                  <a:pt x="164221" y="434672"/>
                </a:lnTo>
                <a:lnTo>
                  <a:pt x="152293" y="438200"/>
                </a:lnTo>
                <a:lnTo>
                  <a:pt x="139577" y="441505"/>
                </a:lnTo>
                <a:lnTo>
                  <a:pt x="112750" y="447716"/>
                </a:lnTo>
                <a:lnTo>
                  <a:pt x="101786" y="449754"/>
                </a:lnTo>
                <a:lnTo>
                  <a:pt x="92571" y="451112"/>
                </a:lnTo>
                <a:lnTo>
                  <a:pt x="84524" y="452018"/>
                </a:lnTo>
                <a:lnTo>
                  <a:pt x="77254" y="452622"/>
                </a:lnTo>
                <a:lnTo>
                  <a:pt x="70501" y="453024"/>
                </a:lnTo>
                <a:lnTo>
                  <a:pt x="64096" y="453292"/>
                </a:lnTo>
                <a:lnTo>
                  <a:pt x="58872" y="452519"/>
                </a:lnTo>
                <a:lnTo>
                  <a:pt x="50529" y="449119"/>
                </a:lnTo>
                <a:lnTo>
                  <a:pt x="41105" y="446973"/>
                </a:lnTo>
                <a:lnTo>
                  <a:pt x="35925" y="446401"/>
                </a:lnTo>
                <a:lnTo>
                  <a:pt x="31520" y="445067"/>
                </a:lnTo>
                <a:lnTo>
                  <a:pt x="24084" y="441045"/>
                </a:lnTo>
                <a:lnTo>
                  <a:pt x="14543" y="433425"/>
                </a:lnTo>
                <a:lnTo>
                  <a:pt x="5684" y="425135"/>
                </a:lnTo>
                <a:lnTo>
                  <a:pt x="3738" y="421365"/>
                </a:lnTo>
                <a:lnTo>
                  <a:pt x="1577" y="412095"/>
                </a:lnTo>
                <a:lnTo>
                  <a:pt x="617" y="401626"/>
                </a:lnTo>
                <a:lnTo>
                  <a:pt x="189" y="390623"/>
                </a:lnTo>
                <a:lnTo>
                  <a:pt x="0" y="379382"/>
                </a:lnTo>
                <a:lnTo>
                  <a:pt x="1854" y="373718"/>
                </a:lnTo>
                <a:lnTo>
                  <a:pt x="8995" y="362344"/>
                </a:lnTo>
                <a:lnTo>
                  <a:pt x="23725" y="340680"/>
                </a:lnTo>
                <a:lnTo>
                  <a:pt x="34590" y="329563"/>
                </a:lnTo>
                <a:lnTo>
                  <a:pt x="45769" y="321447"/>
                </a:lnTo>
                <a:lnTo>
                  <a:pt x="57087" y="314665"/>
                </a:lnTo>
                <a:lnTo>
                  <a:pt x="68468" y="308476"/>
                </a:lnTo>
                <a:lnTo>
                  <a:pt x="79876" y="303503"/>
                </a:lnTo>
                <a:lnTo>
                  <a:pt x="91296" y="301292"/>
                </a:lnTo>
                <a:lnTo>
                  <a:pt x="97961" y="300703"/>
                </a:lnTo>
                <a:lnTo>
                  <a:pt x="105261" y="300310"/>
                </a:lnTo>
                <a:lnTo>
                  <a:pt x="112986" y="300048"/>
                </a:lnTo>
                <a:lnTo>
                  <a:pt x="120994" y="300826"/>
                </a:lnTo>
                <a:lnTo>
                  <a:pt x="129189" y="302297"/>
                </a:lnTo>
                <a:lnTo>
                  <a:pt x="137511" y="304230"/>
                </a:lnTo>
                <a:lnTo>
                  <a:pt x="145915" y="306472"/>
                </a:lnTo>
                <a:lnTo>
                  <a:pt x="162874" y="311502"/>
                </a:lnTo>
                <a:lnTo>
                  <a:pt x="188487" y="319689"/>
                </a:lnTo>
                <a:lnTo>
                  <a:pt x="196093" y="323445"/>
                </a:lnTo>
                <a:lnTo>
                  <a:pt x="203068" y="327854"/>
                </a:lnTo>
                <a:lnTo>
                  <a:pt x="209622" y="332698"/>
                </a:lnTo>
                <a:lnTo>
                  <a:pt x="224526" y="343161"/>
                </a:lnTo>
                <a:lnTo>
                  <a:pt x="232501" y="348618"/>
                </a:lnTo>
                <a:lnTo>
                  <a:pt x="243902" y="359761"/>
                </a:lnTo>
                <a:lnTo>
                  <a:pt x="254049" y="371063"/>
                </a:lnTo>
                <a:lnTo>
                  <a:pt x="260755" y="376744"/>
                </a:lnTo>
                <a:lnTo>
                  <a:pt x="268084" y="382437"/>
                </a:lnTo>
                <a:lnTo>
                  <a:pt x="278767" y="393842"/>
                </a:lnTo>
                <a:lnTo>
                  <a:pt x="287642" y="407165"/>
                </a:lnTo>
                <a:lnTo>
                  <a:pt x="292675" y="416052"/>
                </a:lnTo>
                <a:lnTo>
                  <a:pt x="297936" y="425787"/>
                </a:lnTo>
                <a:lnTo>
                  <a:pt x="306322" y="439143"/>
                </a:lnTo>
                <a:lnTo>
                  <a:pt x="313223" y="450160"/>
                </a:lnTo>
                <a:lnTo>
                  <a:pt x="319466" y="464581"/>
                </a:lnTo>
                <a:lnTo>
                  <a:pt x="323785" y="475112"/>
                </a:lnTo>
                <a:lnTo>
                  <a:pt x="334175" y="4881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18"/>
          <p:cNvSpPr/>
          <p:nvPr/>
        </p:nvSpPr>
        <p:spPr>
          <a:xfrm>
            <a:off x="4083367" y="3454717"/>
            <a:ext cx="437199" cy="60009"/>
          </a:xfrm>
          <a:custGeom>
            <a:avLst/>
            <a:gdLst/>
            <a:ahLst/>
            <a:cxnLst/>
            <a:rect l="0" t="0" r="0" b="0"/>
            <a:pathLst>
              <a:path w="437199" h="60009">
                <a:moveTo>
                  <a:pt x="0" y="60008"/>
                </a:moveTo>
                <a:lnTo>
                  <a:pt x="37516" y="60008"/>
                </a:lnTo>
                <a:lnTo>
                  <a:pt x="46918" y="59055"/>
                </a:lnTo>
                <a:lnTo>
                  <a:pt x="55091" y="57468"/>
                </a:lnTo>
                <a:lnTo>
                  <a:pt x="62445" y="55457"/>
                </a:lnTo>
                <a:lnTo>
                  <a:pt x="73063" y="53164"/>
                </a:lnTo>
                <a:lnTo>
                  <a:pt x="100100" y="48076"/>
                </a:lnTo>
                <a:lnTo>
                  <a:pt x="117216" y="44433"/>
                </a:lnTo>
                <a:lnTo>
                  <a:pt x="189277" y="27439"/>
                </a:lnTo>
                <a:lnTo>
                  <a:pt x="203337" y="24008"/>
                </a:lnTo>
                <a:lnTo>
                  <a:pt x="223188" y="20768"/>
                </a:lnTo>
                <a:lnTo>
                  <a:pt x="246899" y="17655"/>
                </a:lnTo>
                <a:lnTo>
                  <a:pt x="273184" y="14628"/>
                </a:lnTo>
                <a:lnTo>
                  <a:pt x="293566" y="12609"/>
                </a:lnTo>
                <a:lnTo>
                  <a:pt x="310010" y="11264"/>
                </a:lnTo>
                <a:lnTo>
                  <a:pt x="323831" y="10367"/>
                </a:lnTo>
                <a:lnTo>
                  <a:pt x="334950" y="8816"/>
                </a:lnTo>
                <a:lnTo>
                  <a:pt x="344268" y="6830"/>
                </a:lnTo>
                <a:lnTo>
                  <a:pt x="352384" y="4554"/>
                </a:lnTo>
                <a:lnTo>
                  <a:pt x="361605" y="3035"/>
                </a:lnTo>
                <a:lnTo>
                  <a:pt x="371563" y="2024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19"/>
          <p:cNvSpPr/>
          <p:nvPr/>
        </p:nvSpPr>
        <p:spPr>
          <a:xfrm>
            <a:off x="4246245" y="3326129"/>
            <a:ext cx="111443" cy="385764"/>
          </a:xfrm>
          <a:custGeom>
            <a:avLst/>
            <a:gdLst/>
            <a:ahLst/>
            <a:cxnLst/>
            <a:rect l="0" t="0" r="0" b="0"/>
            <a:pathLst>
              <a:path w="111443" h="385764">
                <a:moveTo>
                  <a:pt x="0" y="0"/>
                </a:moveTo>
                <a:lnTo>
                  <a:pt x="0" y="26694"/>
                </a:lnTo>
                <a:lnTo>
                  <a:pt x="1905" y="33036"/>
                </a:lnTo>
                <a:lnTo>
                  <a:pt x="5080" y="41074"/>
                </a:lnTo>
                <a:lnTo>
                  <a:pt x="9101" y="50243"/>
                </a:lnTo>
                <a:lnTo>
                  <a:pt x="15592" y="69691"/>
                </a:lnTo>
                <a:lnTo>
                  <a:pt x="32965" y="126859"/>
                </a:lnTo>
                <a:lnTo>
                  <a:pt x="41979" y="154105"/>
                </a:lnTo>
                <a:lnTo>
                  <a:pt x="50846" y="178937"/>
                </a:lnTo>
                <a:lnTo>
                  <a:pt x="59615" y="202159"/>
                </a:lnTo>
                <a:lnTo>
                  <a:pt x="66413" y="222403"/>
                </a:lnTo>
                <a:lnTo>
                  <a:pt x="71898" y="240661"/>
                </a:lnTo>
                <a:lnTo>
                  <a:pt x="80531" y="271744"/>
                </a:lnTo>
                <a:lnTo>
                  <a:pt x="87544" y="295083"/>
                </a:lnTo>
                <a:lnTo>
                  <a:pt x="96847" y="324287"/>
                </a:lnTo>
                <a:lnTo>
                  <a:pt x="98854" y="331444"/>
                </a:lnTo>
                <a:lnTo>
                  <a:pt x="101085" y="341937"/>
                </a:lnTo>
                <a:lnTo>
                  <a:pt x="102632" y="346068"/>
                </a:lnTo>
                <a:lnTo>
                  <a:pt x="104616" y="349775"/>
                </a:lnTo>
                <a:lnTo>
                  <a:pt x="106892" y="353198"/>
                </a:lnTo>
                <a:lnTo>
                  <a:pt x="109420" y="359542"/>
                </a:lnTo>
                <a:lnTo>
                  <a:pt x="110843" y="368469"/>
                </a:lnTo>
                <a:lnTo>
                  <a:pt x="111264" y="374606"/>
                </a:lnTo>
                <a:lnTo>
                  <a:pt x="111442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20"/>
          <p:cNvSpPr/>
          <p:nvPr/>
        </p:nvSpPr>
        <p:spPr>
          <a:xfrm>
            <a:off x="4589145" y="3334702"/>
            <a:ext cx="342901" cy="342901"/>
          </a:xfrm>
          <a:custGeom>
            <a:avLst/>
            <a:gdLst/>
            <a:ahLst/>
            <a:cxnLst/>
            <a:rect l="0" t="0" r="0" b="0"/>
            <a:pathLst>
              <a:path w="342901" h="342901">
                <a:moveTo>
                  <a:pt x="0" y="0"/>
                </a:moveTo>
                <a:lnTo>
                  <a:pt x="9101" y="9102"/>
                </a:lnTo>
                <a:lnTo>
                  <a:pt x="13688" y="14640"/>
                </a:lnTo>
                <a:lnTo>
                  <a:pt x="18650" y="21190"/>
                </a:lnTo>
                <a:lnTo>
                  <a:pt x="23863" y="28414"/>
                </a:lnTo>
                <a:lnTo>
                  <a:pt x="28291" y="35135"/>
                </a:lnTo>
                <a:lnTo>
                  <a:pt x="32196" y="41521"/>
                </a:lnTo>
                <a:lnTo>
                  <a:pt x="35751" y="47683"/>
                </a:lnTo>
                <a:lnTo>
                  <a:pt x="40027" y="53696"/>
                </a:lnTo>
                <a:lnTo>
                  <a:pt x="44782" y="59610"/>
                </a:lnTo>
                <a:lnTo>
                  <a:pt x="49857" y="65458"/>
                </a:lnTo>
                <a:lnTo>
                  <a:pt x="55145" y="72213"/>
                </a:lnTo>
                <a:lnTo>
                  <a:pt x="60576" y="79575"/>
                </a:lnTo>
                <a:lnTo>
                  <a:pt x="66101" y="87340"/>
                </a:lnTo>
                <a:lnTo>
                  <a:pt x="72642" y="94422"/>
                </a:lnTo>
                <a:lnTo>
                  <a:pt x="79861" y="101048"/>
                </a:lnTo>
                <a:lnTo>
                  <a:pt x="87530" y="107370"/>
                </a:lnTo>
                <a:lnTo>
                  <a:pt x="94548" y="114443"/>
                </a:lnTo>
                <a:lnTo>
                  <a:pt x="101133" y="122015"/>
                </a:lnTo>
                <a:lnTo>
                  <a:pt x="107426" y="129921"/>
                </a:lnTo>
                <a:lnTo>
                  <a:pt x="115432" y="139001"/>
                </a:lnTo>
                <a:lnTo>
                  <a:pt x="134488" y="159251"/>
                </a:lnTo>
                <a:lnTo>
                  <a:pt x="157535" y="182970"/>
                </a:lnTo>
                <a:lnTo>
                  <a:pt x="165031" y="189607"/>
                </a:lnTo>
                <a:lnTo>
                  <a:pt x="172885" y="195937"/>
                </a:lnTo>
                <a:lnTo>
                  <a:pt x="180979" y="202063"/>
                </a:lnTo>
                <a:lnTo>
                  <a:pt x="210293" y="226648"/>
                </a:lnTo>
                <a:lnTo>
                  <a:pt x="228777" y="242539"/>
                </a:lnTo>
                <a:lnTo>
                  <a:pt x="256936" y="267815"/>
                </a:lnTo>
                <a:lnTo>
                  <a:pt x="268445" y="278556"/>
                </a:lnTo>
                <a:lnTo>
                  <a:pt x="278023" y="286669"/>
                </a:lnTo>
                <a:lnTo>
                  <a:pt x="286314" y="293030"/>
                </a:lnTo>
                <a:lnTo>
                  <a:pt x="293746" y="298223"/>
                </a:lnTo>
                <a:lnTo>
                  <a:pt x="299653" y="302638"/>
                </a:lnTo>
                <a:lnTo>
                  <a:pt x="308756" y="310084"/>
                </a:lnTo>
                <a:lnTo>
                  <a:pt x="319237" y="319630"/>
                </a:lnTo>
                <a:lnTo>
                  <a:pt x="325398" y="325573"/>
                </a:lnTo>
                <a:lnTo>
                  <a:pt x="34290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21"/>
          <p:cNvSpPr/>
          <p:nvPr/>
        </p:nvSpPr>
        <p:spPr>
          <a:xfrm>
            <a:off x="4623434" y="3308985"/>
            <a:ext cx="291467" cy="342901"/>
          </a:xfrm>
          <a:custGeom>
            <a:avLst/>
            <a:gdLst/>
            <a:ahLst/>
            <a:cxnLst/>
            <a:rect l="0" t="0" r="0" b="0"/>
            <a:pathLst>
              <a:path w="291467" h="342901">
                <a:moveTo>
                  <a:pt x="291466" y="0"/>
                </a:moveTo>
                <a:lnTo>
                  <a:pt x="277813" y="4551"/>
                </a:lnTo>
                <a:lnTo>
                  <a:pt x="272839" y="7796"/>
                </a:lnTo>
                <a:lnTo>
                  <a:pt x="264772" y="16482"/>
                </a:lnTo>
                <a:lnTo>
                  <a:pt x="232121" y="54837"/>
                </a:lnTo>
                <a:lnTo>
                  <a:pt x="221422" y="68943"/>
                </a:lnTo>
                <a:lnTo>
                  <a:pt x="212385" y="82157"/>
                </a:lnTo>
                <a:lnTo>
                  <a:pt x="204455" y="94776"/>
                </a:lnTo>
                <a:lnTo>
                  <a:pt x="196312" y="106046"/>
                </a:lnTo>
                <a:lnTo>
                  <a:pt x="188024" y="116417"/>
                </a:lnTo>
                <a:lnTo>
                  <a:pt x="179642" y="126189"/>
                </a:lnTo>
                <a:lnTo>
                  <a:pt x="172149" y="135561"/>
                </a:lnTo>
                <a:lnTo>
                  <a:pt x="165249" y="144666"/>
                </a:lnTo>
                <a:lnTo>
                  <a:pt x="135935" y="184363"/>
                </a:lnTo>
                <a:lnTo>
                  <a:pt x="92877" y="240363"/>
                </a:lnTo>
                <a:lnTo>
                  <a:pt x="80016" y="256445"/>
                </a:lnTo>
                <a:lnTo>
                  <a:pt x="69536" y="269070"/>
                </a:lnTo>
                <a:lnTo>
                  <a:pt x="60645" y="279393"/>
                </a:lnTo>
                <a:lnTo>
                  <a:pt x="53765" y="289132"/>
                </a:lnTo>
                <a:lnTo>
                  <a:pt x="48226" y="298482"/>
                </a:lnTo>
                <a:lnTo>
                  <a:pt x="43581" y="307573"/>
                </a:lnTo>
                <a:lnTo>
                  <a:pt x="39532" y="314586"/>
                </a:lnTo>
                <a:lnTo>
                  <a:pt x="32493" y="324918"/>
                </a:lnTo>
                <a:lnTo>
                  <a:pt x="27377" y="329007"/>
                </a:lnTo>
                <a:lnTo>
                  <a:pt x="21109" y="33268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22"/>
          <p:cNvSpPr/>
          <p:nvPr/>
        </p:nvSpPr>
        <p:spPr>
          <a:xfrm>
            <a:off x="6235065" y="3054103"/>
            <a:ext cx="367152" cy="589210"/>
          </a:xfrm>
          <a:custGeom>
            <a:avLst/>
            <a:gdLst/>
            <a:ahLst/>
            <a:cxnLst/>
            <a:rect l="0" t="0" r="0" b="0"/>
            <a:pathLst>
              <a:path w="367152" h="589210">
                <a:moveTo>
                  <a:pt x="0" y="14852"/>
                </a:moveTo>
                <a:lnTo>
                  <a:pt x="6843" y="30444"/>
                </a:lnTo>
                <a:lnTo>
                  <a:pt x="11931" y="47817"/>
                </a:lnTo>
                <a:lnTo>
                  <a:pt x="14828" y="65698"/>
                </a:lnTo>
                <a:lnTo>
                  <a:pt x="16458" y="81670"/>
                </a:lnTo>
                <a:lnTo>
                  <a:pt x="16687" y="82257"/>
                </a:lnTo>
                <a:lnTo>
                  <a:pt x="16839" y="81696"/>
                </a:lnTo>
                <a:lnTo>
                  <a:pt x="17009" y="78533"/>
                </a:lnTo>
                <a:lnTo>
                  <a:pt x="11226" y="62849"/>
                </a:lnTo>
                <a:lnTo>
                  <a:pt x="9752" y="55869"/>
                </a:lnTo>
                <a:lnTo>
                  <a:pt x="9358" y="47911"/>
                </a:lnTo>
                <a:lnTo>
                  <a:pt x="8675" y="5447"/>
                </a:lnTo>
                <a:lnTo>
                  <a:pt x="9593" y="2867"/>
                </a:lnTo>
                <a:lnTo>
                  <a:pt x="11158" y="1147"/>
                </a:lnTo>
                <a:lnTo>
                  <a:pt x="13154" y="0"/>
                </a:lnTo>
                <a:lnTo>
                  <a:pt x="16389" y="188"/>
                </a:lnTo>
                <a:lnTo>
                  <a:pt x="25064" y="2937"/>
                </a:lnTo>
                <a:lnTo>
                  <a:pt x="35270" y="4794"/>
                </a:lnTo>
                <a:lnTo>
                  <a:pt x="46155" y="6572"/>
                </a:lnTo>
                <a:lnTo>
                  <a:pt x="57343" y="10537"/>
                </a:lnTo>
                <a:lnTo>
                  <a:pt x="65851" y="11975"/>
                </a:lnTo>
                <a:lnTo>
                  <a:pt x="76286" y="12934"/>
                </a:lnTo>
                <a:lnTo>
                  <a:pt x="97722" y="13999"/>
                </a:lnTo>
                <a:lnTo>
                  <a:pt x="113599" y="14473"/>
                </a:lnTo>
                <a:lnTo>
                  <a:pt x="127167" y="13647"/>
                </a:lnTo>
                <a:lnTo>
                  <a:pt x="192759" y="8017"/>
                </a:lnTo>
                <a:lnTo>
                  <a:pt x="202801" y="7438"/>
                </a:lnTo>
                <a:lnTo>
                  <a:pt x="229199" y="6794"/>
                </a:lnTo>
                <a:lnTo>
                  <a:pt x="298372" y="6309"/>
                </a:lnTo>
                <a:lnTo>
                  <a:pt x="304642" y="7252"/>
                </a:lnTo>
                <a:lnTo>
                  <a:pt x="311680" y="8832"/>
                </a:lnTo>
                <a:lnTo>
                  <a:pt x="319229" y="10839"/>
                </a:lnTo>
                <a:lnTo>
                  <a:pt x="330157" y="13068"/>
                </a:lnTo>
                <a:lnTo>
                  <a:pt x="334405" y="13663"/>
                </a:lnTo>
                <a:lnTo>
                  <a:pt x="344204" y="19403"/>
                </a:lnTo>
                <a:lnTo>
                  <a:pt x="353004" y="27352"/>
                </a:lnTo>
                <a:lnTo>
                  <a:pt x="355351" y="30805"/>
                </a:lnTo>
                <a:lnTo>
                  <a:pt x="358911" y="37182"/>
                </a:lnTo>
                <a:lnTo>
                  <a:pt x="365318" y="46127"/>
                </a:lnTo>
                <a:lnTo>
                  <a:pt x="367151" y="51929"/>
                </a:lnTo>
                <a:lnTo>
                  <a:pt x="366687" y="55763"/>
                </a:lnTo>
                <a:lnTo>
                  <a:pt x="361484" y="73117"/>
                </a:lnTo>
                <a:lnTo>
                  <a:pt x="359099" y="83222"/>
                </a:lnTo>
                <a:lnTo>
                  <a:pt x="351192" y="120199"/>
                </a:lnTo>
                <a:lnTo>
                  <a:pt x="348428" y="133661"/>
                </a:lnTo>
                <a:lnTo>
                  <a:pt x="340277" y="168938"/>
                </a:lnTo>
                <a:lnTo>
                  <a:pt x="335436" y="189013"/>
                </a:lnTo>
                <a:lnTo>
                  <a:pt x="331256" y="205255"/>
                </a:lnTo>
                <a:lnTo>
                  <a:pt x="324072" y="230920"/>
                </a:lnTo>
                <a:lnTo>
                  <a:pt x="317704" y="251852"/>
                </a:lnTo>
                <a:lnTo>
                  <a:pt x="314673" y="261434"/>
                </a:lnTo>
                <a:lnTo>
                  <a:pt x="311305" y="279702"/>
                </a:lnTo>
                <a:lnTo>
                  <a:pt x="310406" y="288573"/>
                </a:lnTo>
                <a:lnTo>
                  <a:pt x="308855" y="298298"/>
                </a:lnTo>
                <a:lnTo>
                  <a:pt x="306869" y="308591"/>
                </a:lnTo>
                <a:lnTo>
                  <a:pt x="304591" y="319263"/>
                </a:lnTo>
                <a:lnTo>
                  <a:pt x="303073" y="329235"/>
                </a:lnTo>
                <a:lnTo>
                  <a:pt x="302061" y="338741"/>
                </a:lnTo>
                <a:lnTo>
                  <a:pt x="299984" y="356922"/>
                </a:lnTo>
                <a:lnTo>
                  <a:pt x="295885" y="374528"/>
                </a:lnTo>
                <a:lnTo>
                  <a:pt x="293459" y="387986"/>
                </a:lnTo>
                <a:lnTo>
                  <a:pt x="288224" y="423259"/>
                </a:lnTo>
                <a:lnTo>
                  <a:pt x="286447" y="437618"/>
                </a:lnTo>
                <a:lnTo>
                  <a:pt x="285261" y="449096"/>
                </a:lnTo>
                <a:lnTo>
                  <a:pt x="284471" y="458653"/>
                </a:lnTo>
                <a:lnTo>
                  <a:pt x="282993" y="469786"/>
                </a:lnTo>
                <a:lnTo>
                  <a:pt x="281055" y="481972"/>
                </a:lnTo>
                <a:lnTo>
                  <a:pt x="278809" y="494857"/>
                </a:lnTo>
                <a:lnTo>
                  <a:pt x="277313" y="511068"/>
                </a:lnTo>
                <a:lnTo>
                  <a:pt x="276315" y="529495"/>
                </a:lnTo>
                <a:lnTo>
                  <a:pt x="274319" y="5892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23"/>
          <p:cNvSpPr/>
          <p:nvPr/>
        </p:nvSpPr>
        <p:spPr>
          <a:xfrm>
            <a:off x="6277927" y="3252694"/>
            <a:ext cx="531496" cy="56292"/>
          </a:xfrm>
          <a:custGeom>
            <a:avLst/>
            <a:gdLst/>
            <a:ahLst/>
            <a:cxnLst/>
            <a:rect l="0" t="0" r="0" b="0"/>
            <a:pathLst>
              <a:path w="531496" h="56292">
                <a:moveTo>
                  <a:pt x="0" y="56291"/>
                </a:moveTo>
                <a:lnTo>
                  <a:pt x="79452" y="56291"/>
                </a:lnTo>
                <a:lnTo>
                  <a:pt x="92973" y="55338"/>
                </a:lnTo>
                <a:lnTo>
                  <a:pt x="107702" y="53751"/>
                </a:lnTo>
                <a:lnTo>
                  <a:pt x="123236" y="51740"/>
                </a:lnTo>
                <a:lnTo>
                  <a:pt x="137403" y="50399"/>
                </a:lnTo>
                <a:lnTo>
                  <a:pt x="150656" y="49505"/>
                </a:lnTo>
                <a:lnTo>
                  <a:pt x="163303" y="48910"/>
                </a:lnTo>
                <a:lnTo>
                  <a:pt x="179354" y="46608"/>
                </a:lnTo>
                <a:lnTo>
                  <a:pt x="197674" y="43168"/>
                </a:lnTo>
                <a:lnTo>
                  <a:pt x="217508" y="38969"/>
                </a:lnTo>
                <a:lnTo>
                  <a:pt x="239303" y="35218"/>
                </a:lnTo>
                <a:lnTo>
                  <a:pt x="449528" y="5612"/>
                </a:lnTo>
                <a:lnTo>
                  <a:pt x="489668" y="429"/>
                </a:lnTo>
                <a:lnTo>
                  <a:pt x="501705" y="0"/>
                </a:lnTo>
                <a:lnTo>
                  <a:pt x="510683" y="666"/>
                </a:lnTo>
                <a:lnTo>
                  <a:pt x="531495" y="48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24"/>
          <p:cNvSpPr/>
          <p:nvPr/>
        </p:nvSpPr>
        <p:spPr>
          <a:xfrm>
            <a:off x="3149114" y="3086806"/>
            <a:ext cx="402759" cy="933697"/>
          </a:xfrm>
          <a:custGeom>
            <a:avLst/>
            <a:gdLst/>
            <a:ahLst/>
            <a:cxnLst/>
            <a:rect l="0" t="0" r="0" b="0"/>
            <a:pathLst>
              <a:path w="402759" h="933697">
                <a:moveTo>
                  <a:pt x="402758" y="16439"/>
                </a:moveTo>
                <a:lnTo>
                  <a:pt x="393656" y="7337"/>
                </a:lnTo>
                <a:lnTo>
                  <a:pt x="390023" y="4656"/>
                </a:lnTo>
                <a:lnTo>
                  <a:pt x="383445" y="1677"/>
                </a:lnTo>
                <a:lnTo>
                  <a:pt x="374387" y="0"/>
                </a:lnTo>
                <a:lnTo>
                  <a:pt x="371462" y="717"/>
                </a:lnTo>
                <a:lnTo>
                  <a:pt x="362793" y="5325"/>
                </a:lnTo>
                <a:lnTo>
                  <a:pt x="357056" y="6736"/>
                </a:lnTo>
                <a:lnTo>
                  <a:pt x="350383" y="9970"/>
                </a:lnTo>
                <a:lnTo>
                  <a:pt x="341171" y="14984"/>
                </a:lnTo>
                <a:lnTo>
                  <a:pt x="330267" y="21184"/>
                </a:lnTo>
                <a:lnTo>
                  <a:pt x="320141" y="29127"/>
                </a:lnTo>
                <a:lnTo>
                  <a:pt x="310532" y="38233"/>
                </a:lnTo>
                <a:lnTo>
                  <a:pt x="301269" y="48113"/>
                </a:lnTo>
                <a:lnTo>
                  <a:pt x="265577" y="89571"/>
                </a:lnTo>
                <a:lnTo>
                  <a:pt x="187806" y="182015"/>
                </a:lnTo>
                <a:lnTo>
                  <a:pt x="175637" y="199212"/>
                </a:lnTo>
                <a:lnTo>
                  <a:pt x="166571" y="214488"/>
                </a:lnTo>
                <a:lnTo>
                  <a:pt x="159575" y="228481"/>
                </a:lnTo>
                <a:lnTo>
                  <a:pt x="152054" y="240668"/>
                </a:lnTo>
                <a:lnTo>
                  <a:pt x="144182" y="251650"/>
                </a:lnTo>
                <a:lnTo>
                  <a:pt x="136076" y="261829"/>
                </a:lnTo>
                <a:lnTo>
                  <a:pt x="128768" y="271472"/>
                </a:lnTo>
                <a:lnTo>
                  <a:pt x="115567" y="289807"/>
                </a:lnTo>
                <a:lnTo>
                  <a:pt x="105890" y="310021"/>
                </a:lnTo>
                <a:lnTo>
                  <a:pt x="95557" y="334562"/>
                </a:lnTo>
                <a:lnTo>
                  <a:pt x="87467" y="350441"/>
                </a:lnTo>
                <a:lnTo>
                  <a:pt x="78264" y="367694"/>
                </a:lnTo>
                <a:lnTo>
                  <a:pt x="71176" y="383007"/>
                </a:lnTo>
                <a:lnTo>
                  <a:pt x="60761" y="410180"/>
                </a:lnTo>
                <a:lnTo>
                  <a:pt x="50417" y="432417"/>
                </a:lnTo>
                <a:lnTo>
                  <a:pt x="40422" y="452778"/>
                </a:lnTo>
                <a:lnTo>
                  <a:pt x="32805" y="474527"/>
                </a:lnTo>
                <a:lnTo>
                  <a:pt x="23161" y="503641"/>
                </a:lnTo>
                <a:lnTo>
                  <a:pt x="17196" y="524121"/>
                </a:lnTo>
                <a:lnTo>
                  <a:pt x="11370" y="544970"/>
                </a:lnTo>
                <a:lnTo>
                  <a:pt x="3687" y="572773"/>
                </a:lnTo>
                <a:lnTo>
                  <a:pt x="1555" y="590406"/>
                </a:lnTo>
                <a:lnTo>
                  <a:pt x="608" y="617927"/>
                </a:lnTo>
                <a:lnTo>
                  <a:pt x="0" y="671721"/>
                </a:lnTo>
                <a:lnTo>
                  <a:pt x="2457" y="699153"/>
                </a:lnTo>
                <a:lnTo>
                  <a:pt x="4446" y="714469"/>
                </a:lnTo>
                <a:lnTo>
                  <a:pt x="7677" y="729442"/>
                </a:lnTo>
                <a:lnTo>
                  <a:pt x="11735" y="744187"/>
                </a:lnTo>
                <a:lnTo>
                  <a:pt x="21325" y="772317"/>
                </a:lnTo>
                <a:lnTo>
                  <a:pt x="31937" y="797520"/>
                </a:lnTo>
                <a:lnTo>
                  <a:pt x="38387" y="809574"/>
                </a:lnTo>
                <a:lnTo>
                  <a:pt x="45544" y="821421"/>
                </a:lnTo>
                <a:lnTo>
                  <a:pt x="53173" y="833128"/>
                </a:lnTo>
                <a:lnTo>
                  <a:pt x="64189" y="851217"/>
                </a:lnTo>
                <a:lnTo>
                  <a:pt x="68461" y="858708"/>
                </a:lnTo>
                <a:lnTo>
                  <a:pt x="80826" y="872110"/>
                </a:lnTo>
                <a:lnTo>
                  <a:pt x="93942" y="883465"/>
                </a:lnTo>
                <a:lnTo>
                  <a:pt x="102946" y="891686"/>
                </a:lnTo>
                <a:lnTo>
                  <a:pt x="109539" y="896164"/>
                </a:lnTo>
                <a:lnTo>
                  <a:pt x="117743" y="901055"/>
                </a:lnTo>
                <a:lnTo>
                  <a:pt x="127023" y="906220"/>
                </a:lnTo>
                <a:lnTo>
                  <a:pt x="139877" y="911569"/>
                </a:lnTo>
                <a:lnTo>
                  <a:pt x="155114" y="917040"/>
                </a:lnTo>
                <a:lnTo>
                  <a:pt x="171939" y="922592"/>
                </a:lnTo>
                <a:lnTo>
                  <a:pt x="185061" y="926293"/>
                </a:lnTo>
                <a:lnTo>
                  <a:pt x="195715" y="928761"/>
                </a:lnTo>
                <a:lnTo>
                  <a:pt x="222736" y="9336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25"/>
          <p:cNvSpPr/>
          <p:nvPr/>
        </p:nvSpPr>
        <p:spPr>
          <a:xfrm>
            <a:off x="5112067" y="3000375"/>
            <a:ext cx="585545" cy="814388"/>
          </a:xfrm>
          <a:custGeom>
            <a:avLst/>
            <a:gdLst/>
            <a:ahLst/>
            <a:cxnLst/>
            <a:rect l="0" t="0" r="0" b="0"/>
            <a:pathLst>
              <a:path w="585545" h="814388">
                <a:moveTo>
                  <a:pt x="0" y="0"/>
                </a:moveTo>
                <a:lnTo>
                  <a:pt x="18203" y="4551"/>
                </a:lnTo>
                <a:lnTo>
                  <a:pt x="34760" y="6785"/>
                </a:lnTo>
                <a:lnTo>
                  <a:pt x="50691" y="8730"/>
                </a:lnTo>
                <a:lnTo>
                  <a:pt x="64122" y="12770"/>
                </a:lnTo>
                <a:lnTo>
                  <a:pt x="133946" y="36073"/>
                </a:lnTo>
                <a:lnTo>
                  <a:pt x="144543" y="39289"/>
                </a:lnTo>
                <a:lnTo>
                  <a:pt x="176707" y="48365"/>
                </a:lnTo>
                <a:lnTo>
                  <a:pt x="195693" y="54198"/>
                </a:lnTo>
                <a:lnTo>
                  <a:pt x="226358" y="65045"/>
                </a:lnTo>
                <a:lnTo>
                  <a:pt x="245202" y="71938"/>
                </a:lnTo>
                <a:lnTo>
                  <a:pt x="261576" y="77486"/>
                </a:lnTo>
                <a:lnTo>
                  <a:pt x="276301" y="82137"/>
                </a:lnTo>
                <a:lnTo>
                  <a:pt x="289928" y="86191"/>
                </a:lnTo>
                <a:lnTo>
                  <a:pt x="301870" y="90798"/>
                </a:lnTo>
                <a:lnTo>
                  <a:pt x="312690" y="95774"/>
                </a:lnTo>
                <a:lnTo>
                  <a:pt x="322760" y="100997"/>
                </a:lnTo>
                <a:lnTo>
                  <a:pt x="397904" y="142287"/>
                </a:lnTo>
                <a:lnTo>
                  <a:pt x="411002" y="149150"/>
                </a:lnTo>
                <a:lnTo>
                  <a:pt x="421639" y="156584"/>
                </a:lnTo>
                <a:lnTo>
                  <a:pt x="438537" y="172462"/>
                </a:lnTo>
                <a:lnTo>
                  <a:pt x="454938" y="186505"/>
                </a:lnTo>
                <a:lnTo>
                  <a:pt x="472705" y="201953"/>
                </a:lnTo>
                <a:lnTo>
                  <a:pt x="482777" y="212740"/>
                </a:lnTo>
                <a:lnTo>
                  <a:pt x="493301" y="224694"/>
                </a:lnTo>
                <a:lnTo>
                  <a:pt x="515155" y="250676"/>
                </a:lnTo>
                <a:lnTo>
                  <a:pt x="526317" y="264273"/>
                </a:lnTo>
                <a:lnTo>
                  <a:pt x="543799" y="286999"/>
                </a:lnTo>
                <a:lnTo>
                  <a:pt x="551128" y="297060"/>
                </a:lnTo>
                <a:lnTo>
                  <a:pt x="557918" y="310435"/>
                </a:lnTo>
                <a:lnTo>
                  <a:pt x="564350" y="326019"/>
                </a:lnTo>
                <a:lnTo>
                  <a:pt x="570544" y="343076"/>
                </a:lnTo>
                <a:lnTo>
                  <a:pt x="575625" y="360162"/>
                </a:lnTo>
                <a:lnTo>
                  <a:pt x="579965" y="377268"/>
                </a:lnTo>
                <a:lnTo>
                  <a:pt x="583811" y="394387"/>
                </a:lnTo>
                <a:lnTo>
                  <a:pt x="585422" y="409609"/>
                </a:lnTo>
                <a:lnTo>
                  <a:pt x="585544" y="423568"/>
                </a:lnTo>
                <a:lnTo>
                  <a:pt x="584673" y="436684"/>
                </a:lnTo>
                <a:lnTo>
                  <a:pt x="581164" y="471576"/>
                </a:lnTo>
                <a:lnTo>
                  <a:pt x="578896" y="491549"/>
                </a:lnTo>
                <a:lnTo>
                  <a:pt x="577383" y="507722"/>
                </a:lnTo>
                <a:lnTo>
                  <a:pt x="576374" y="521361"/>
                </a:lnTo>
                <a:lnTo>
                  <a:pt x="575702" y="533312"/>
                </a:lnTo>
                <a:lnTo>
                  <a:pt x="572396" y="547946"/>
                </a:lnTo>
                <a:lnTo>
                  <a:pt x="567335" y="564369"/>
                </a:lnTo>
                <a:lnTo>
                  <a:pt x="561104" y="581986"/>
                </a:lnTo>
                <a:lnTo>
                  <a:pt x="553139" y="602303"/>
                </a:lnTo>
                <a:lnTo>
                  <a:pt x="534129" y="647737"/>
                </a:lnTo>
                <a:lnTo>
                  <a:pt x="524679" y="668045"/>
                </a:lnTo>
                <a:lnTo>
                  <a:pt x="515521" y="686346"/>
                </a:lnTo>
                <a:lnTo>
                  <a:pt x="484842" y="745386"/>
                </a:lnTo>
                <a:lnTo>
                  <a:pt x="472343" y="762448"/>
                </a:lnTo>
                <a:lnTo>
                  <a:pt x="420053" y="8143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26"/>
          <p:cNvSpPr/>
          <p:nvPr/>
        </p:nvSpPr>
        <p:spPr>
          <a:xfrm>
            <a:off x="5876363" y="3317963"/>
            <a:ext cx="80413" cy="93670"/>
          </a:xfrm>
          <a:custGeom>
            <a:avLst/>
            <a:gdLst/>
            <a:ahLst/>
            <a:cxnLst/>
            <a:rect l="0" t="0" r="0" b="0"/>
            <a:pathLst>
              <a:path w="80413" h="93670">
                <a:moveTo>
                  <a:pt x="58664" y="25312"/>
                </a:moveTo>
                <a:lnTo>
                  <a:pt x="66045" y="40073"/>
                </a:lnTo>
                <a:lnTo>
                  <a:pt x="66442" y="41820"/>
                </a:lnTo>
                <a:lnTo>
                  <a:pt x="66707" y="43937"/>
                </a:lnTo>
                <a:lnTo>
                  <a:pt x="66883" y="46301"/>
                </a:lnTo>
                <a:lnTo>
                  <a:pt x="66049" y="49782"/>
                </a:lnTo>
                <a:lnTo>
                  <a:pt x="64540" y="54008"/>
                </a:lnTo>
                <a:lnTo>
                  <a:pt x="62581" y="58730"/>
                </a:lnTo>
                <a:lnTo>
                  <a:pt x="60323" y="61878"/>
                </a:lnTo>
                <a:lnTo>
                  <a:pt x="57865" y="63977"/>
                </a:lnTo>
                <a:lnTo>
                  <a:pt x="55274" y="65376"/>
                </a:lnTo>
                <a:lnTo>
                  <a:pt x="51641" y="66309"/>
                </a:lnTo>
                <a:lnTo>
                  <a:pt x="47315" y="66930"/>
                </a:lnTo>
                <a:lnTo>
                  <a:pt x="42526" y="67345"/>
                </a:lnTo>
                <a:lnTo>
                  <a:pt x="39332" y="66669"/>
                </a:lnTo>
                <a:lnTo>
                  <a:pt x="37204" y="65266"/>
                </a:lnTo>
                <a:lnTo>
                  <a:pt x="35785" y="63378"/>
                </a:lnTo>
                <a:lnTo>
                  <a:pt x="33886" y="62119"/>
                </a:lnTo>
                <a:lnTo>
                  <a:pt x="31668" y="61280"/>
                </a:lnTo>
                <a:lnTo>
                  <a:pt x="29237" y="60721"/>
                </a:lnTo>
                <a:lnTo>
                  <a:pt x="27616" y="59395"/>
                </a:lnTo>
                <a:lnTo>
                  <a:pt x="26535" y="57559"/>
                </a:lnTo>
                <a:lnTo>
                  <a:pt x="25815" y="55382"/>
                </a:lnTo>
                <a:lnTo>
                  <a:pt x="25335" y="52026"/>
                </a:lnTo>
                <a:lnTo>
                  <a:pt x="25014" y="47884"/>
                </a:lnTo>
                <a:lnTo>
                  <a:pt x="24658" y="39154"/>
                </a:lnTo>
                <a:lnTo>
                  <a:pt x="24501" y="32099"/>
                </a:lnTo>
                <a:lnTo>
                  <a:pt x="25411" y="29836"/>
                </a:lnTo>
                <a:lnTo>
                  <a:pt x="26970" y="28328"/>
                </a:lnTo>
                <a:lnTo>
                  <a:pt x="28962" y="27323"/>
                </a:lnTo>
                <a:lnTo>
                  <a:pt x="30291" y="25700"/>
                </a:lnTo>
                <a:lnTo>
                  <a:pt x="31176" y="23665"/>
                </a:lnTo>
                <a:lnTo>
                  <a:pt x="31766" y="21357"/>
                </a:lnTo>
                <a:lnTo>
                  <a:pt x="33112" y="19817"/>
                </a:lnTo>
                <a:lnTo>
                  <a:pt x="34962" y="18791"/>
                </a:lnTo>
                <a:lnTo>
                  <a:pt x="37148" y="18107"/>
                </a:lnTo>
                <a:lnTo>
                  <a:pt x="39558" y="17651"/>
                </a:lnTo>
                <a:lnTo>
                  <a:pt x="42116" y="17347"/>
                </a:lnTo>
                <a:lnTo>
                  <a:pt x="44774" y="17145"/>
                </a:lnTo>
                <a:lnTo>
                  <a:pt x="47499" y="17009"/>
                </a:lnTo>
                <a:lnTo>
                  <a:pt x="53067" y="16859"/>
                </a:lnTo>
                <a:lnTo>
                  <a:pt x="55885" y="17772"/>
                </a:lnTo>
                <a:lnTo>
                  <a:pt x="58717" y="19332"/>
                </a:lnTo>
                <a:lnTo>
                  <a:pt x="65554" y="24131"/>
                </a:lnTo>
                <a:lnTo>
                  <a:pt x="67067" y="25477"/>
                </a:lnTo>
                <a:lnTo>
                  <a:pt x="71289" y="29512"/>
                </a:lnTo>
                <a:lnTo>
                  <a:pt x="72795" y="31922"/>
                </a:lnTo>
                <a:lnTo>
                  <a:pt x="73800" y="34481"/>
                </a:lnTo>
                <a:lnTo>
                  <a:pt x="74469" y="37140"/>
                </a:lnTo>
                <a:lnTo>
                  <a:pt x="74916" y="39864"/>
                </a:lnTo>
                <a:lnTo>
                  <a:pt x="75214" y="42634"/>
                </a:lnTo>
                <a:lnTo>
                  <a:pt x="75412" y="45432"/>
                </a:lnTo>
                <a:lnTo>
                  <a:pt x="74592" y="49203"/>
                </a:lnTo>
                <a:lnTo>
                  <a:pt x="73093" y="53622"/>
                </a:lnTo>
                <a:lnTo>
                  <a:pt x="71141" y="58472"/>
                </a:lnTo>
                <a:lnTo>
                  <a:pt x="69839" y="62659"/>
                </a:lnTo>
                <a:lnTo>
                  <a:pt x="68972" y="66402"/>
                </a:lnTo>
                <a:lnTo>
                  <a:pt x="68393" y="69851"/>
                </a:lnTo>
                <a:lnTo>
                  <a:pt x="67056" y="72149"/>
                </a:lnTo>
                <a:lnTo>
                  <a:pt x="65211" y="73682"/>
                </a:lnTo>
                <a:lnTo>
                  <a:pt x="63028" y="74703"/>
                </a:lnTo>
                <a:lnTo>
                  <a:pt x="60621" y="75384"/>
                </a:lnTo>
                <a:lnTo>
                  <a:pt x="58064" y="75839"/>
                </a:lnTo>
                <a:lnTo>
                  <a:pt x="55406" y="76141"/>
                </a:lnTo>
                <a:lnTo>
                  <a:pt x="51730" y="76343"/>
                </a:lnTo>
                <a:lnTo>
                  <a:pt x="42564" y="76567"/>
                </a:lnTo>
                <a:lnTo>
                  <a:pt x="21859" y="76731"/>
                </a:lnTo>
                <a:lnTo>
                  <a:pt x="18888" y="75784"/>
                </a:lnTo>
                <a:lnTo>
                  <a:pt x="15954" y="74200"/>
                </a:lnTo>
                <a:lnTo>
                  <a:pt x="13046" y="72191"/>
                </a:lnTo>
                <a:lnTo>
                  <a:pt x="11107" y="69899"/>
                </a:lnTo>
                <a:lnTo>
                  <a:pt x="9814" y="67419"/>
                </a:lnTo>
                <a:lnTo>
                  <a:pt x="8952" y="64813"/>
                </a:lnTo>
                <a:lnTo>
                  <a:pt x="7426" y="62124"/>
                </a:lnTo>
                <a:lnTo>
                  <a:pt x="5455" y="59378"/>
                </a:lnTo>
                <a:lnTo>
                  <a:pt x="3189" y="56595"/>
                </a:lnTo>
                <a:lnTo>
                  <a:pt x="1678" y="53787"/>
                </a:lnTo>
                <a:lnTo>
                  <a:pt x="671" y="50963"/>
                </a:lnTo>
                <a:lnTo>
                  <a:pt x="0" y="48128"/>
                </a:lnTo>
                <a:lnTo>
                  <a:pt x="505" y="45285"/>
                </a:lnTo>
                <a:lnTo>
                  <a:pt x="1793" y="42437"/>
                </a:lnTo>
                <a:lnTo>
                  <a:pt x="3605" y="39586"/>
                </a:lnTo>
                <a:lnTo>
                  <a:pt x="5765" y="35781"/>
                </a:lnTo>
                <a:lnTo>
                  <a:pt x="10706" y="26472"/>
                </a:lnTo>
                <a:lnTo>
                  <a:pt x="13357" y="22275"/>
                </a:lnTo>
                <a:lnTo>
                  <a:pt x="16077" y="18525"/>
                </a:lnTo>
                <a:lnTo>
                  <a:pt x="22735" y="10213"/>
                </a:lnTo>
                <a:lnTo>
                  <a:pt x="25187" y="8578"/>
                </a:lnTo>
                <a:lnTo>
                  <a:pt x="28726" y="6536"/>
                </a:lnTo>
                <a:lnTo>
                  <a:pt x="32991" y="4222"/>
                </a:lnTo>
                <a:lnTo>
                  <a:pt x="36786" y="2679"/>
                </a:lnTo>
                <a:lnTo>
                  <a:pt x="40268" y="1651"/>
                </a:lnTo>
                <a:lnTo>
                  <a:pt x="43543" y="965"/>
                </a:lnTo>
                <a:lnTo>
                  <a:pt x="46678" y="508"/>
                </a:lnTo>
                <a:lnTo>
                  <a:pt x="49721" y="204"/>
                </a:lnTo>
                <a:lnTo>
                  <a:pt x="52702" y="0"/>
                </a:lnTo>
                <a:lnTo>
                  <a:pt x="55642" y="817"/>
                </a:lnTo>
                <a:lnTo>
                  <a:pt x="58554" y="2315"/>
                </a:lnTo>
                <a:lnTo>
                  <a:pt x="61448" y="4265"/>
                </a:lnTo>
                <a:lnTo>
                  <a:pt x="64330" y="5566"/>
                </a:lnTo>
                <a:lnTo>
                  <a:pt x="67204" y="6432"/>
                </a:lnTo>
                <a:lnTo>
                  <a:pt x="70072" y="7011"/>
                </a:lnTo>
                <a:lnTo>
                  <a:pt x="71985" y="9301"/>
                </a:lnTo>
                <a:lnTo>
                  <a:pt x="73259" y="12733"/>
                </a:lnTo>
                <a:lnTo>
                  <a:pt x="74110" y="16926"/>
                </a:lnTo>
                <a:lnTo>
                  <a:pt x="75629" y="21626"/>
                </a:lnTo>
                <a:lnTo>
                  <a:pt x="77594" y="26665"/>
                </a:lnTo>
                <a:lnTo>
                  <a:pt x="79856" y="31929"/>
                </a:lnTo>
                <a:lnTo>
                  <a:pt x="80412" y="37343"/>
                </a:lnTo>
                <a:lnTo>
                  <a:pt x="79830" y="42858"/>
                </a:lnTo>
                <a:lnTo>
                  <a:pt x="78490" y="48439"/>
                </a:lnTo>
                <a:lnTo>
                  <a:pt x="76644" y="55017"/>
                </a:lnTo>
                <a:lnTo>
                  <a:pt x="72053" y="69947"/>
                </a:lnTo>
                <a:lnTo>
                  <a:pt x="69495" y="76023"/>
                </a:lnTo>
                <a:lnTo>
                  <a:pt x="66837" y="81027"/>
                </a:lnTo>
                <a:lnTo>
                  <a:pt x="64113" y="85315"/>
                </a:lnTo>
                <a:lnTo>
                  <a:pt x="60392" y="88174"/>
                </a:lnTo>
                <a:lnTo>
                  <a:pt x="56005" y="90080"/>
                </a:lnTo>
                <a:lnTo>
                  <a:pt x="51177" y="91350"/>
                </a:lnTo>
                <a:lnTo>
                  <a:pt x="46053" y="92198"/>
                </a:lnTo>
                <a:lnTo>
                  <a:pt x="40732" y="92762"/>
                </a:lnTo>
                <a:lnTo>
                  <a:pt x="35279" y="93139"/>
                </a:lnTo>
                <a:lnTo>
                  <a:pt x="26681" y="93557"/>
                </a:lnTo>
                <a:lnTo>
                  <a:pt x="23054" y="93669"/>
                </a:lnTo>
                <a:lnTo>
                  <a:pt x="19684" y="92790"/>
                </a:lnTo>
                <a:lnTo>
                  <a:pt x="16485" y="91252"/>
                </a:lnTo>
                <a:lnTo>
                  <a:pt x="13400" y="89275"/>
                </a:lnTo>
                <a:lnTo>
                  <a:pt x="11343" y="87003"/>
                </a:lnTo>
                <a:lnTo>
                  <a:pt x="9972" y="84537"/>
                </a:lnTo>
                <a:lnTo>
                  <a:pt x="9057" y="81940"/>
                </a:lnTo>
                <a:lnTo>
                  <a:pt x="8448" y="79257"/>
                </a:lnTo>
                <a:lnTo>
                  <a:pt x="8042" y="76515"/>
                </a:lnTo>
                <a:lnTo>
                  <a:pt x="7770" y="73735"/>
                </a:lnTo>
                <a:lnTo>
                  <a:pt x="7590" y="69976"/>
                </a:lnTo>
                <a:lnTo>
                  <a:pt x="7390" y="60720"/>
                </a:lnTo>
                <a:lnTo>
                  <a:pt x="9241" y="55585"/>
                </a:lnTo>
                <a:lnTo>
                  <a:pt x="12381" y="50256"/>
                </a:lnTo>
                <a:lnTo>
                  <a:pt x="16378" y="44799"/>
                </a:lnTo>
                <a:lnTo>
                  <a:pt x="19996" y="41161"/>
                </a:lnTo>
                <a:lnTo>
                  <a:pt x="23360" y="38735"/>
                </a:lnTo>
                <a:lnTo>
                  <a:pt x="26556" y="37118"/>
                </a:lnTo>
                <a:lnTo>
                  <a:pt x="30591" y="36040"/>
                </a:lnTo>
                <a:lnTo>
                  <a:pt x="35187" y="35321"/>
                </a:lnTo>
                <a:lnTo>
                  <a:pt x="40155" y="34842"/>
                </a:lnTo>
                <a:lnTo>
                  <a:pt x="45372" y="34523"/>
                </a:lnTo>
                <a:lnTo>
                  <a:pt x="63981" y="33968"/>
                </a:lnTo>
                <a:lnTo>
                  <a:pt x="65066" y="34893"/>
                </a:lnTo>
                <a:lnTo>
                  <a:pt x="65790" y="36462"/>
                </a:lnTo>
                <a:lnTo>
                  <a:pt x="66951" y="41273"/>
                </a:lnTo>
                <a:lnTo>
                  <a:pt x="67046" y="42620"/>
                </a:lnTo>
                <a:lnTo>
                  <a:pt x="67109" y="44470"/>
                </a:lnTo>
                <a:lnTo>
                  <a:pt x="67152" y="46657"/>
                </a:lnTo>
                <a:lnTo>
                  <a:pt x="66228" y="49067"/>
                </a:lnTo>
                <a:lnTo>
                  <a:pt x="64659" y="51626"/>
                </a:lnTo>
                <a:lnTo>
                  <a:pt x="62661" y="54284"/>
                </a:lnTo>
                <a:lnTo>
                  <a:pt x="60376" y="56057"/>
                </a:lnTo>
                <a:lnTo>
                  <a:pt x="57901" y="57238"/>
                </a:lnTo>
                <a:lnTo>
                  <a:pt x="50091" y="59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27"/>
          <p:cNvSpPr/>
          <p:nvPr/>
        </p:nvSpPr>
        <p:spPr>
          <a:xfrm>
            <a:off x="5258991" y="1071562"/>
            <a:ext cx="281702" cy="337757"/>
          </a:xfrm>
          <a:custGeom>
            <a:avLst/>
            <a:gdLst/>
            <a:ahLst/>
            <a:cxnLst/>
            <a:rect l="0" t="0" r="0" b="0"/>
            <a:pathLst>
              <a:path w="281702" h="337757">
                <a:moveTo>
                  <a:pt x="7381" y="60007"/>
                </a:moveTo>
                <a:lnTo>
                  <a:pt x="2830" y="60007"/>
                </a:lnTo>
                <a:lnTo>
                  <a:pt x="1489" y="60960"/>
                </a:lnTo>
                <a:lnTo>
                  <a:pt x="596" y="62548"/>
                </a:lnTo>
                <a:lnTo>
                  <a:pt x="0" y="64558"/>
                </a:lnTo>
                <a:lnTo>
                  <a:pt x="556" y="65899"/>
                </a:lnTo>
                <a:lnTo>
                  <a:pt x="1878" y="66793"/>
                </a:lnTo>
                <a:lnTo>
                  <a:pt x="3713" y="67388"/>
                </a:lnTo>
                <a:lnTo>
                  <a:pt x="4935" y="68738"/>
                </a:lnTo>
                <a:lnTo>
                  <a:pt x="5751" y="70590"/>
                </a:lnTo>
                <a:lnTo>
                  <a:pt x="6656" y="76141"/>
                </a:lnTo>
                <a:lnTo>
                  <a:pt x="7059" y="84958"/>
                </a:lnTo>
                <a:lnTo>
                  <a:pt x="9778" y="95227"/>
                </a:lnTo>
                <a:lnTo>
                  <a:pt x="11837" y="100632"/>
                </a:lnTo>
                <a:lnTo>
                  <a:pt x="15114" y="107093"/>
                </a:lnTo>
                <a:lnTo>
                  <a:pt x="19204" y="114258"/>
                </a:lnTo>
                <a:lnTo>
                  <a:pt x="23835" y="121892"/>
                </a:lnTo>
                <a:lnTo>
                  <a:pt x="27876" y="129839"/>
                </a:lnTo>
                <a:lnTo>
                  <a:pt x="31522" y="137994"/>
                </a:lnTo>
                <a:lnTo>
                  <a:pt x="34905" y="146289"/>
                </a:lnTo>
                <a:lnTo>
                  <a:pt x="37160" y="153723"/>
                </a:lnTo>
                <a:lnTo>
                  <a:pt x="38664" y="160585"/>
                </a:lnTo>
                <a:lnTo>
                  <a:pt x="39666" y="167064"/>
                </a:lnTo>
                <a:lnTo>
                  <a:pt x="41287" y="173288"/>
                </a:lnTo>
                <a:lnTo>
                  <a:pt x="43320" y="179343"/>
                </a:lnTo>
                <a:lnTo>
                  <a:pt x="45628" y="185285"/>
                </a:lnTo>
                <a:lnTo>
                  <a:pt x="49071" y="193056"/>
                </a:lnTo>
                <a:lnTo>
                  <a:pt x="57978" y="211850"/>
                </a:lnTo>
                <a:lnTo>
                  <a:pt x="63020" y="220291"/>
                </a:lnTo>
                <a:lnTo>
                  <a:pt x="68286" y="227823"/>
                </a:lnTo>
                <a:lnTo>
                  <a:pt x="73702" y="234750"/>
                </a:lnTo>
                <a:lnTo>
                  <a:pt x="77313" y="241272"/>
                </a:lnTo>
                <a:lnTo>
                  <a:pt x="79719" y="247526"/>
                </a:lnTo>
                <a:lnTo>
                  <a:pt x="81324" y="253600"/>
                </a:lnTo>
                <a:lnTo>
                  <a:pt x="86204" y="263364"/>
                </a:lnTo>
                <a:lnTo>
                  <a:pt x="93267" y="275588"/>
                </a:lnTo>
                <a:lnTo>
                  <a:pt x="101786" y="289453"/>
                </a:lnTo>
                <a:lnTo>
                  <a:pt x="108418" y="299649"/>
                </a:lnTo>
                <a:lnTo>
                  <a:pt x="113791" y="307398"/>
                </a:lnTo>
                <a:lnTo>
                  <a:pt x="118326" y="313517"/>
                </a:lnTo>
                <a:lnTo>
                  <a:pt x="123365" y="322856"/>
                </a:lnTo>
                <a:lnTo>
                  <a:pt x="124709" y="326680"/>
                </a:lnTo>
                <a:lnTo>
                  <a:pt x="128742" y="333469"/>
                </a:lnTo>
                <a:lnTo>
                  <a:pt x="131151" y="336612"/>
                </a:lnTo>
                <a:lnTo>
                  <a:pt x="133709" y="337756"/>
                </a:lnTo>
                <a:lnTo>
                  <a:pt x="136367" y="337566"/>
                </a:lnTo>
                <a:lnTo>
                  <a:pt x="139092" y="336486"/>
                </a:lnTo>
                <a:lnTo>
                  <a:pt x="140908" y="333862"/>
                </a:lnTo>
                <a:lnTo>
                  <a:pt x="142926" y="325866"/>
                </a:lnTo>
                <a:lnTo>
                  <a:pt x="146363" y="310882"/>
                </a:lnTo>
                <a:lnTo>
                  <a:pt x="148614" y="301552"/>
                </a:lnTo>
                <a:lnTo>
                  <a:pt x="151066" y="293427"/>
                </a:lnTo>
                <a:lnTo>
                  <a:pt x="153653" y="286106"/>
                </a:lnTo>
                <a:lnTo>
                  <a:pt x="156331" y="279320"/>
                </a:lnTo>
                <a:lnTo>
                  <a:pt x="159068" y="272891"/>
                </a:lnTo>
                <a:lnTo>
                  <a:pt x="164650" y="260667"/>
                </a:lnTo>
                <a:lnTo>
                  <a:pt x="167472" y="253788"/>
                </a:lnTo>
                <a:lnTo>
                  <a:pt x="170306" y="246345"/>
                </a:lnTo>
                <a:lnTo>
                  <a:pt x="173148" y="238525"/>
                </a:lnTo>
                <a:lnTo>
                  <a:pt x="216957" y="127695"/>
                </a:lnTo>
                <a:lnTo>
                  <a:pt x="226891" y="104061"/>
                </a:lnTo>
                <a:lnTo>
                  <a:pt x="234481" y="87207"/>
                </a:lnTo>
                <a:lnTo>
                  <a:pt x="241029" y="73366"/>
                </a:lnTo>
                <a:lnTo>
                  <a:pt x="246014" y="64151"/>
                </a:lnTo>
                <a:lnTo>
                  <a:pt x="269466" y="22761"/>
                </a:lnTo>
                <a:lnTo>
                  <a:pt x="28170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28"/>
          <p:cNvSpPr/>
          <p:nvPr/>
        </p:nvSpPr>
        <p:spPr>
          <a:xfrm>
            <a:off x="5300662" y="574357"/>
            <a:ext cx="128589" cy="351474"/>
          </a:xfrm>
          <a:custGeom>
            <a:avLst/>
            <a:gdLst/>
            <a:ahLst/>
            <a:cxnLst/>
            <a:rect l="0" t="0" r="0" b="0"/>
            <a:pathLst>
              <a:path w="128589" h="351474">
                <a:moveTo>
                  <a:pt x="0" y="0"/>
                </a:moveTo>
                <a:lnTo>
                  <a:pt x="20400" y="20400"/>
                </a:lnTo>
                <a:lnTo>
                  <a:pt x="23125" y="25030"/>
                </a:lnTo>
                <a:lnTo>
                  <a:pt x="25894" y="30974"/>
                </a:lnTo>
                <a:lnTo>
                  <a:pt x="28693" y="37794"/>
                </a:lnTo>
                <a:lnTo>
                  <a:pt x="31511" y="44246"/>
                </a:lnTo>
                <a:lnTo>
                  <a:pt x="37182" y="56495"/>
                </a:lnTo>
                <a:lnTo>
                  <a:pt x="40028" y="63381"/>
                </a:lnTo>
                <a:lnTo>
                  <a:pt x="42878" y="70829"/>
                </a:lnTo>
                <a:lnTo>
                  <a:pt x="45731" y="78652"/>
                </a:lnTo>
                <a:lnTo>
                  <a:pt x="47632" y="86724"/>
                </a:lnTo>
                <a:lnTo>
                  <a:pt x="48900" y="94964"/>
                </a:lnTo>
                <a:lnTo>
                  <a:pt x="49745" y="103314"/>
                </a:lnTo>
                <a:lnTo>
                  <a:pt x="52213" y="110786"/>
                </a:lnTo>
                <a:lnTo>
                  <a:pt x="55764" y="117672"/>
                </a:lnTo>
                <a:lnTo>
                  <a:pt x="60036" y="124168"/>
                </a:lnTo>
                <a:lnTo>
                  <a:pt x="62884" y="131356"/>
                </a:lnTo>
                <a:lnTo>
                  <a:pt x="64783" y="139006"/>
                </a:lnTo>
                <a:lnTo>
                  <a:pt x="66049" y="146963"/>
                </a:lnTo>
                <a:lnTo>
                  <a:pt x="68797" y="157030"/>
                </a:lnTo>
                <a:lnTo>
                  <a:pt x="72535" y="168504"/>
                </a:lnTo>
                <a:lnTo>
                  <a:pt x="76932" y="180916"/>
                </a:lnTo>
                <a:lnTo>
                  <a:pt x="80816" y="191096"/>
                </a:lnTo>
                <a:lnTo>
                  <a:pt x="84357" y="199787"/>
                </a:lnTo>
                <a:lnTo>
                  <a:pt x="87670" y="207486"/>
                </a:lnTo>
                <a:lnTo>
                  <a:pt x="91784" y="219287"/>
                </a:lnTo>
                <a:lnTo>
                  <a:pt x="106676" y="265846"/>
                </a:lnTo>
                <a:lnTo>
                  <a:pt x="117579" y="295954"/>
                </a:lnTo>
                <a:lnTo>
                  <a:pt x="121249" y="306840"/>
                </a:lnTo>
                <a:lnTo>
                  <a:pt x="123695" y="315050"/>
                </a:lnTo>
                <a:lnTo>
                  <a:pt x="125326" y="321476"/>
                </a:lnTo>
                <a:lnTo>
                  <a:pt x="127138" y="331156"/>
                </a:lnTo>
                <a:lnTo>
                  <a:pt x="128158" y="341960"/>
                </a:lnTo>
                <a:lnTo>
                  <a:pt x="128588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29"/>
          <p:cNvSpPr/>
          <p:nvPr/>
        </p:nvSpPr>
        <p:spPr>
          <a:xfrm>
            <a:off x="5189220" y="507570"/>
            <a:ext cx="908685" cy="323258"/>
          </a:xfrm>
          <a:custGeom>
            <a:avLst/>
            <a:gdLst/>
            <a:ahLst/>
            <a:cxnLst/>
            <a:rect l="0" t="0" r="0" b="0"/>
            <a:pathLst>
              <a:path w="908685" h="323258">
                <a:moveTo>
                  <a:pt x="0" y="281100"/>
                </a:moveTo>
                <a:lnTo>
                  <a:pt x="18626" y="274256"/>
                </a:lnTo>
                <a:lnTo>
                  <a:pt x="26693" y="269168"/>
                </a:lnTo>
                <a:lnTo>
                  <a:pt x="35994" y="266272"/>
                </a:lnTo>
                <a:lnTo>
                  <a:pt x="41140" y="265499"/>
                </a:lnTo>
                <a:lnTo>
                  <a:pt x="52192" y="261174"/>
                </a:lnTo>
                <a:lnTo>
                  <a:pt x="67179" y="254481"/>
                </a:lnTo>
                <a:lnTo>
                  <a:pt x="84791" y="246209"/>
                </a:lnTo>
                <a:lnTo>
                  <a:pt x="99390" y="239742"/>
                </a:lnTo>
                <a:lnTo>
                  <a:pt x="123230" y="230016"/>
                </a:lnTo>
                <a:lnTo>
                  <a:pt x="143351" y="222518"/>
                </a:lnTo>
                <a:lnTo>
                  <a:pt x="161819" y="215058"/>
                </a:lnTo>
                <a:lnTo>
                  <a:pt x="179552" y="205393"/>
                </a:lnTo>
                <a:lnTo>
                  <a:pt x="188281" y="200148"/>
                </a:lnTo>
                <a:lnTo>
                  <a:pt x="205600" y="189241"/>
                </a:lnTo>
                <a:lnTo>
                  <a:pt x="213266" y="183666"/>
                </a:lnTo>
                <a:lnTo>
                  <a:pt x="220283" y="178044"/>
                </a:lnTo>
                <a:lnTo>
                  <a:pt x="226865" y="172391"/>
                </a:lnTo>
                <a:lnTo>
                  <a:pt x="268791" y="137847"/>
                </a:lnTo>
                <a:lnTo>
                  <a:pt x="277301" y="130353"/>
                </a:lnTo>
                <a:lnTo>
                  <a:pt x="291838" y="116946"/>
                </a:lnTo>
                <a:lnTo>
                  <a:pt x="304648" y="104637"/>
                </a:lnTo>
                <a:lnTo>
                  <a:pt x="309778" y="97736"/>
                </a:lnTo>
                <a:lnTo>
                  <a:pt x="314151" y="90277"/>
                </a:lnTo>
                <a:lnTo>
                  <a:pt x="318019" y="82447"/>
                </a:lnTo>
                <a:lnTo>
                  <a:pt x="321550" y="76274"/>
                </a:lnTo>
                <a:lnTo>
                  <a:pt x="328013" y="66876"/>
                </a:lnTo>
                <a:lnTo>
                  <a:pt x="331070" y="60179"/>
                </a:lnTo>
                <a:lnTo>
                  <a:pt x="334061" y="51904"/>
                </a:lnTo>
                <a:lnTo>
                  <a:pt x="337007" y="42578"/>
                </a:lnTo>
                <a:lnTo>
                  <a:pt x="339924" y="35407"/>
                </a:lnTo>
                <a:lnTo>
                  <a:pt x="342821" y="29675"/>
                </a:lnTo>
                <a:lnTo>
                  <a:pt x="347627" y="20765"/>
                </a:lnTo>
                <a:lnTo>
                  <a:pt x="349763" y="13630"/>
                </a:lnTo>
                <a:lnTo>
                  <a:pt x="353252" y="7284"/>
                </a:lnTo>
                <a:lnTo>
                  <a:pt x="358703" y="0"/>
                </a:lnTo>
                <a:lnTo>
                  <a:pt x="359150" y="355"/>
                </a:lnTo>
                <a:lnTo>
                  <a:pt x="359647" y="3289"/>
                </a:lnTo>
                <a:lnTo>
                  <a:pt x="359927" y="10296"/>
                </a:lnTo>
                <a:lnTo>
                  <a:pt x="360918" y="15791"/>
                </a:lnTo>
                <a:lnTo>
                  <a:pt x="364560" y="32057"/>
                </a:lnTo>
                <a:lnTo>
                  <a:pt x="365913" y="39824"/>
                </a:lnTo>
                <a:lnTo>
                  <a:pt x="366814" y="46907"/>
                </a:lnTo>
                <a:lnTo>
                  <a:pt x="367415" y="53533"/>
                </a:lnTo>
                <a:lnTo>
                  <a:pt x="368083" y="91377"/>
                </a:lnTo>
                <a:lnTo>
                  <a:pt x="368261" y="117470"/>
                </a:lnTo>
                <a:lnTo>
                  <a:pt x="369332" y="137723"/>
                </a:lnTo>
                <a:lnTo>
                  <a:pt x="370999" y="154083"/>
                </a:lnTo>
                <a:lnTo>
                  <a:pt x="373062" y="167847"/>
                </a:lnTo>
                <a:lnTo>
                  <a:pt x="376343" y="182738"/>
                </a:lnTo>
                <a:lnTo>
                  <a:pt x="380435" y="198380"/>
                </a:lnTo>
                <a:lnTo>
                  <a:pt x="389110" y="228143"/>
                </a:lnTo>
                <a:lnTo>
                  <a:pt x="399348" y="260964"/>
                </a:lnTo>
                <a:lnTo>
                  <a:pt x="405453" y="279770"/>
                </a:lnTo>
                <a:lnTo>
                  <a:pt x="408415" y="287833"/>
                </a:lnTo>
                <a:lnTo>
                  <a:pt x="411341" y="295114"/>
                </a:lnTo>
                <a:lnTo>
                  <a:pt x="414245" y="301872"/>
                </a:lnTo>
                <a:lnTo>
                  <a:pt x="417471" y="311922"/>
                </a:lnTo>
                <a:lnTo>
                  <a:pt x="418331" y="315935"/>
                </a:lnTo>
                <a:lnTo>
                  <a:pt x="419857" y="318611"/>
                </a:lnTo>
                <a:lnTo>
                  <a:pt x="421827" y="320395"/>
                </a:lnTo>
                <a:lnTo>
                  <a:pt x="427282" y="323257"/>
                </a:lnTo>
                <a:lnTo>
                  <a:pt x="427729" y="322540"/>
                </a:lnTo>
                <a:lnTo>
                  <a:pt x="428227" y="319202"/>
                </a:lnTo>
                <a:lnTo>
                  <a:pt x="428507" y="271011"/>
                </a:lnTo>
                <a:lnTo>
                  <a:pt x="429498" y="254371"/>
                </a:lnTo>
                <a:lnTo>
                  <a:pt x="431112" y="240421"/>
                </a:lnTo>
                <a:lnTo>
                  <a:pt x="433141" y="228263"/>
                </a:lnTo>
                <a:lnTo>
                  <a:pt x="436397" y="216348"/>
                </a:lnTo>
                <a:lnTo>
                  <a:pt x="440474" y="204594"/>
                </a:lnTo>
                <a:lnTo>
                  <a:pt x="445096" y="192948"/>
                </a:lnTo>
                <a:lnTo>
                  <a:pt x="450083" y="183280"/>
                </a:lnTo>
                <a:lnTo>
                  <a:pt x="455313" y="174929"/>
                </a:lnTo>
                <a:lnTo>
                  <a:pt x="460704" y="167456"/>
                </a:lnTo>
                <a:lnTo>
                  <a:pt x="465251" y="160570"/>
                </a:lnTo>
                <a:lnTo>
                  <a:pt x="469235" y="154074"/>
                </a:lnTo>
                <a:lnTo>
                  <a:pt x="472843" y="147838"/>
                </a:lnTo>
                <a:lnTo>
                  <a:pt x="481932" y="138370"/>
                </a:lnTo>
                <a:lnTo>
                  <a:pt x="493274" y="130987"/>
                </a:lnTo>
                <a:lnTo>
                  <a:pt x="514772" y="122427"/>
                </a:lnTo>
                <a:lnTo>
                  <a:pt x="527555" y="120091"/>
                </a:lnTo>
                <a:lnTo>
                  <a:pt x="532678" y="120421"/>
                </a:lnTo>
                <a:lnTo>
                  <a:pt x="537046" y="121593"/>
                </a:lnTo>
                <a:lnTo>
                  <a:pt x="544440" y="125435"/>
                </a:lnTo>
                <a:lnTo>
                  <a:pt x="550900" y="130318"/>
                </a:lnTo>
                <a:lnTo>
                  <a:pt x="553004" y="132953"/>
                </a:lnTo>
                <a:lnTo>
                  <a:pt x="554407" y="135663"/>
                </a:lnTo>
                <a:lnTo>
                  <a:pt x="556918" y="145023"/>
                </a:lnTo>
                <a:lnTo>
                  <a:pt x="561209" y="165059"/>
                </a:lnTo>
                <a:lnTo>
                  <a:pt x="561781" y="181832"/>
                </a:lnTo>
                <a:lnTo>
                  <a:pt x="561211" y="202538"/>
                </a:lnTo>
                <a:lnTo>
                  <a:pt x="558989" y="244278"/>
                </a:lnTo>
                <a:lnTo>
                  <a:pt x="558002" y="272355"/>
                </a:lnTo>
                <a:lnTo>
                  <a:pt x="558691" y="281937"/>
                </a:lnTo>
                <a:lnTo>
                  <a:pt x="560103" y="289278"/>
                </a:lnTo>
                <a:lnTo>
                  <a:pt x="561997" y="295124"/>
                </a:lnTo>
                <a:lnTo>
                  <a:pt x="564101" y="304160"/>
                </a:lnTo>
                <a:lnTo>
                  <a:pt x="564663" y="307903"/>
                </a:lnTo>
                <a:lnTo>
                  <a:pt x="565989" y="310399"/>
                </a:lnTo>
                <a:lnTo>
                  <a:pt x="567826" y="312062"/>
                </a:lnTo>
                <a:lnTo>
                  <a:pt x="570003" y="313171"/>
                </a:lnTo>
                <a:lnTo>
                  <a:pt x="574962" y="314404"/>
                </a:lnTo>
                <a:lnTo>
                  <a:pt x="590458" y="315195"/>
                </a:lnTo>
                <a:lnTo>
                  <a:pt x="600880" y="312763"/>
                </a:lnTo>
                <a:lnTo>
                  <a:pt x="614720" y="306602"/>
                </a:lnTo>
                <a:lnTo>
                  <a:pt x="625078" y="300959"/>
                </a:lnTo>
                <a:lnTo>
                  <a:pt x="636746" y="294339"/>
                </a:lnTo>
                <a:lnTo>
                  <a:pt x="646430" y="288021"/>
                </a:lnTo>
                <a:lnTo>
                  <a:pt x="654791" y="281904"/>
                </a:lnTo>
                <a:lnTo>
                  <a:pt x="695549" y="249297"/>
                </a:lnTo>
                <a:lnTo>
                  <a:pt x="705634" y="240848"/>
                </a:lnTo>
                <a:lnTo>
                  <a:pt x="714263" y="233310"/>
                </a:lnTo>
                <a:lnTo>
                  <a:pt x="721920" y="226380"/>
                </a:lnTo>
                <a:lnTo>
                  <a:pt x="729883" y="219855"/>
                </a:lnTo>
                <a:lnTo>
                  <a:pt x="738048" y="213600"/>
                </a:lnTo>
                <a:lnTo>
                  <a:pt x="746350" y="207525"/>
                </a:lnTo>
                <a:lnTo>
                  <a:pt x="753789" y="201570"/>
                </a:lnTo>
                <a:lnTo>
                  <a:pt x="760653" y="195695"/>
                </a:lnTo>
                <a:lnTo>
                  <a:pt x="767135" y="189873"/>
                </a:lnTo>
                <a:lnTo>
                  <a:pt x="772408" y="184087"/>
                </a:lnTo>
                <a:lnTo>
                  <a:pt x="776876" y="178324"/>
                </a:lnTo>
                <a:lnTo>
                  <a:pt x="780807" y="172578"/>
                </a:lnTo>
                <a:lnTo>
                  <a:pt x="784381" y="166842"/>
                </a:lnTo>
                <a:lnTo>
                  <a:pt x="787715" y="161113"/>
                </a:lnTo>
                <a:lnTo>
                  <a:pt x="790890" y="155388"/>
                </a:lnTo>
                <a:lnTo>
                  <a:pt x="794419" y="146488"/>
                </a:lnTo>
                <a:lnTo>
                  <a:pt x="795987" y="137452"/>
                </a:lnTo>
                <a:lnTo>
                  <a:pt x="796406" y="131042"/>
                </a:lnTo>
                <a:lnTo>
                  <a:pt x="796994" y="113448"/>
                </a:lnTo>
                <a:lnTo>
                  <a:pt x="797193" y="98970"/>
                </a:lnTo>
                <a:lnTo>
                  <a:pt x="796257" y="96815"/>
                </a:lnTo>
                <a:lnTo>
                  <a:pt x="794680" y="95378"/>
                </a:lnTo>
                <a:lnTo>
                  <a:pt x="792677" y="94420"/>
                </a:lnTo>
                <a:lnTo>
                  <a:pt x="785306" y="88521"/>
                </a:lnTo>
                <a:lnTo>
                  <a:pt x="783570" y="87944"/>
                </a:lnTo>
                <a:lnTo>
                  <a:pt x="782412" y="88512"/>
                </a:lnTo>
                <a:lnTo>
                  <a:pt x="781641" y="89843"/>
                </a:lnTo>
                <a:lnTo>
                  <a:pt x="775703" y="96402"/>
                </a:lnTo>
                <a:lnTo>
                  <a:pt x="771453" y="100817"/>
                </a:lnTo>
                <a:lnTo>
                  <a:pt x="766714" y="106619"/>
                </a:lnTo>
                <a:lnTo>
                  <a:pt x="761650" y="113344"/>
                </a:lnTo>
                <a:lnTo>
                  <a:pt x="756369" y="120685"/>
                </a:lnTo>
                <a:lnTo>
                  <a:pt x="751896" y="128437"/>
                </a:lnTo>
                <a:lnTo>
                  <a:pt x="747962" y="136462"/>
                </a:lnTo>
                <a:lnTo>
                  <a:pt x="741049" y="152046"/>
                </a:lnTo>
                <a:lnTo>
                  <a:pt x="734802" y="165322"/>
                </a:lnTo>
                <a:lnTo>
                  <a:pt x="725931" y="183507"/>
                </a:lnTo>
                <a:lnTo>
                  <a:pt x="723984" y="189368"/>
                </a:lnTo>
                <a:lnTo>
                  <a:pt x="722686" y="195180"/>
                </a:lnTo>
                <a:lnTo>
                  <a:pt x="721820" y="200960"/>
                </a:lnTo>
                <a:lnTo>
                  <a:pt x="722196" y="207671"/>
                </a:lnTo>
                <a:lnTo>
                  <a:pt x="723399" y="215002"/>
                </a:lnTo>
                <a:lnTo>
                  <a:pt x="725153" y="222747"/>
                </a:lnTo>
                <a:lnTo>
                  <a:pt x="727275" y="228863"/>
                </a:lnTo>
                <a:lnTo>
                  <a:pt x="732173" y="238198"/>
                </a:lnTo>
                <a:lnTo>
                  <a:pt x="737525" y="245522"/>
                </a:lnTo>
                <a:lnTo>
                  <a:pt x="740286" y="248809"/>
                </a:lnTo>
                <a:lnTo>
                  <a:pt x="744031" y="251000"/>
                </a:lnTo>
                <a:lnTo>
                  <a:pt x="757452" y="255036"/>
                </a:lnTo>
                <a:lnTo>
                  <a:pt x="764635" y="259356"/>
                </a:lnTo>
                <a:lnTo>
                  <a:pt x="776083" y="261911"/>
                </a:lnTo>
                <a:lnTo>
                  <a:pt x="783136" y="262592"/>
                </a:lnTo>
                <a:lnTo>
                  <a:pt x="796053" y="260809"/>
                </a:lnTo>
                <a:lnTo>
                  <a:pt x="808143" y="257794"/>
                </a:lnTo>
                <a:lnTo>
                  <a:pt x="833968" y="253318"/>
                </a:lnTo>
                <a:lnTo>
                  <a:pt x="851665" y="247797"/>
                </a:lnTo>
                <a:lnTo>
                  <a:pt x="863052" y="243658"/>
                </a:lnTo>
                <a:lnTo>
                  <a:pt x="908684" y="2296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30"/>
          <p:cNvSpPr/>
          <p:nvPr/>
        </p:nvSpPr>
        <p:spPr>
          <a:xfrm>
            <a:off x="6245716" y="531749"/>
            <a:ext cx="255097" cy="385509"/>
          </a:xfrm>
          <a:custGeom>
            <a:avLst/>
            <a:gdLst/>
            <a:ahLst/>
            <a:cxnLst/>
            <a:rect l="0" t="0" r="0" b="0"/>
            <a:pathLst>
              <a:path w="255097" h="385509">
                <a:moveTo>
                  <a:pt x="186516" y="51181"/>
                </a:moveTo>
                <a:lnTo>
                  <a:pt x="186516" y="42079"/>
                </a:lnTo>
                <a:lnTo>
                  <a:pt x="185564" y="38445"/>
                </a:lnTo>
                <a:lnTo>
                  <a:pt x="181966" y="31868"/>
                </a:lnTo>
                <a:lnTo>
                  <a:pt x="174584" y="22810"/>
                </a:lnTo>
                <a:lnTo>
                  <a:pt x="169989" y="18932"/>
                </a:lnTo>
                <a:lnTo>
                  <a:pt x="164068" y="14441"/>
                </a:lnTo>
                <a:lnTo>
                  <a:pt x="157263" y="9543"/>
                </a:lnTo>
                <a:lnTo>
                  <a:pt x="151774" y="6277"/>
                </a:lnTo>
                <a:lnTo>
                  <a:pt x="147162" y="4100"/>
                </a:lnTo>
                <a:lnTo>
                  <a:pt x="143135" y="2648"/>
                </a:lnTo>
                <a:lnTo>
                  <a:pt x="138545" y="1681"/>
                </a:lnTo>
                <a:lnTo>
                  <a:pt x="133581" y="1036"/>
                </a:lnTo>
                <a:lnTo>
                  <a:pt x="128366" y="606"/>
                </a:lnTo>
                <a:lnTo>
                  <a:pt x="122984" y="319"/>
                </a:lnTo>
                <a:lnTo>
                  <a:pt x="111925" y="0"/>
                </a:lnTo>
                <a:lnTo>
                  <a:pt x="106309" y="868"/>
                </a:lnTo>
                <a:lnTo>
                  <a:pt x="100659" y="2399"/>
                </a:lnTo>
                <a:lnTo>
                  <a:pt x="94988" y="4372"/>
                </a:lnTo>
                <a:lnTo>
                  <a:pt x="89303" y="6640"/>
                </a:lnTo>
                <a:lnTo>
                  <a:pt x="83607" y="9104"/>
                </a:lnTo>
                <a:lnTo>
                  <a:pt x="77905" y="11700"/>
                </a:lnTo>
                <a:lnTo>
                  <a:pt x="73151" y="15335"/>
                </a:lnTo>
                <a:lnTo>
                  <a:pt x="65330" y="24454"/>
                </a:lnTo>
                <a:lnTo>
                  <a:pt x="58678" y="32317"/>
                </a:lnTo>
                <a:lnTo>
                  <a:pt x="51594" y="39939"/>
                </a:lnTo>
                <a:lnTo>
                  <a:pt x="42096" y="49677"/>
                </a:lnTo>
                <a:lnTo>
                  <a:pt x="37848" y="55893"/>
                </a:lnTo>
                <a:lnTo>
                  <a:pt x="34064" y="62895"/>
                </a:lnTo>
                <a:lnTo>
                  <a:pt x="26367" y="79247"/>
                </a:lnTo>
                <a:lnTo>
                  <a:pt x="4936" y="122774"/>
                </a:lnTo>
                <a:lnTo>
                  <a:pt x="2597" y="129390"/>
                </a:lnTo>
                <a:lnTo>
                  <a:pt x="1039" y="135705"/>
                </a:lnTo>
                <a:lnTo>
                  <a:pt x="0" y="141820"/>
                </a:lnTo>
                <a:lnTo>
                  <a:pt x="259" y="146850"/>
                </a:lnTo>
                <a:lnTo>
                  <a:pt x="1385" y="151155"/>
                </a:lnTo>
                <a:lnTo>
                  <a:pt x="5176" y="159431"/>
                </a:lnTo>
                <a:lnTo>
                  <a:pt x="10035" y="169459"/>
                </a:lnTo>
                <a:lnTo>
                  <a:pt x="12665" y="172896"/>
                </a:lnTo>
                <a:lnTo>
                  <a:pt x="15370" y="175186"/>
                </a:lnTo>
                <a:lnTo>
                  <a:pt x="18126" y="176714"/>
                </a:lnTo>
                <a:lnTo>
                  <a:pt x="23728" y="178410"/>
                </a:lnTo>
                <a:lnTo>
                  <a:pt x="29393" y="179165"/>
                </a:lnTo>
                <a:lnTo>
                  <a:pt x="35087" y="179500"/>
                </a:lnTo>
                <a:lnTo>
                  <a:pt x="58285" y="179715"/>
                </a:lnTo>
                <a:lnTo>
                  <a:pt x="66977" y="179744"/>
                </a:lnTo>
                <a:lnTo>
                  <a:pt x="71581" y="178800"/>
                </a:lnTo>
                <a:lnTo>
                  <a:pt x="76555" y="177218"/>
                </a:lnTo>
                <a:lnTo>
                  <a:pt x="81776" y="175210"/>
                </a:lnTo>
                <a:lnTo>
                  <a:pt x="87162" y="171967"/>
                </a:lnTo>
                <a:lnTo>
                  <a:pt x="92657" y="167900"/>
                </a:lnTo>
                <a:lnTo>
                  <a:pt x="98226" y="163283"/>
                </a:lnTo>
                <a:lnTo>
                  <a:pt x="103844" y="159253"/>
                </a:lnTo>
                <a:lnTo>
                  <a:pt x="109494" y="155614"/>
                </a:lnTo>
                <a:lnTo>
                  <a:pt x="115165" y="152235"/>
                </a:lnTo>
                <a:lnTo>
                  <a:pt x="119899" y="149030"/>
                </a:lnTo>
                <a:lnTo>
                  <a:pt x="127698" y="142929"/>
                </a:lnTo>
                <a:lnTo>
                  <a:pt x="132065" y="139016"/>
                </a:lnTo>
                <a:lnTo>
                  <a:pt x="141996" y="129589"/>
                </a:lnTo>
                <a:lnTo>
                  <a:pt x="146358" y="124408"/>
                </a:lnTo>
                <a:lnTo>
                  <a:pt x="153746" y="113571"/>
                </a:lnTo>
                <a:lnTo>
                  <a:pt x="160204" y="102405"/>
                </a:lnTo>
                <a:lnTo>
                  <a:pt x="163260" y="96760"/>
                </a:lnTo>
                <a:lnTo>
                  <a:pt x="176662" y="70612"/>
                </a:lnTo>
                <a:lnTo>
                  <a:pt x="181852" y="58420"/>
                </a:lnTo>
                <a:lnTo>
                  <a:pt x="187216" y="44577"/>
                </a:lnTo>
                <a:lnTo>
                  <a:pt x="192698" y="29633"/>
                </a:lnTo>
                <a:lnTo>
                  <a:pt x="196353" y="20623"/>
                </a:lnTo>
                <a:lnTo>
                  <a:pt x="200413" y="13152"/>
                </a:lnTo>
                <a:lnTo>
                  <a:pt x="201495" y="12493"/>
                </a:lnTo>
                <a:lnTo>
                  <a:pt x="202217" y="13006"/>
                </a:lnTo>
                <a:lnTo>
                  <a:pt x="202699" y="14301"/>
                </a:lnTo>
                <a:lnTo>
                  <a:pt x="207927" y="20674"/>
                </a:lnTo>
                <a:lnTo>
                  <a:pt x="209363" y="26080"/>
                </a:lnTo>
                <a:lnTo>
                  <a:pt x="210320" y="33495"/>
                </a:lnTo>
                <a:lnTo>
                  <a:pt x="210958" y="42247"/>
                </a:lnTo>
                <a:lnTo>
                  <a:pt x="212335" y="52845"/>
                </a:lnTo>
                <a:lnTo>
                  <a:pt x="214207" y="64673"/>
                </a:lnTo>
                <a:lnTo>
                  <a:pt x="216406" y="77320"/>
                </a:lnTo>
                <a:lnTo>
                  <a:pt x="221390" y="114233"/>
                </a:lnTo>
                <a:lnTo>
                  <a:pt x="224053" y="136078"/>
                </a:lnTo>
                <a:lnTo>
                  <a:pt x="225828" y="168739"/>
                </a:lnTo>
                <a:lnTo>
                  <a:pt x="227800" y="253289"/>
                </a:lnTo>
                <a:lnTo>
                  <a:pt x="229279" y="284979"/>
                </a:lnTo>
                <a:lnTo>
                  <a:pt x="231217" y="308011"/>
                </a:lnTo>
                <a:lnTo>
                  <a:pt x="233462" y="325271"/>
                </a:lnTo>
                <a:lnTo>
                  <a:pt x="234958" y="338683"/>
                </a:lnTo>
                <a:lnTo>
                  <a:pt x="235956" y="349529"/>
                </a:lnTo>
                <a:lnTo>
                  <a:pt x="236621" y="358664"/>
                </a:lnTo>
                <a:lnTo>
                  <a:pt x="238017" y="364755"/>
                </a:lnTo>
                <a:lnTo>
                  <a:pt x="239900" y="368815"/>
                </a:lnTo>
                <a:lnTo>
                  <a:pt x="247101" y="377069"/>
                </a:lnTo>
                <a:lnTo>
                  <a:pt x="255096" y="3855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31"/>
          <p:cNvSpPr/>
          <p:nvPr/>
        </p:nvSpPr>
        <p:spPr>
          <a:xfrm>
            <a:off x="6586537" y="454342"/>
            <a:ext cx="244816" cy="231410"/>
          </a:xfrm>
          <a:custGeom>
            <a:avLst/>
            <a:gdLst/>
            <a:ahLst/>
            <a:cxnLst/>
            <a:rect l="0" t="0" r="0" b="0"/>
            <a:pathLst>
              <a:path w="244816" h="231410">
                <a:moveTo>
                  <a:pt x="0" y="60008"/>
                </a:moveTo>
                <a:lnTo>
                  <a:pt x="18204" y="69109"/>
                </a:lnTo>
                <a:lnTo>
                  <a:pt x="24519" y="73695"/>
                </a:lnTo>
                <a:lnTo>
                  <a:pt x="29680" y="78658"/>
                </a:lnTo>
                <a:lnTo>
                  <a:pt x="34075" y="83871"/>
                </a:lnTo>
                <a:lnTo>
                  <a:pt x="37004" y="88299"/>
                </a:lnTo>
                <a:lnTo>
                  <a:pt x="38957" y="92203"/>
                </a:lnTo>
                <a:lnTo>
                  <a:pt x="40259" y="95759"/>
                </a:lnTo>
                <a:lnTo>
                  <a:pt x="42080" y="102892"/>
                </a:lnTo>
                <a:lnTo>
                  <a:pt x="46642" y="123517"/>
                </a:lnTo>
                <a:lnTo>
                  <a:pt x="48240" y="132827"/>
                </a:lnTo>
                <a:lnTo>
                  <a:pt x="49305" y="140939"/>
                </a:lnTo>
                <a:lnTo>
                  <a:pt x="50015" y="148252"/>
                </a:lnTo>
                <a:lnTo>
                  <a:pt x="51441" y="155032"/>
                </a:lnTo>
                <a:lnTo>
                  <a:pt x="53344" y="161457"/>
                </a:lnTo>
                <a:lnTo>
                  <a:pt x="55565" y="167646"/>
                </a:lnTo>
                <a:lnTo>
                  <a:pt x="57046" y="173676"/>
                </a:lnTo>
                <a:lnTo>
                  <a:pt x="58034" y="179602"/>
                </a:lnTo>
                <a:lnTo>
                  <a:pt x="58692" y="185457"/>
                </a:lnTo>
                <a:lnTo>
                  <a:pt x="59130" y="191265"/>
                </a:lnTo>
                <a:lnTo>
                  <a:pt x="59423" y="197043"/>
                </a:lnTo>
                <a:lnTo>
                  <a:pt x="59618" y="202799"/>
                </a:lnTo>
                <a:lnTo>
                  <a:pt x="60700" y="207590"/>
                </a:lnTo>
                <a:lnTo>
                  <a:pt x="62374" y="211736"/>
                </a:lnTo>
                <a:lnTo>
                  <a:pt x="65822" y="218882"/>
                </a:lnTo>
                <a:lnTo>
                  <a:pt x="67355" y="225234"/>
                </a:lnTo>
                <a:lnTo>
                  <a:pt x="68715" y="227308"/>
                </a:lnTo>
                <a:lnTo>
                  <a:pt x="70576" y="228691"/>
                </a:lnTo>
                <a:lnTo>
                  <a:pt x="72768" y="229613"/>
                </a:lnTo>
                <a:lnTo>
                  <a:pt x="80404" y="230911"/>
                </a:lnTo>
                <a:lnTo>
                  <a:pt x="85900" y="231215"/>
                </a:lnTo>
                <a:lnTo>
                  <a:pt x="91518" y="231350"/>
                </a:lnTo>
                <a:lnTo>
                  <a:pt x="97190" y="231409"/>
                </a:lnTo>
                <a:lnTo>
                  <a:pt x="100036" y="230473"/>
                </a:lnTo>
                <a:lnTo>
                  <a:pt x="105738" y="226893"/>
                </a:lnTo>
                <a:lnTo>
                  <a:pt x="109544" y="224604"/>
                </a:lnTo>
                <a:lnTo>
                  <a:pt x="113987" y="222126"/>
                </a:lnTo>
                <a:lnTo>
                  <a:pt x="118854" y="219522"/>
                </a:lnTo>
                <a:lnTo>
                  <a:pt x="124956" y="213975"/>
                </a:lnTo>
                <a:lnTo>
                  <a:pt x="131882" y="206468"/>
                </a:lnTo>
                <a:lnTo>
                  <a:pt x="177181" y="153390"/>
                </a:lnTo>
                <a:lnTo>
                  <a:pt x="187653" y="140360"/>
                </a:lnTo>
                <a:lnTo>
                  <a:pt x="195587" y="129769"/>
                </a:lnTo>
                <a:lnTo>
                  <a:pt x="201829" y="120802"/>
                </a:lnTo>
                <a:lnTo>
                  <a:pt x="206943" y="111967"/>
                </a:lnTo>
                <a:lnTo>
                  <a:pt x="211304" y="103220"/>
                </a:lnTo>
                <a:lnTo>
                  <a:pt x="234250" y="50446"/>
                </a:lnTo>
                <a:lnTo>
                  <a:pt x="239034" y="38393"/>
                </a:lnTo>
                <a:lnTo>
                  <a:pt x="242224" y="29405"/>
                </a:lnTo>
                <a:lnTo>
                  <a:pt x="244350" y="22461"/>
                </a:lnTo>
                <a:lnTo>
                  <a:pt x="244815" y="16879"/>
                </a:lnTo>
                <a:lnTo>
                  <a:pt x="244173" y="12205"/>
                </a:lnTo>
                <a:lnTo>
                  <a:pt x="242791" y="8137"/>
                </a:lnTo>
                <a:lnTo>
                  <a:pt x="240919" y="5425"/>
                </a:lnTo>
                <a:lnTo>
                  <a:pt x="238718" y="3616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32"/>
          <p:cNvSpPr/>
          <p:nvPr/>
        </p:nvSpPr>
        <p:spPr>
          <a:xfrm>
            <a:off x="6947125" y="451884"/>
            <a:ext cx="239488" cy="190338"/>
          </a:xfrm>
          <a:custGeom>
            <a:avLst/>
            <a:gdLst/>
            <a:ahLst/>
            <a:cxnLst/>
            <a:rect l="0" t="0" r="0" b="0"/>
            <a:pathLst>
              <a:path w="239488" h="190338">
                <a:moveTo>
                  <a:pt x="102327" y="11031"/>
                </a:moveTo>
                <a:lnTo>
                  <a:pt x="97776" y="1929"/>
                </a:lnTo>
                <a:lnTo>
                  <a:pt x="96435" y="200"/>
                </a:lnTo>
                <a:lnTo>
                  <a:pt x="95542" y="0"/>
                </a:lnTo>
                <a:lnTo>
                  <a:pt x="94946" y="820"/>
                </a:lnTo>
                <a:lnTo>
                  <a:pt x="91691" y="3271"/>
                </a:lnTo>
                <a:lnTo>
                  <a:pt x="80456" y="11074"/>
                </a:lnTo>
                <a:lnTo>
                  <a:pt x="71554" y="19632"/>
                </a:lnTo>
                <a:lnTo>
                  <a:pt x="60856" y="31052"/>
                </a:lnTo>
                <a:lnTo>
                  <a:pt x="48962" y="44381"/>
                </a:lnTo>
                <a:lnTo>
                  <a:pt x="40081" y="55172"/>
                </a:lnTo>
                <a:lnTo>
                  <a:pt x="33207" y="64270"/>
                </a:lnTo>
                <a:lnTo>
                  <a:pt x="27672" y="72241"/>
                </a:lnTo>
                <a:lnTo>
                  <a:pt x="23030" y="80413"/>
                </a:lnTo>
                <a:lnTo>
                  <a:pt x="18982" y="88718"/>
                </a:lnTo>
                <a:lnTo>
                  <a:pt x="11945" y="104613"/>
                </a:lnTo>
                <a:lnTo>
                  <a:pt x="5642" y="118028"/>
                </a:lnTo>
                <a:lnTo>
                  <a:pt x="3580" y="126177"/>
                </a:lnTo>
                <a:lnTo>
                  <a:pt x="2206" y="135420"/>
                </a:lnTo>
                <a:lnTo>
                  <a:pt x="1289" y="145392"/>
                </a:lnTo>
                <a:lnTo>
                  <a:pt x="679" y="153945"/>
                </a:lnTo>
                <a:lnTo>
                  <a:pt x="271" y="161552"/>
                </a:lnTo>
                <a:lnTo>
                  <a:pt x="0" y="168528"/>
                </a:lnTo>
                <a:lnTo>
                  <a:pt x="772" y="174131"/>
                </a:lnTo>
                <a:lnTo>
                  <a:pt x="2239" y="178819"/>
                </a:lnTo>
                <a:lnTo>
                  <a:pt x="4169" y="182897"/>
                </a:lnTo>
                <a:lnTo>
                  <a:pt x="6408" y="185616"/>
                </a:lnTo>
                <a:lnTo>
                  <a:pt x="8854" y="187428"/>
                </a:lnTo>
                <a:lnTo>
                  <a:pt x="14111" y="189442"/>
                </a:lnTo>
                <a:lnTo>
                  <a:pt x="19623" y="190337"/>
                </a:lnTo>
                <a:lnTo>
                  <a:pt x="25283" y="189623"/>
                </a:lnTo>
                <a:lnTo>
                  <a:pt x="32867" y="188195"/>
                </a:lnTo>
                <a:lnTo>
                  <a:pt x="41733" y="186290"/>
                </a:lnTo>
                <a:lnTo>
                  <a:pt x="48596" y="184068"/>
                </a:lnTo>
                <a:lnTo>
                  <a:pt x="54124" y="181634"/>
                </a:lnTo>
                <a:lnTo>
                  <a:pt x="58762" y="179058"/>
                </a:lnTo>
                <a:lnTo>
                  <a:pt x="68994" y="173657"/>
                </a:lnTo>
                <a:lnTo>
                  <a:pt x="74390" y="170883"/>
                </a:lnTo>
                <a:lnTo>
                  <a:pt x="79892" y="167129"/>
                </a:lnTo>
                <a:lnTo>
                  <a:pt x="85465" y="162721"/>
                </a:lnTo>
                <a:lnTo>
                  <a:pt x="91086" y="157878"/>
                </a:lnTo>
                <a:lnTo>
                  <a:pt x="95786" y="153696"/>
                </a:lnTo>
                <a:lnTo>
                  <a:pt x="103548" y="146510"/>
                </a:lnTo>
                <a:lnTo>
                  <a:pt x="106951" y="142308"/>
                </a:lnTo>
                <a:lnTo>
                  <a:pt x="110172" y="137601"/>
                </a:lnTo>
                <a:lnTo>
                  <a:pt x="113272" y="132558"/>
                </a:lnTo>
                <a:lnTo>
                  <a:pt x="117243" y="125387"/>
                </a:lnTo>
                <a:lnTo>
                  <a:pt x="126737" y="107258"/>
                </a:lnTo>
                <a:lnTo>
                  <a:pt x="130030" y="98995"/>
                </a:lnTo>
                <a:lnTo>
                  <a:pt x="132226" y="91581"/>
                </a:lnTo>
                <a:lnTo>
                  <a:pt x="133690" y="84733"/>
                </a:lnTo>
                <a:lnTo>
                  <a:pt x="134665" y="76358"/>
                </a:lnTo>
                <a:lnTo>
                  <a:pt x="135316" y="66965"/>
                </a:lnTo>
                <a:lnTo>
                  <a:pt x="135749" y="56893"/>
                </a:lnTo>
                <a:lnTo>
                  <a:pt x="136991" y="48273"/>
                </a:lnTo>
                <a:lnTo>
                  <a:pt x="138771" y="40621"/>
                </a:lnTo>
                <a:lnTo>
                  <a:pt x="140911" y="33615"/>
                </a:lnTo>
                <a:lnTo>
                  <a:pt x="142337" y="29897"/>
                </a:lnTo>
                <a:lnTo>
                  <a:pt x="143288" y="28371"/>
                </a:lnTo>
                <a:lnTo>
                  <a:pt x="149365" y="28214"/>
                </a:lnTo>
                <a:lnTo>
                  <a:pt x="151783" y="29154"/>
                </a:lnTo>
                <a:lnTo>
                  <a:pt x="157010" y="32738"/>
                </a:lnTo>
                <a:lnTo>
                  <a:pt x="158785" y="35980"/>
                </a:lnTo>
                <a:lnTo>
                  <a:pt x="159969" y="40046"/>
                </a:lnTo>
                <a:lnTo>
                  <a:pt x="160757" y="44661"/>
                </a:lnTo>
                <a:lnTo>
                  <a:pt x="163188" y="50596"/>
                </a:lnTo>
                <a:lnTo>
                  <a:pt x="166713" y="57410"/>
                </a:lnTo>
                <a:lnTo>
                  <a:pt x="170969" y="64810"/>
                </a:lnTo>
                <a:lnTo>
                  <a:pt x="173806" y="72601"/>
                </a:lnTo>
                <a:lnTo>
                  <a:pt x="175697" y="80653"/>
                </a:lnTo>
                <a:lnTo>
                  <a:pt x="176958" y="88878"/>
                </a:lnTo>
                <a:lnTo>
                  <a:pt x="178751" y="95314"/>
                </a:lnTo>
                <a:lnTo>
                  <a:pt x="180899" y="100557"/>
                </a:lnTo>
                <a:lnTo>
                  <a:pt x="185826" y="109875"/>
                </a:lnTo>
                <a:lnTo>
                  <a:pt x="191190" y="120366"/>
                </a:lnTo>
                <a:lnTo>
                  <a:pt x="194906" y="126784"/>
                </a:lnTo>
                <a:lnTo>
                  <a:pt x="204116" y="141534"/>
                </a:lnTo>
                <a:lnTo>
                  <a:pt x="209239" y="147563"/>
                </a:lnTo>
                <a:lnTo>
                  <a:pt x="214559" y="152535"/>
                </a:lnTo>
                <a:lnTo>
                  <a:pt x="220011" y="156802"/>
                </a:lnTo>
                <a:lnTo>
                  <a:pt x="224598" y="159646"/>
                </a:lnTo>
                <a:lnTo>
                  <a:pt x="228609" y="161543"/>
                </a:lnTo>
                <a:lnTo>
                  <a:pt x="239487" y="1653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33"/>
          <p:cNvSpPr/>
          <p:nvPr/>
        </p:nvSpPr>
        <p:spPr>
          <a:xfrm>
            <a:off x="7246619" y="402907"/>
            <a:ext cx="240032" cy="222886"/>
          </a:xfrm>
          <a:custGeom>
            <a:avLst/>
            <a:gdLst/>
            <a:ahLst/>
            <a:cxnLst/>
            <a:rect l="0" t="0" r="0" b="0"/>
            <a:pathLst>
              <a:path w="240032" h="222886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1" y="9325"/>
                </a:lnTo>
                <a:lnTo>
                  <a:pt x="16509" y="15574"/>
                </a:lnTo>
                <a:lnTo>
                  <a:pt x="20990" y="24702"/>
                </a:lnTo>
                <a:lnTo>
                  <a:pt x="22566" y="29803"/>
                </a:lnTo>
                <a:lnTo>
                  <a:pt x="23617" y="35109"/>
                </a:lnTo>
                <a:lnTo>
                  <a:pt x="24317" y="40551"/>
                </a:lnTo>
                <a:lnTo>
                  <a:pt x="24784" y="47036"/>
                </a:lnTo>
                <a:lnTo>
                  <a:pt x="25096" y="54218"/>
                </a:lnTo>
                <a:lnTo>
                  <a:pt x="25303" y="61863"/>
                </a:lnTo>
                <a:lnTo>
                  <a:pt x="25708" y="154486"/>
                </a:lnTo>
                <a:lnTo>
                  <a:pt x="24758" y="162998"/>
                </a:lnTo>
                <a:lnTo>
                  <a:pt x="23174" y="171530"/>
                </a:lnTo>
                <a:lnTo>
                  <a:pt x="17498" y="195667"/>
                </a:lnTo>
                <a:lnTo>
                  <a:pt x="20238" y="191405"/>
                </a:lnTo>
                <a:lnTo>
                  <a:pt x="30903" y="173969"/>
                </a:lnTo>
                <a:lnTo>
                  <a:pt x="37747" y="163604"/>
                </a:lnTo>
                <a:lnTo>
                  <a:pt x="52971" y="141928"/>
                </a:lnTo>
                <a:lnTo>
                  <a:pt x="60079" y="132719"/>
                </a:lnTo>
                <a:lnTo>
                  <a:pt x="66723" y="124674"/>
                </a:lnTo>
                <a:lnTo>
                  <a:pt x="73057" y="117406"/>
                </a:lnTo>
                <a:lnTo>
                  <a:pt x="79185" y="109703"/>
                </a:lnTo>
                <a:lnTo>
                  <a:pt x="85175" y="101710"/>
                </a:lnTo>
                <a:lnTo>
                  <a:pt x="91074" y="93525"/>
                </a:lnTo>
                <a:lnTo>
                  <a:pt x="97863" y="85210"/>
                </a:lnTo>
                <a:lnTo>
                  <a:pt x="105247" y="76809"/>
                </a:lnTo>
                <a:lnTo>
                  <a:pt x="113027" y="68351"/>
                </a:lnTo>
                <a:lnTo>
                  <a:pt x="120119" y="61760"/>
                </a:lnTo>
                <a:lnTo>
                  <a:pt x="126753" y="56413"/>
                </a:lnTo>
                <a:lnTo>
                  <a:pt x="133079" y="51896"/>
                </a:lnTo>
                <a:lnTo>
                  <a:pt x="138249" y="48885"/>
                </a:lnTo>
                <a:lnTo>
                  <a:pt x="142649" y="46878"/>
                </a:lnTo>
                <a:lnTo>
                  <a:pt x="152003" y="43656"/>
                </a:lnTo>
                <a:lnTo>
                  <a:pt x="153723" y="44344"/>
                </a:lnTo>
                <a:lnTo>
                  <a:pt x="160694" y="48911"/>
                </a:lnTo>
                <a:lnTo>
                  <a:pt x="166035" y="50313"/>
                </a:lnTo>
                <a:lnTo>
                  <a:pt x="168792" y="52592"/>
                </a:lnTo>
                <a:lnTo>
                  <a:pt x="171584" y="56016"/>
                </a:lnTo>
                <a:lnTo>
                  <a:pt x="174397" y="60204"/>
                </a:lnTo>
                <a:lnTo>
                  <a:pt x="177225" y="64901"/>
                </a:lnTo>
                <a:lnTo>
                  <a:pt x="180063" y="69937"/>
                </a:lnTo>
                <a:lnTo>
                  <a:pt x="185756" y="80613"/>
                </a:lnTo>
                <a:lnTo>
                  <a:pt x="191461" y="91708"/>
                </a:lnTo>
                <a:lnTo>
                  <a:pt x="195269" y="104001"/>
                </a:lnTo>
                <a:lnTo>
                  <a:pt x="199712" y="120769"/>
                </a:lnTo>
                <a:lnTo>
                  <a:pt x="204579" y="140520"/>
                </a:lnTo>
                <a:lnTo>
                  <a:pt x="212527" y="170086"/>
                </a:lnTo>
                <a:lnTo>
                  <a:pt x="215980" y="181971"/>
                </a:lnTo>
                <a:lnTo>
                  <a:pt x="219234" y="190846"/>
                </a:lnTo>
                <a:lnTo>
                  <a:pt x="222356" y="197716"/>
                </a:lnTo>
                <a:lnTo>
                  <a:pt x="225390" y="203248"/>
                </a:lnTo>
                <a:lnTo>
                  <a:pt x="228365" y="207889"/>
                </a:lnTo>
                <a:lnTo>
                  <a:pt x="231302" y="211935"/>
                </a:lnTo>
                <a:lnTo>
                  <a:pt x="240031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34"/>
          <p:cNvSpPr/>
          <p:nvPr/>
        </p:nvSpPr>
        <p:spPr>
          <a:xfrm>
            <a:off x="7632382" y="257175"/>
            <a:ext cx="42863" cy="351473"/>
          </a:xfrm>
          <a:custGeom>
            <a:avLst/>
            <a:gdLst/>
            <a:ahLst/>
            <a:cxnLst/>
            <a:rect l="0" t="0" r="0" b="0"/>
            <a:pathLst>
              <a:path w="42863" h="351473">
                <a:moveTo>
                  <a:pt x="0" y="0"/>
                </a:moveTo>
                <a:lnTo>
                  <a:pt x="0" y="82098"/>
                </a:lnTo>
                <a:lnTo>
                  <a:pt x="1905" y="111882"/>
                </a:lnTo>
                <a:lnTo>
                  <a:pt x="5080" y="146025"/>
                </a:lnTo>
                <a:lnTo>
                  <a:pt x="9101" y="183075"/>
                </a:lnTo>
                <a:lnTo>
                  <a:pt x="12735" y="211585"/>
                </a:lnTo>
                <a:lnTo>
                  <a:pt x="16110" y="234401"/>
                </a:lnTo>
                <a:lnTo>
                  <a:pt x="19312" y="253422"/>
                </a:lnTo>
                <a:lnTo>
                  <a:pt x="22400" y="269913"/>
                </a:lnTo>
                <a:lnTo>
                  <a:pt x="30344" y="308468"/>
                </a:lnTo>
                <a:lnTo>
                  <a:pt x="31659" y="316135"/>
                </a:lnTo>
                <a:lnTo>
                  <a:pt x="32536" y="322199"/>
                </a:lnTo>
                <a:lnTo>
                  <a:pt x="34074" y="328147"/>
                </a:lnTo>
                <a:lnTo>
                  <a:pt x="36051" y="334017"/>
                </a:lnTo>
                <a:lnTo>
                  <a:pt x="42862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5"/>
          <p:cNvSpPr/>
          <p:nvPr/>
        </p:nvSpPr>
        <p:spPr>
          <a:xfrm>
            <a:off x="7580947" y="403015"/>
            <a:ext cx="334329" cy="197061"/>
          </a:xfrm>
          <a:custGeom>
            <a:avLst/>
            <a:gdLst/>
            <a:ahLst/>
            <a:cxnLst/>
            <a:rect l="0" t="0" r="0" b="0"/>
            <a:pathLst>
              <a:path w="334329" h="197061">
                <a:moveTo>
                  <a:pt x="0" y="42755"/>
                </a:moveTo>
                <a:lnTo>
                  <a:pt x="13653" y="38204"/>
                </a:lnTo>
                <a:lnTo>
                  <a:pt x="22895" y="33429"/>
                </a:lnTo>
                <a:lnTo>
                  <a:pt x="26694" y="30823"/>
                </a:lnTo>
                <a:lnTo>
                  <a:pt x="33036" y="29085"/>
                </a:lnTo>
                <a:lnTo>
                  <a:pt x="41074" y="27927"/>
                </a:lnTo>
                <a:lnTo>
                  <a:pt x="50243" y="27154"/>
                </a:lnTo>
                <a:lnTo>
                  <a:pt x="59213" y="25687"/>
                </a:lnTo>
                <a:lnTo>
                  <a:pt x="68050" y="23756"/>
                </a:lnTo>
                <a:lnTo>
                  <a:pt x="76799" y="21516"/>
                </a:lnTo>
                <a:lnTo>
                  <a:pt x="85489" y="20023"/>
                </a:lnTo>
                <a:lnTo>
                  <a:pt x="94141" y="19028"/>
                </a:lnTo>
                <a:lnTo>
                  <a:pt x="102766" y="18364"/>
                </a:lnTo>
                <a:lnTo>
                  <a:pt x="114230" y="16969"/>
                </a:lnTo>
                <a:lnTo>
                  <a:pt x="142209" y="12879"/>
                </a:lnTo>
                <a:lnTo>
                  <a:pt x="156719" y="11408"/>
                </a:lnTo>
                <a:lnTo>
                  <a:pt x="171155" y="10427"/>
                </a:lnTo>
                <a:lnTo>
                  <a:pt x="197036" y="9337"/>
                </a:lnTo>
                <a:lnTo>
                  <a:pt x="214889" y="8852"/>
                </a:lnTo>
                <a:lnTo>
                  <a:pt x="222317" y="7770"/>
                </a:lnTo>
                <a:lnTo>
                  <a:pt x="229174" y="6097"/>
                </a:lnTo>
                <a:lnTo>
                  <a:pt x="235650" y="4029"/>
                </a:lnTo>
                <a:lnTo>
                  <a:pt x="241873" y="2650"/>
                </a:lnTo>
                <a:lnTo>
                  <a:pt x="247926" y="1730"/>
                </a:lnTo>
                <a:lnTo>
                  <a:pt x="253867" y="1118"/>
                </a:lnTo>
                <a:lnTo>
                  <a:pt x="263007" y="437"/>
                </a:lnTo>
                <a:lnTo>
                  <a:pt x="270245" y="134"/>
                </a:lnTo>
                <a:lnTo>
                  <a:pt x="276636" y="0"/>
                </a:lnTo>
                <a:lnTo>
                  <a:pt x="278722" y="916"/>
                </a:lnTo>
                <a:lnTo>
                  <a:pt x="280112" y="2480"/>
                </a:lnTo>
                <a:lnTo>
                  <a:pt x="282610" y="7710"/>
                </a:lnTo>
                <a:lnTo>
                  <a:pt x="286894" y="16384"/>
                </a:lnTo>
                <a:lnTo>
                  <a:pt x="288418" y="23269"/>
                </a:lnTo>
                <a:lnTo>
                  <a:pt x="289434" y="31669"/>
                </a:lnTo>
                <a:lnTo>
                  <a:pt x="290111" y="41079"/>
                </a:lnTo>
                <a:lnTo>
                  <a:pt x="291514" y="50210"/>
                </a:lnTo>
                <a:lnTo>
                  <a:pt x="293403" y="59155"/>
                </a:lnTo>
                <a:lnTo>
                  <a:pt x="295615" y="67976"/>
                </a:lnTo>
                <a:lnTo>
                  <a:pt x="297089" y="77666"/>
                </a:lnTo>
                <a:lnTo>
                  <a:pt x="298072" y="87936"/>
                </a:lnTo>
                <a:lnTo>
                  <a:pt x="298727" y="98593"/>
                </a:lnTo>
                <a:lnTo>
                  <a:pt x="300117" y="107603"/>
                </a:lnTo>
                <a:lnTo>
                  <a:pt x="301995" y="115514"/>
                </a:lnTo>
                <a:lnTo>
                  <a:pt x="304201" y="122693"/>
                </a:lnTo>
                <a:lnTo>
                  <a:pt x="305670" y="128432"/>
                </a:lnTo>
                <a:lnTo>
                  <a:pt x="306650" y="133210"/>
                </a:lnTo>
                <a:lnTo>
                  <a:pt x="307303" y="137348"/>
                </a:lnTo>
                <a:lnTo>
                  <a:pt x="309644" y="143917"/>
                </a:lnTo>
                <a:lnTo>
                  <a:pt x="313109" y="152106"/>
                </a:lnTo>
                <a:lnTo>
                  <a:pt x="317325" y="161376"/>
                </a:lnTo>
                <a:lnTo>
                  <a:pt x="320135" y="168508"/>
                </a:lnTo>
                <a:lnTo>
                  <a:pt x="322009" y="174215"/>
                </a:lnTo>
                <a:lnTo>
                  <a:pt x="334328" y="197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36"/>
          <p:cNvSpPr/>
          <p:nvPr/>
        </p:nvSpPr>
        <p:spPr>
          <a:xfrm>
            <a:off x="7846694" y="20574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7"/>
          <p:cNvSpPr/>
          <p:nvPr/>
        </p:nvSpPr>
        <p:spPr>
          <a:xfrm>
            <a:off x="8061007" y="248602"/>
            <a:ext cx="42849" cy="317183"/>
          </a:xfrm>
          <a:custGeom>
            <a:avLst/>
            <a:gdLst/>
            <a:ahLst/>
            <a:cxnLst/>
            <a:rect l="0" t="0" r="0" b="0"/>
            <a:pathLst>
              <a:path w="42849" h="317183">
                <a:moveTo>
                  <a:pt x="0" y="0"/>
                </a:moveTo>
                <a:lnTo>
                  <a:pt x="13653" y="9102"/>
                </a:lnTo>
                <a:lnTo>
                  <a:pt x="18626" y="12735"/>
                </a:lnTo>
                <a:lnTo>
                  <a:pt x="22895" y="16110"/>
                </a:lnTo>
                <a:lnTo>
                  <a:pt x="26694" y="19313"/>
                </a:lnTo>
                <a:lnTo>
                  <a:pt x="30178" y="23353"/>
                </a:lnTo>
                <a:lnTo>
                  <a:pt x="33454" y="27951"/>
                </a:lnTo>
                <a:lnTo>
                  <a:pt x="36590" y="32921"/>
                </a:lnTo>
                <a:lnTo>
                  <a:pt x="38681" y="38140"/>
                </a:lnTo>
                <a:lnTo>
                  <a:pt x="40075" y="43524"/>
                </a:lnTo>
                <a:lnTo>
                  <a:pt x="41004" y="49019"/>
                </a:lnTo>
                <a:lnTo>
                  <a:pt x="41624" y="54587"/>
                </a:lnTo>
                <a:lnTo>
                  <a:pt x="42037" y="60204"/>
                </a:lnTo>
                <a:lnTo>
                  <a:pt x="42312" y="65853"/>
                </a:lnTo>
                <a:lnTo>
                  <a:pt x="42814" y="144309"/>
                </a:lnTo>
                <a:lnTo>
                  <a:pt x="42848" y="171028"/>
                </a:lnTo>
                <a:lnTo>
                  <a:pt x="41901" y="183551"/>
                </a:lnTo>
                <a:lnTo>
                  <a:pt x="40317" y="198568"/>
                </a:lnTo>
                <a:lnTo>
                  <a:pt x="38307" y="215246"/>
                </a:lnTo>
                <a:lnTo>
                  <a:pt x="36969" y="228270"/>
                </a:lnTo>
                <a:lnTo>
                  <a:pt x="36077" y="238857"/>
                </a:lnTo>
                <a:lnTo>
                  <a:pt x="35084" y="254749"/>
                </a:lnTo>
                <a:lnTo>
                  <a:pt x="34643" y="264987"/>
                </a:lnTo>
                <a:lnTo>
                  <a:pt x="33573" y="270003"/>
                </a:lnTo>
                <a:lnTo>
                  <a:pt x="31907" y="275252"/>
                </a:lnTo>
                <a:lnTo>
                  <a:pt x="25718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8"/>
          <p:cNvSpPr/>
          <p:nvPr/>
        </p:nvSpPr>
        <p:spPr>
          <a:xfrm>
            <a:off x="8009572" y="322031"/>
            <a:ext cx="419108" cy="458051"/>
          </a:xfrm>
          <a:custGeom>
            <a:avLst/>
            <a:gdLst/>
            <a:ahLst/>
            <a:cxnLst/>
            <a:rect l="0" t="0" r="0" b="0"/>
            <a:pathLst>
              <a:path w="419108" h="458051">
                <a:moveTo>
                  <a:pt x="0" y="63731"/>
                </a:moveTo>
                <a:lnTo>
                  <a:pt x="19312" y="44418"/>
                </a:lnTo>
                <a:lnTo>
                  <a:pt x="23353" y="42283"/>
                </a:lnTo>
                <a:lnTo>
                  <a:pt x="38140" y="38326"/>
                </a:lnTo>
                <a:lnTo>
                  <a:pt x="49019" y="34025"/>
                </a:lnTo>
                <a:lnTo>
                  <a:pt x="57444" y="31544"/>
                </a:lnTo>
                <a:lnTo>
                  <a:pt x="67824" y="28938"/>
                </a:lnTo>
                <a:lnTo>
                  <a:pt x="79506" y="26248"/>
                </a:lnTo>
                <a:lnTo>
                  <a:pt x="89199" y="24455"/>
                </a:lnTo>
                <a:lnTo>
                  <a:pt x="97565" y="23260"/>
                </a:lnTo>
                <a:lnTo>
                  <a:pt x="105048" y="22463"/>
                </a:lnTo>
                <a:lnTo>
                  <a:pt x="111943" y="21931"/>
                </a:lnTo>
                <a:lnTo>
                  <a:pt x="124683" y="21341"/>
                </a:lnTo>
                <a:lnTo>
                  <a:pt x="134557" y="19278"/>
                </a:lnTo>
                <a:lnTo>
                  <a:pt x="146854" y="15998"/>
                </a:lnTo>
                <a:lnTo>
                  <a:pt x="160768" y="11907"/>
                </a:lnTo>
                <a:lnTo>
                  <a:pt x="171949" y="10132"/>
                </a:lnTo>
                <a:lnTo>
                  <a:pt x="181307" y="9901"/>
                </a:lnTo>
                <a:lnTo>
                  <a:pt x="189451" y="10699"/>
                </a:lnTo>
                <a:lnTo>
                  <a:pt x="201040" y="14126"/>
                </a:lnTo>
                <a:lnTo>
                  <a:pt x="209367" y="18824"/>
                </a:lnTo>
                <a:lnTo>
                  <a:pt x="216242" y="24088"/>
                </a:lnTo>
                <a:lnTo>
                  <a:pt x="218456" y="27777"/>
                </a:lnTo>
                <a:lnTo>
                  <a:pt x="220917" y="36956"/>
                </a:lnTo>
                <a:lnTo>
                  <a:pt x="222302" y="48284"/>
                </a:lnTo>
                <a:lnTo>
                  <a:pt x="225354" y="58195"/>
                </a:lnTo>
                <a:lnTo>
                  <a:pt x="236365" y="89528"/>
                </a:lnTo>
                <a:lnTo>
                  <a:pt x="240444" y="102837"/>
                </a:lnTo>
                <a:lnTo>
                  <a:pt x="243164" y="113614"/>
                </a:lnTo>
                <a:lnTo>
                  <a:pt x="244976" y="122704"/>
                </a:lnTo>
                <a:lnTo>
                  <a:pt x="248091" y="130669"/>
                </a:lnTo>
                <a:lnTo>
                  <a:pt x="256630" y="144599"/>
                </a:lnTo>
                <a:lnTo>
                  <a:pt x="263047" y="154049"/>
                </a:lnTo>
                <a:lnTo>
                  <a:pt x="264899" y="155376"/>
                </a:lnTo>
                <a:lnTo>
                  <a:pt x="269498" y="156849"/>
                </a:lnTo>
                <a:lnTo>
                  <a:pt x="280211" y="157796"/>
                </a:lnTo>
                <a:lnTo>
                  <a:pt x="291501" y="157983"/>
                </a:lnTo>
                <a:lnTo>
                  <a:pt x="294346" y="157998"/>
                </a:lnTo>
                <a:lnTo>
                  <a:pt x="297196" y="157056"/>
                </a:lnTo>
                <a:lnTo>
                  <a:pt x="302902" y="153469"/>
                </a:lnTo>
                <a:lnTo>
                  <a:pt x="315279" y="142452"/>
                </a:lnTo>
                <a:lnTo>
                  <a:pt x="335993" y="122028"/>
                </a:lnTo>
                <a:lnTo>
                  <a:pt x="345405" y="108098"/>
                </a:lnTo>
                <a:lnTo>
                  <a:pt x="353857" y="94879"/>
                </a:lnTo>
                <a:lnTo>
                  <a:pt x="358776" y="87354"/>
                </a:lnTo>
                <a:lnTo>
                  <a:pt x="363009" y="79480"/>
                </a:lnTo>
                <a:lnTo>
                  <a:pt x="366784" y="71373"/>
                </a:lnTo>
                <a:lnTo>
                  <a:pt x="370253" y="63110"/>
                </a:lnTo>
                <a:lnTo>
                  <a:pt x="374107" y="51390"/>
                </a:lnTo>
                <a:lnTo>
                  <a:pt x="375820" y="42054"/>
                </a:lnTo>
                <a:lnTo>
                  <a:pt x="376581" y="31554"/>
                </a:lnTo>
                <a:lnTo>
                  <a:pt x="377736" y="27040"/>
                </a:lnTo>
                <a:lnTo>
                  <a:pt x="383896" y="12951"/>
                </a:lnTo>
                <a:lnTo>
                  <a:pt x="384517" y="9875"/>
                </a:lnTo>
                <a:lnTo>
                  <a:pt x="383980" y="6872"/>
                </a:lnTo>
                <a:lnTo>
                  <a:pt x="380842" y="995"/>
                </a:lnTo>
                <a:lnTo>
                  <a:pt x="379626" y="0"/>
                </a:lnTo>
                <a:lnTo>
                  <a:pt x="378813" y="288"/>
                </a:lnTo>
                <a:lnTo>
                  <a:pt x="377510" y="3045"/>
                </a:lnTo>
                <a:lnTo>
                  <a:pt x="377254" y="16325"/>
                </a:lnTo>
                <a:lnTo>
                  <a:pt x="377199" y="41178"/>
                </a:lnTo>
                <a:lnTo>
                  <a:pt x="378147" y="49648"/>
                </a:lnTo>
                <a:lnTo>
                  <a:pt x="379734" y="59105"/>
                </a:lnTo>
                <a:lnTo>
                  <a:pt x="381743" y="69220"/>
                </a:lnTo>
                <a:lnTo>
                  <a:pt x="384988" y="82630"/>
                </a:lnTo>
                <a:lnTo>
                  <a:pt x="398657" y="135265"/>
                </a:lnTo>
                <a:lnTo>
                  <a:pt x="409273" y="180296"/>
                </a:lnTo>
                <a:lnTo>
                  <a:pt x="412867" y="198591"/>
                </a:lnTo>
                <a:lnTo>
                  <a:pt x="415262" y="213645"/>
                </a:lnTo>
                <a:lnTo>
                  <a:pt x="416859" y="226539"/>
                </a:lnTo>
                <a:lnTo>
                  <a:pt x="417923" y="237992"/>
                </a:lnTo>
                <a:lnTo>
                  <a:pt x="418633" y="248485"/>
                </a:lnTo>
                <a:lnTo>
                  <a:pt x="419107" y="258338"/>
                </a:lnTo>
                <a:lnTo>
                  <a:pt x="417517" y="269669"/>
                </a:lnTo>
                <a:lnTo>
                  <a:pt x="414552" y="281985"/>
                </a:lnTo>
                <a:lnTo>
                  <a:pt x="407131" y="306466"/>
                </a:lnTo>
                <a:lnTo>
                  <a:pt x="400658" y="326871"/>
                </a:lnTo>
                <a:lnTo>
                  <a:pt x="396645" y="336312"/>
                </a:lnTo>
                <a:lnTo>
                  <a:pt x="392065" y="345464"/>
                </a:lnTo>
                <a:lnTo>
                  <a:pt x="387106" y="354423"/>
                </a:lnTo>
                <a:lnTo>
                  <a:pt x="381896" y="362301"/>
                </a:lnTo>
                <a:lnTo>
                  <a:pt x="371027" y="376134"/>
                </a:lnTo>
                <a:lnTo>
                  <a:pt x="359846" y="388632"/>
                </a:lnTo>
                <a:lnTo>
                  <a:pt x="348527" y="400536"/>
                </a:lnTo>
                <a:lnTo>
                  <a:pt x="337146" y="412177"/>
                </a:lnTo>
                <a:lnTo>
                  <a:pt x="330491" y="416996"/>
                </a:lnTo>
                <a:lnTo>
                  <a:pt x="323197" y="421161"/>
                </a:lnTo>
                <a:lnTo>
                  <a:pt x="315477" y="424890"/>
                </a:lnTo>
                <a:lnTo>
                  <a:pt x="308426" y="429281"/>
                </a:lnTo>
                <a:lnTo>
                  <a:pt x="295510" y="439240"/>
                </a:lnTo>
                <a:lnTo>
                  <a:pt x="288447" y="443611"/>
                </a:lnTo>
                <a:lnTo>
                  <a:pt x="280880" y="447477"/>
                </a:lnTo>
                <a:lnTo>
                  <a:pt x="272979" y="451006"/>
                </a:lnTo>
                <a:lnTo>
                  <a:pt x="265806" y="453360"/>
                </a:lnTo>
                <a:lnTo>
                  <a:pt x="252756" y="455974"/>
                </a:lnTo>
                <a:lnTo>
                  <a:pt x="245657" y="456672"/>
                </a:lnTo>
                <a:lnTo>
                  <a:pt x="238066" y="457136"/>
                </a:lnTo>
                <a:lnTo>
                  <a:pt x="218811" y="457791"/>
                </a:lnTo>
                <a:lnTo>
                  <a:pt x="203772" y="458012"/>
                </a:lnTo>
                <a:lnTo>
                  <a:pt x="194573" y="458050"/>
                </a:lnTo>
                <a:lnTo>
                  <a:pt x="191628" y="457103"/>
                </a:lnTo>
                <a:lnTo>
                  <a:pt x="172637" y="446133"/>
                </a:lnTo>
                <a:lnTo>
                  <a:pt x="161219" y="437914"/>
                </a:lnTo>
                <a:lnTo>
                  <a:pt x="158915" y="435107"/>
                </a:lnTo>
                <a:lnTo>
                  <a:pt x="157377" y="432282"/>
                </a:lnTo>
                <a:lnTo>
                  <a:pt x="154305" y="4237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39"/>
          <p:cNvSpPr/>
          <p:nvPr/>
        </p:nvSpPr>
        <p:spPr>
          <a:xfrm>
            <a:off x="7765864" y="217946"/>
            <a:ext cx="140839" cy="39230"/>
          </a:xfrm>
          <a:custGeom>
            <a:avLst/>
            <a:gdLst/>
            <a:ahLst/>
            <a:cxnLst/>
            <a:rect l="0" t="0" r="0" b="0"/>
            <a:pathLst>
              <a:path w="140839" h="39230">
                <a:moveTo>
                  <a:pt x="140838" y="4939"/>
                </a:moveTo>
                <a:lnTo>
                  <a:pt x="127186" y="388"/>
                </a:lnTo>
                <a:lnTo>
                  <a:pt x="121259" y="0"/>
                </a:lnTo>
                <a:lnTo>
                  <a:pt x="115403" y="693"/>
                </a:lnTo>
                <a:lnTo>
                  <a:pt x="109594" y="2108"/>
                </a:lnTo>
                <a:lnTo>
                  <a:pt x="101911" y="3052"/>
                </a:lnTo>
                <a:lnTo>
                  <a:pt x="92979" y="3681"/>
                </a:lnTo>
                <a:lnTo>
                  <a:pt x="73848" y="4379"/>
                </a:lnTo>
                <a:lnTo>
                  <a:pt x="55819" y="4690"/>
                </a:lnTo>
                <a:lnTo>
                  <a:pt x="47964" y="5725"/>
                </a:lnTo>
                <a:lnTo>
                  <a:pt x="40823" y="7368"/>
                </a:lnTo>
                <a:lnTo>
                  <a:pt x="34156" y="9416"/>
                </a:lnTo>
                <a:lnTo>
                  <a:pt x="28759" y="10781"/>
                </a:lnTo>
                <a:lnTo>
                  <a:pt x="24209" y="11691"/>
                </a:lnTo>
                <a:lnTo>
                  <a:pt x="20223" y="12298"/>
                </a:lnTo>
                <a:lnTo>
                  <a:pt x="16613" y="13655"/>
                </a:lnTo>
                <a:lnTo>
                  <a:pt x="13254" y="15512"/>
                </a:lnTo>
                <a:lnTo>
                  <a:pt x="10062" y="17702"/>
                </a:lnTo>
                <a:lnTo>
                  <a:pt x="6982" y="20115"/>
                </a:lnTo>
                <a:lnTo>
                  <a:pt x="3976" y="22676"/>
                </a:lnTo>
                <a:lnTo>
                  <a:pt x="1019" y="25336"/>
                </a:lnTo>
                <a:lnTo>
                  <a:pt x="0" y="28062"/>
                </a:lnTo>
                <a:lnTo>
                  <a:pt x="274" y="30832"/>
                </a:lnTo>
                <a:lnTo>
                  <a:pt x="3678" y="392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Translating from Algebra into English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5x-7</a:t>
            </a:r>
            <a:endParaRPr lang="en-US" dirty="0"/>
          </a:p>
        </p:txBody>
      </p:sp>
      <p:sp>
        <p:nvSpPr>
          <p:cNvPr id="4" name="SMARTPenAnnotation512"/>
          <p:cNvSpPr/>
          <p:nvPr/>
        </p:nvSpPr>
        <p:spPr>
          <a:xfrm>
            <a:off x="2739597" y="1663078"/>
            <a:ext cx="203629" cy="617208"/>
          </a:xfrm>
          <a:custGeom>
            <a:avLst/>
            <a:gdLst/>
            <a:ahLst/>
            <a:cxnLst/>
            <a:rect l="0" t="0" r="0" b="0"/>
            <a:pathLst>
              <a:path w="203629" h="617208">
                <a:moveTo>
                  <a:pt x="203628" y="51422"/>
                </a:moveTo>
                <a:lnTo>
                  <a:pt x="197736" y="38686"/>
                </a:lnTo>
                <a:lnTo>
                  <a:pt x="196247" y="32109"/>
                </a:lnTo>
                <a:lnTo>
                  <a:pt x="193044" y="26011"/>
                </a:lnTo>
                <a:lnTo>
                  <a:pt x="190857" y="23051"/>
                </a:lnTo>
                <a:lnTo>
                  <a:pt x="188427" y="17222"/>
                </a:lnTo>
                <a:lnTo>
                  <a:pt x="187779" y="14335"/>
                </a:lnTo>
                <a:lnTo>
                  <a:pt x="184519" y="8586"/>
                </a:lnTo>
                <a:lnTo>
                  <a:pt x="182316" y="5719"/>
                </a:lnTo>
                <a:lnTo>
                  <a:pt x="179894" y="3809"/>
                </a:lnTo>
                <a:lnTo>
                  <a:pt x="177328" y="2535"/>
                </a:lnTo>
                <a:lnTo>
                  <a:pt x="171936" y="1119"/>
                </a:lnTo>
                <a:lnTo>
                  <a:pt x="166365" y="490"/>
                </a:lnTo>
                <a:lnTo>
                  <a:pt x="160919" y="86"/>
                </a:lnTo>
                <a:lnTo>
                  <a:pt x="153296" y="16"/>
                </a:lnTo>
                <a:lnTo>
                  <a:pt x="144428" y="0"/>
                </a:lnTo>
                <a:lnTo>
                  <a:pt x="140349" y="948"/>
                </a:lnTo>
                <a:lnTo>
                  <a:pt x="136677" y="2532"/>
                </a:lnTo>
                <a:lnTo>
                  <a:pt x="133276" y="4541"/>
                </a:lnTo>
                <a:lnTo>
                  <a:pt x="126958" y="9313"/>
                </a:lnTo>
                <a:lnTo>
                  <a:pt x="123939" y="11919"/>
                </a:lnTo>
                <a:lnTo>
                  <a:pt x="120022" y="15562"/>
                </a:lnTo>
                <a:lnTo>
                  <a:pt x="110590" y="24689"/>
                </a:lnTo>
                <a:lnTo>
                  <a:pt x="105407" y="28837"/>
                </a:lnTo>
                <a:lnTo>
                  <a:pt x="100047" y="32555"/>
                </a:lnTo>
                <a:lnTo>
                  <a:pt x="94569" y="35987"/>
                </a:lnTo>
                <a:lnTo>
                  <a:pt x="89012" y="40179"/>
                </a:lnTo>
                <a:lnTo>
                  <a:pt x="83402" y="44879"/>
                </a:lnTo>
                <a:lnTo>
                  <a:pt x="77757" y="49917"/>
                </a:lnTo>
                <a:lnTo>
                  <a:pt x="73041" y="56134"/>
                </a:lnTo>
                <a:lnTo>
                  <a:pt x="68945" y="63136"/>
                </a:lnTo>
                <a:lnTo>
                  <a:pt x="65262" y="70661"/>
                </a:lnTo>
                <a:lnTo>
                  <a:pt x="59949" y="80440"/>
                </a:lnTo>
                <a:lnTo>
                  <a:pt x="46425" y="104006"/>
                </a:lnTo>
                <a:lnTo>
                  <a:pt x="40723" y="115053"/>
                </a:lnTo>
                <a:lnTo>
                  <a:pt x="35970" y="125275"/>
                </a:lnTo>
                <a:lnTo>
                  <a:pt x="31848" y="134947"/>
                </a:lnTo>
                <a:lnTo>
                  <a:pt x="27196" y="147110"/>
                </a:lnTo>
                <a:lnTo>
                  <a:pt x="12498" y="188676"/>
                </a:lnTo>
                <a:lnTo>
                  <a:pt x="5016" y="210531"/>
                </a:lnTo>
                <a:lnTo>
                  <a:pt x="2640" y="224170"/>
                </a:lnTo>
                <a:lnTo>
                  <a:pt x="1056" y="239929"/>
                </a:lnTo>
                <a:lnTo>
                  <a:pt x="0" y="257104"/>
                </a:lnTo>
                <a:lnTo>
                  <a:pt x="248" y="272363"/>
                </a:lnTo>
                <a:lnTo>
                  <a:pt x="1366" y="286346"/>
                </a:lnTo>
                <a:lnTo>
                  <a:pt x="3064" y="299478"/>
                </a:lnTo>
                <a:lnTo>
                  <a:pt x="7053" y="317757"/>
                </a:lnTo>
                <a:lnTo>
                  <a:pt x="12571" y="339469"/>
                </a:lnTo>
                <a:lnTo>
                  <a:pt x="19106" y="363468"/>
                </a:lnTo>
                <a:lnTo>
                  <a:pt x="31448" y="412994"/>
                </a:lnTo>
                <a:lnTo>
                  <a:pt x="43283" y="464533"/>
                </a:lnTo>
                <a:lnTo>
                  <a:pt x="54894" y="519189"/>
                </a:lnTo>
                <a:lnTo>
                  <a:pt x="58751" y="540432"/>
                </a:lnTo>
                <a:lnTo>
                  <a:pt x="61323" y="557451"/>
                </a:lnTo>
                <a:lnTo>
                  <a:pt x="63038" y="571654"/>
                </a:lnTo>
                <a:lnTo>
                  <a:pt x="67483" y="589976"/>
                </a:lnTo>
                <a:lnTo>
                  <a:pt x="72801" y="605646"/>
                </a:lnTo>
                <a:lnTo>
                  <a:pt x="75040" y="6172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3"/>
          <p:cNvSpPr/>
          <p:nvPr/>
        </p:nvSpPr>
        <p:spPr>
          <a:xfrm>
            <a:off x="2591752" y="2015398"/>
            <a:ext cx="420053" cy="222025"/>
          </a:xfrm>
          <a:custGeom>
            <a:avLst/>
            <a:gdLst/>
            <a:ahLst/>
            <a:cxnLst/>
            <a:rect l="0" t="0" r="0" b="0"/>
            <a:pathLst>
              <a:path w="420053" h="222025">
                <a:moveTo>
                  <a:pt x="0" y="119154"/>
                </a:moveTo>
                <a:lnTo>
                  <a:pt x="19313" y="99841"/>
                </a:lnTo>
                <a:lnTo>
                  <a:pt x="24305" y="95802"/>
                </a:lnTo>
                <a:lnTo>
                  <a:pt x="30491" y="91203"/>
                </a:lnTo>
                <a:lnTo>
                  <a:pt x="37472" y="86233"/>
                </a:lnTo>
                <a:lnTo>
                  <a:pt x="44032" y="81967"/>
                </a:lnTo>
                <a:lnTo>
                  <a:pt x="50309" y="78170"/>
                </a:lnTo>
                <a:lnTo>
                  <a:pt x="56400" y="74686"/>
                </a:lnTo>
                <a:lnTo>
                  <a:pt x="69032" y="69506"/>
                </a:lnTo>
                <a:lnTo>
                  <a:pt x="86026" y="63196"/>
                </a:lnTo>
                <a:lnTo>
                  <a:pt x="105928" y="56131"/>
                </a:lnTo>
                <a:lnTo>
                  <a:pt x="123006" y="50469"/>
                </a:lnTo>
                <a:lnTo>
                  <a:pt x="138202" y="45741"/>
                </a:lnTo>
                <a:lnTo>
                  <a:pt x="164293" y="37949"/>
                </a:lnTo>
                <a:lnTo>
                  <a:pt x="185414" y="31310"/>
                </a:lnTo>
                <a:lnTo>
                  <a:pt x="194094" y="28206"/>
                </a:lnTo>
                <a:lnTo>
                  <a:pt x="201786" y="25185"/>
                </a:lnTo>
                <a:lnTo>
                  <a:pt x="208819" y="22218"/>
                </a:lnTo>
                <a:lnTo>
                  <a:pt x="220175" y="18335"/>
                </a:lnTo>
                <a:lnTo>
                  <a:pt x="250573" y="8941"/>
                </a:lnTo>
                <a:lnTo>
                  <a:pt x="263251" y="5673"/>
                </a:lnTo>
                <a:lnTo>
                  <a:pt x="273608" y="3495"/>
                </a:lnTo>
                <a:lnTo>
                  <a:pt x="282418" y="2043"/>
                </a:lnTo>
                <a:lnTo>
                  <a:pt x="294747" y="430"/>
                </a:lnTo>
                <a:lnTo>
                  <a:pt x="299368" y="0"/>
                </a:lnTo>
                <a:lnTo>
                  <a:pt x="303401" y="665"/>
                </a:lnTo>
                <a:lnTo>
                  <a:pt x="310422" y="3945"/>
                </a:lnTo>
                <a:lnTo>
                  <a:pt x="312676" y="6153"/>
                </a:lnTo>
                <a:lnTo>
                  <a:pt x="314178" y="8577"/>
                </a:lnTo>
                <a:lnTo>
                  <a:pt x="315180" y="11146"/>
                </a:lnTo>
                <a:lnTo>
                  <a:pt x="317752" y="13811"/>
                </a:lnTo>
                <a:lnTo>
                  <a:pt x="325691" y="19313"/>
                </a:lnTo>
                <a:lnTo>
                  <a:pt x="333029" y="24933"/>
                </a:lnTo>
                <a:lnTo>
                  <a:pt x="336319" y="27765"/>
                </a:lnTo>
                <a:lnTo>
                  <a:pt x="338513" y="31558"/>
                </a:lnTo>
                <a:lnTo>
                  <a:pt x="339975" y="35992"/>
                </a:lnTo>
                <a:lnTo>
                  <a:pt x="340950" y="40853"/>
                </a:lnTo>
                <a:lnTo>
                  <a:pt x="344458" y="50761"/>
                </a:lnTo>
                <a:lnTo>
                  <a:pt x="355975" y="79550"/>
                </a:lnTo>
                <a:lnTo>
                  <a:pt x="365539" y="101870"/>
                </a:lnTo>
                <a:lnTo>
                  <a:pt x="369422" y="110489"/>
                </a:lnTo>
                <a:lnTo>
                  <a:pt x="372964" y="120045"/>
                </a:lnTo>
                <a:lnTo>
                  <a:pt x="376278" y="130225"/>
                </a:lnTo>
                <a:lnTo>
                  <a:pt x="379439" y="140822"/>
                </a:lnTo>
                <a:lnTo>
                  <a:pt x="381547" y="149792"/>
                </a:lnTo>
                <a:lnTo>
                  <a:pt x="382952" y="157677"/>
                </a:lnTo>
                <a:lnTo>
                  <a:pt x="383889" y="164838"/>
                </a:lnTo>
                <a:lnTo>
                  <a:pt x="385466" y="170565"/>
                </a:lnTo>
                <a:lnTo>
                  <a:pt x="387470" y="175336"/>
                </a:lnTo>
                <a:lnTo>
                  <a:pt x="389758" y="179468"/>
                </a:lnTo>
                <a:lnTo>
                  <a:pt x="392236" y="183176"/>
                </a:lnTo>
                <a:lnTo>
                  <a:pt x="397530" y="189836"/>
                </a:lnTo>
                <a:lnTo>
                  <a:pt x="400275" y="193898"/>
                </a:lnTo>
                <a:lnTo>
                  <a:pt x="403057" y="198511"/>
                </a:lnTo>
                <a:lnTo>
                  <a:pt x="405865" y="203491"/>
                </a:lnTo>
                <a:lnTo>
                  <a:pt x="408689" y="207764"/>
                </a:lnTo>
                <a:lnTo>
                  <a:pt x="411524" y="211565"/>
                </a:lnTo>
                <a:lnTo>
                  <a:pt x="420052" y="2220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4"/>
          <p:cNvSpPr/>
          <p:nvPr/>
        </p:nvSpPr>
        <p:spPr>
          <a:xfrm>
            <a:off x="2891789" y="1928812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5"/>
          <p:cNvSpPr/>
          <p:nvPr/>
        </p:nvSpPr>
        <p:spPr>
          <a:xfrm>
            <a:off x="3097529" y="2023110"/>
            <a:ext cx="154306" cy="220018"/>
          </a:xfrm>
          <a:custGeom>
            <a:avLst/>
            <a:gdLst/>
            <a:ahLst/>
            <a:cxnLst/>
            <a:rect l="0" t="0" r="0" b="0"/>
            <a:pathLst>
              <a:path w="154306" h="220018">
                <a:moveTo>
                  <a:pt x="0" y="0"/>
                </a:moveTo>
                <a:lnTo>
                  <a:pt x="4551" y="13652"/>
                </a:lnTo>
                <a:lnTo>
                  <a:pt x="5892" y="18626"/>
                </a:lnTo>
                <a:lnTo>
                  <a:pt x="6786" y="22895"/>
                </a:lnTo>
                <a:lnTo>
                  <a:pt x="7381" y="26693"/>
                </a:lnTo>
                <a:lnTo>
                  <a:pt x="8731" y="31130"/>
                </a:lnTo>
                <a:lnTo>
                  <a:pt x="10583" y="35993"/>
                </a:lnTo>
                <a:lnTo>
                  <a:pt x="12771" y="41140"/>
                </a:lnTo>
                <a:lnTo>
                  <a:pt x="16134" y="47429"/>
                </a:lnTo>
                <a:lnTo>
                  <a:pt x="20281" y="54479"/>
                </a:lnTo>
                <a:lnTo>
                  <a:pt x="24951" y="62037"/>
                </a:lnTo>
                <a:lnTo>
                  <a:pt x="29017" y="68980"/>
                </a:lnTo>
                <a:lnTo>
                  <a:pt x="32680" y="75514"/>
                </a:lnTo>
                <a:lnTo>
                  <a:pt x="36074" y="81775"/>
                </a:lnTo>
                <a:lnTo>
                  <a:pt x="39289" y="88807"/>
                </a:lnTo>
                <a:lnTo>
                  <a:pt x="42386" y="96352"/>
                </a:lnTo>
                <a:lnTo>
                  <a:pt x="45402" y="104239"/>
                </a:lnTo>
                <a:lnTo>
                  <a:pt x="51223" y="115213"/>
                </a:lnTo>
                <a:lnTo>
                  <a:pt x="58914" y="128243"/>
                </a:lnTo>
                <a:lnTo>
                  <a:pt x="67851" y="142645"/>
                </a:lnTo>
                <a:lnTo>
                  <a:pt x="78572" y="157962"/>
                </a:lnTo>
                <a:lnTo>
                  <a:pt x="90481" y="173888"/>
                </a:lnTo>
                <a:lnTo>
                  <a:pt x="126358" y="220017"/>
                </a:lnTo>
                <a:lnTo>
                  <a:pt x="127101" y="218115"/>
                </a:lnTo>
                <a:lnTo>
                  <a:pt x="127597" y="213990"/>
                </a:lnTo>
                <a:lnTo>
                  <a:pt x="127927" y="208382"/>
                </a:lnTo>
                <a:lnTo>
                  <a:pt x="127195" y="202739"/>
                </a:lnTo>
                <a:lnTo>
                  <a:pt x="125754" y="197072"/>
                </a:lnTo>
                <a:lnTo>
                  <a:pt x="123841" y="191389"/>
                </a:lnTo>
                <a:lnTo>
                  <a:pt x="122566" y="184742"/>
                </a:lnTo>
                <a:lnTo>
                  <a:pt x="121716" y="177454"/>
                </a:lnTo>
                <a:lnTo>
                  <a:pt x="121149" y="169737"/>
                </a:lnTo>
                <a:lnTo>
                  <a:pt x="120771" y="161736"/>
                </a:lnTo>
                <a:lnTo>
                  <a:pt x="120351" y="145225"/>
                </a:lnTo>
                <a:lnTo>
                  <a:pt x="120045" y="98803"/>
                </a:lnTo>
                <a:lnTo>
                  <a:pt x="120988" y="91586"/>
                </a:lnTo>
                <a:lnTo>
                  <a:pt x="122569" y="83917"/>
                </a:lnTo>
                <a:lnTo>
                  <a:pt x="124575" y="75947"/>
                </a:lnTo>
                <a:lnTo>
                  <a:pt x="126865" y="67776"/>
                </a:lnTo>
                <a:lnTo>
                  <a:pt x="131950" y="51078"/>
                </a:lnTo>
                <a:lnTo>
                  <a:pt x="134639" y="43577"/>
                </a:lnTo>
                <a:lnTo>
                  <a:pt x="137385" y="36671"/>
                </a:lnTo>
                <a:lnTo>
                  <a:pt x="140167" y="30162"/>
                </a:lnTo>
                <a:lnTo>
                  <a:pt x="142975" y="25823"/>
                </a:lnTo>
                <a:lnTo>
                  <a:pt x="145799" y="22930"/>
                </a:lnTo>
                <a:lnTo>
                  <a:pt x="154305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6"/>
          <p:cNvSpPr/>
          <p:nvPr/>
        </p:nvSpPr>
        <p:spPr>
          <a:xfrm>
            <a:off x="3346132" y="2016360"/>
            <a:ext cx="214314" cy="263410"/>
          </a:xfrm>
          <a:custGeom>
            <a:avLst/>
            <a:gdLst/>
            <a:ahLst/>
            <a:cxnLst/>
            <a:rect l="0" t="0" r="0" b="0"/>
            <a:pathLst>
              <a:path w="214314" h="263410">
                <a:moveTo>
                  <a:pt x="0" y="118192"/>
                </a:moveTo>
                <a:lnTo>
                  <a:pt x="13652" y="118192"/>
                </a:lnTo>
                <a:lnTo>
                  <a:pt x="19579" y="117240"/>
                </a:lnTo>
                <a:lnTo>
                  <a:pt x="25435" y="115652"/>
                </a:lnTo>
                <a:lnTo>
                  <a:pt x="31244" y="113641"/>
                </a:lnTo>
                <a:lnTo>
                  <a:pt x="37022" y="111348"/>
                </a:lnTo>
                <a:lnTo>
                  <a:pt x="42779" y="108867"/>
                </a:lnTo>
                <a:lnTo>
                  <a:pt x="48522" y="106261"/>
                </a:lnTo>
                <a:lnTo>
                  <a:pt x="53303" y="103570"/>
                </a:lnTo>
                <a:lnTo>
                  <a:pt x="57443" y="100824"/>
                </a:lnTo>
                <a:lnTo>
                  <a:pt x="61155" y="98041"/>
                </a:lnTo>
                <a:lnTo>
                  <a:pt x="65535" y="95233"/>
                </a:lnTo>
                <a:lnTo>
                  <a:pt x="70360" y="92408"/>
                </a:lnTo>
                <a:lnTo>
                  <a:pt x="75482" y="89573"/>
                </a:lnTo>
                <a:lnTo>
                  <a:pt x="81753" y="85778"/>
                </a:lnTo>
                <a:lnTo>
                  <a:pt x="96342" y="76481"/>
                </a:lnTo>
                <a:lnTo>
                  <a:pt x="103281" y="71335"/>
                </a:lnTo>
                <a:lnTo>
                  <a:pt x="109811" y="65999"/>
                </a:lnTo>
                <a:lnTo>
                  <a:pt x="116070" y="60537"/>
                </a:lnTo>
                <a:lnTo>
                  <a:pt x="121195" y="56895"/>
                </a:lnTo>
                <a:lnTo>
                  <a:pt x="125564" y="54467"/>
                </a:lnTo>
                <a:lnTo>
                  <a:pt x="129430" y="52849"/>
                </a:lnTo>
                <a:lnTo>
                  <a:pt x="132959" y="49865"/>
                </a:lnTo>
                <a:lnTo>
                  <a:pt x="136264" y="45971"/>
                </a:lnTo>
                <a:lnTo>
                  <a:pt x="139420" y="41470"/>
                </a:lnTo>
                <a:lnTo>
                  <a:pt x="142477" y="36564"/>
                </a:lnTo>
                <a:lnTo>
                  <a:pt x="145467" y="31388"/>
                </a:lnTo>
                <a:lnTo>
                  <a:pt x="148413" y="26033"/>
                </a:lnTo>
                <a:lnTo>
                  <a:pt x="149424" y="21510"/>
                </a:lnTo>
                <a:lnTo>
                  <a:pt x="149146" y="17542"/>
                </a:lnTo>
                <a:lnTo>
                  <a:pt x="147250" y="10594"/>
                </a:lnTo>
                <a:lnTo>
                  <a:pt x="146407" y="4331"/>
                </a:lnTo>
                <a:lnTo>
                  <a:pt x="144277" y="2279"/>
                </a:lnTo>
                <a:lnTo>
                  <a:pt x="140952" y="912"/>
                </a:lnTo>
                <a:lnTo>
                  <a:pt x="136831" y="0"/>
                </a:lnTo>
                <a:lnTo>
                  <a:pt x="132178" y="345"/>
                </a:lnTo>
                <a:lnTo>
                  <a:pt x="127171" y="1527"/>
                </a:lnTo>
                <a:lnTo>
                  <a:pt x="121928" y="3268"/>
                </a:lnTo>
                <a:lnTo>
                  <a:pt x="117481" y="6333"/>
                </a:lnTo>
                <a:lnTo>
                  <a:pt x="113563" y="10282"/>
                </a:lnTo>
                <a:lnTo>
                  <a:pt x="109999" y="14820"/>
                </a:lnTo>
                <a:lnTo>
                  <a:pt x="103498" y="22401"/>
                </a:lnTo>
                <a:lnTo>
                  <a:pt x="100432" y="25757"/>
                </a:lnTo>
                <a:lnTo>
                  <a:pt x="95529" y="31803"/>
                </a:lnTo>
                <a:lnTo>
                  <a:pt x="82462" y="48682"/>
                </a:lnTo>
                <a:lnTo>
                  <a:pt x="75930" y="56612"/>
                </a:lnTo>
                <a:lnTo>
                  <a:pt x="69670" y="63804"/>
                </a:lnTo>
                <a:lnTo>
                  <a:pt x="63592" y="70503"/>
                </a:lnTo>
                <a:lnTo>
                  <a:pt x="58587" y="77827"/>
                </a:lnTo>
                <a:lnTo>
                  <a:pt x="54298" y="85567"/>
                </a:lnTo>
                <a:lnTo>
                  <a:pt x="50486" y="93585"/>
                </a:lnTo>
                <a:lnTo>
                  <a:pt x="46993" y="101787"/>
                </a:lnTo>
                <a:lnTo>
                  <a:pt x="43711" y="110113"/>
                </a:lnTo>
                <a:lnTo>
                  <a:pt x="40570" y="118521"/>
                </a:lnTo>
                <a:lnTo>
                  <a:pt x="37525" y="129841"/>
                </a:lnTo>
                <a:lnTo>
                  <a:pt x="34541" y="143103"/>
                </a:lnTo>
                <a:lnTo>
                  <a:pt x="31600" y="157660"/>
                </a:lnTo>
                <a:lnTo>
                  <a:pt x="30592" y="169269"/>
                </a:lnTo>
                <a:lnTo>
                  <a:pt x="30872" y="178913"/>
                </a:lnTo>
                <a:lnTo>
                  <a:pt x="32011" y="187248"/>
                </a:lnTo>
                <a:lnTo>
                  <a:pt x="33723" y="194709"/>
                </a:lnTo>
                <a:lnTo>
                  <a:pt x="35817" y="201588"/>
                </a:lnTo>
                <a:lnTo>
                  <a:pt x="38166" y="208080"/>
                </a:lnTo>
                <a:lnTo>
                  <a:pt x="40684" y="214312"/>
                </a:lnTo>
                <a:lnTo>
                  <a:pt x="43315" y="220372"/>
                </a:lnTo>
                <a:lnTo>
                  <a:pt x="46022" y="226317"/>
                </a:lnTo>
                <a:lnTo>
                  <a:pt x="49731" y="231233"/>
                </a:lnTo>
                <a:lnTo>
                  <a:pt x="54109" y="235463"/>
                </a:lnTo>
                <a:lnTo>
                  <a:pt x="58933" y="239235"/>
                </a:lnTo>
                <a:lnTo>
                  <a:pt x="64054" y="242702"/>
                </a:lnTo>
                <a:lnTo>
                  <a:pt x="69372" y="245967"/>
                </a:lnTo>
                <a:lnTo>
                  <a:pt x="74823" y="249095"/>
                </a:lnTo>
                <a:lnTo>
                  <a:pt x="81315" y="252133"/>
                </a:lnTo>
                <a:lnTo>
                  <a:pt x="88500" y="255111"/>
                </a:lnTo>
                <a:lnTo>
                  <a:pt x="96147" y="258049"/>
                </a:lnTo>
                <a:lnTo>
                  <a:pt x="104103" y="260007"/>
                </a:lnTo>
                <a:lnTo>
                  <a:pt x="112265" y="261313"/>
                </a:lnTo>
                <a:lnTo>
                  <a:pt x="120563" y="262184"/>
                </a:lnTo>
                <a:lnTo>
                  <a:pt x="128000" y="262764"/>
                </a:lnTo>
                <a:lnTo>
                  <a:pt x="134864" y="263151"/>
                </a:lnTo>
                <a:lnTo>
                  <a:pt x="141344" y="263409"/>
                </a:lnTo>
                <a:lnTo>
                  <a:pt x="149475" y="262628"/>
                </a:lnTo>
                <a:lnTo>
                  <a:pt x="158705" y="261155"/>
                </a:lnTo>
                <a:lnTo>
                  <a:pt x="168668" y="259221"/>
                </a:lnTo>
                <a:lnTo>
                  <a:pt x="177215" y="256979"/>
                </a:lnTo>
                <a:lnTo>
                  <a:pt x="184819" y="254532"/>
                </a:lnTo>
                <a:lnTo>
                  <a:pt x="214313" y="2467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7"/>
          <p:cNvSpPr/>
          <p:nvPr/>
        </p:nvSpPr>
        <p:spPr>
          <a:xfrm>
            <a:off x="3955485" y="1748789"/>
            <a:ext cx="50731" cy="514351"/>
          </a:xfrm>
          <a:custGeom>
            <a:avLst/>
            <a:gdLst/>
            <a:ahLst/>
            <a:cxnLst/>
            <a:rect l="0" t="0" r="0" b="0"/>
            <a:pathLst>
              <a:path w="50731" h="514351">
                <a:moveTo>
                  <a:pt x="16440" y="0"/>
                </a:moveTo>
                <a:lnTo>
                  <a:pt x="7338" y="9102"/>
                </a:lnTo>
                <a:lnTo>
                  <a:pt x="4656" y="12736"/>
                </a:lnTo>
                <a:lnTo>
                  <a:pt x="2869" y="16111"/>
                </a:lnTo>
                <a:lnTo>
                  <a:pt x="1678" y="19313"/>
                </a:lnTo>
                <a:lnTo>
                  <a:pt x="883" y="29068"/>
                </a:lnTo>
                <a:lnTo>
                  <a:pt x="353" y="43191"/>
                </a:lnTo>
                <a:lnTo>
                  <a:pt x="0" y="60227"/>
                </a:lnTo>
                <a:lnTo>
                  <a:pt x="718" y="79204"/>
                </a:lnTo>
                <a:lnTo>
                  <a:pt x="2148" y="99475"/>
                </a:lnTo>
                <a:lnTo>
                  <a:pt x="4055" y="120610"/>
                </a:lnTo>
                <a:lnTo>
                  <a:pt x="5325" y="138509"/>
                </a:lnTo>
                <a:lnTo>
                  <a:pt x="6173" y="154252"/>
                </a:lnTo>
                <a:lnTo>
                  <a:pt x="6737" y="168557"/>
                </a:lnTo>
                <a:lnTo>
                  <a:pt x="8066" y="182857"/>
                </a:lnTo>
                <a:lnTo>
                  <a:pt x="9905" y="197152"/>
                </a:lnTo>
                <a:lnTo>
                  <a:pt x="12083" y="211445"/>
                </a:lnTo>
                <a:lnTo>
                  <a:pt x="13535" y="225736"/>
                </a:lnTo>
                <a:lnTo>
                  <a:pt x="14504" y="240026"/>
                </a:lnTo>
                <a:lnTo>
                  <a:pt x="15148" y="254315"/>
                </a:lnTo>
                <a:lnTo>
                  <a:pt x="19389" y="289559"/>
                </a:lnTo>
                <a:lnTo>
                  <a:pt x="5073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8"/>
          <p:cNvSpPr/>
          <p:nvPr/>
        </p:nvSpPr>
        <p:spPr>
          <a:xfrm>
            <a:off x="3809047" y="2013594"/>
            <a:ext cx="385763" cy="223829"/>
          </a:xfrm>
          <a:custGeom>
            <a:avLst/>
            <a:gdLst/>
            <a:ahLst/>
            <a:cxnLst/>
            <a:rect l="0" t="0" r="0" b="0"/>
            <a:pathLst>
              <a:path w="385763" h="223829">
                <a:moveTo>
                  <a:pt x="0" y="129531"/>
                </a:moveTo>
                <a:lnTo>
                  <a:pt x="4551" y="120429"/>
                </a:lnTo>
                <a:lnTo>
                  <a:pt x="7797" y="115843"/>
                </a:lnTo>
                <a:lnTo>
                  <a:pt x="11865" y="110880"/>
                </a:lnTo>
                <a:lnTo>
                  <a:pt x="16483" y="105667"/>
                </a:lnTo>
                <a:lnTo>
                  <a:pt x="21466" y="101239"/>
                </a:lnTo>
                <a:lnTo>
                  <a:pt x="26693" y="97335"/>
                </a:lnTo>
                <a:lnTo>
                  <a:pt x="32083" y="93779"/>
                </a:lnTo>
                <a:lnTo>
                  <a:pt x="41391" y="88551"/>
                </a:lnTo>
                <a:lnTo>
                  <a:pt x="66974" y="75123"/>
                </a:lnTo>
                <a:lnTo>
                  <a:pt x="78939" y="68494"/>
                </a:lnTo>
                <a:lnTo>
                  <a:pt x="89774" y="62169"/>
                </a:lnTo>
                <a:lnTo>
                  <a:pt x="109432" y="50062"/>
                </a:lnTo>
                <a:lnTo>
                  <a:pt x="127694" y="38331"/>
                </a:lnTo>
                <a:lnTo>
                  <a:pt x="140374" y="32536"/>
                </a:lnTo>
                <a:lnTo>
                  <a:pt x="155495" y="26768"/>
                </a:lnTo>
                <a:lnTo>
                  <a:pt x="172244" y="21017"/>
                </a:lnTo>
                <a:lnTo>
                  <a:pt x="208633" y="9547"/>
                </a:lnTo>
                <a:lnTo>
                  <a:pt x="227671" y="3822"/>
                </a:lnTo>
                <a:lnTo>
                  <a:pt x="241315" y="957"/>
                </a:lnTo>
                <a:lnTo>
                  <a:pt x="251365" y="0"/>
                </a:lnTo>
                <a:lnTo>
                  <a:pt x="259016" y="314"/>
                </a:lnTo>
                <a:lnTo>
                  <a:pt x="270058" y="3204"/>
                </a:lnTo>
                <a:lnTo>
                  <a:pt x="278141" y="7663"/>
                </a:lnTo>
                <a:lnTo>
                  <a:pt x="284908" y="12820"/>
                </a:lnTo>
                <a:lnTo>
                  <a:pt x="289951" y="18386"/>
                </a:lnTo>
                <a:lnTo>
                  <a:pt x="296171" y="25906"/>
                </a:lnTo>
                <a:lnTo>
                  <a:pt x="303175" y="34730"/>
                </a:lnTo>
                <a:lnTo>
                  <a:pt x="308796" y="43470"/>
                </a:lnTo>
                <a:lnTo>
                  <a:pt x="313497" y="52155"/>
                </a:lnTo>
                <a:lnTo>
                  <a:pt x="317583" y="60802"/>
                </a:lnTo>
                <a:lnTo>
                  <a:pt x="366493" y="174250"/>
                </a:lnTo>
                <a:lnTo>
                  <a:pt x="374976" y="192586"/>
                </a:lnTo>
                <a:lnTo>
                  <a:pt x="378571" y="200142"/>
                </a:lnTo>
                <a:lnTo>
                  <a:pt x="380968" y="206133"/>
                </a:lnTo>
                <a:lnTo>
                  <a:pt x="382567" y="211079"/>
                </a:lnTo>
                <a:lnTo>
                  <a:pt x="385762" y="223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9"/>
          <p:cNvSpPr/>
          <p:nvPr/>
        </p:nvSpPr>
        <p:spPr>
          <a:xfrm>
            <a:off x="3963352" y="2083117"/>
            <a:ext cx="77153" cy="205741"/>
          </a:xfrm>
          <a:custGeom>
            <a:avLst/>
            <a:gdLst/>
            <a:ahLst/>
            <a:cxnLst/>
            <a:rect l="0" t="0" r="0" b="0"/>
            <a:pathLst>
              <a:path w="77153" h="205741">
                <a:moveTo>
                  <a:pt x="0" y="0"/>
                </a:moveTo>
                <a:lnTo>
                  <a:pt x="4551" y="13653"/>
                </a:lnTo>
                <a:lnTo>
                  <a:pt x="6844" y="17674"/>
                </a:lnTo>
                <a:lnTo>
                  <a:pt x="9325" y="20355"/>
                </a:lnTo>
                <a:lnTo>
                  <a:pt x="11932" y="22143"/>
                </a:lnTo>
                <a:lnTo>
                  <a:pt x="13670" y="25239"/>
                </a:lnTo>
                <a:lnTo>
                  <a:pt x="14828" y="29209"/>
                </a:lnTo>
                <a:lnTo>
                  <a:pt x="15600" y="33760"/>
                </a:lnTo>
                <a:lnTo>
                  <a:pt x="17068" y="36794"/>
                </a:lnTo>
                <a:lnTo>
                  <a:pt x="18999" y="38817"/>
                </a:lnTo>
                <a:lnTo>
                  <a:pt x="21238" y="40165"/>
                </a:lnTo>
                <a:lnTo>
                  <a:pt x="23684" y="42970"/>
                </a:lnTo>
                <a:lnTo>
                  <a:pt x="26267" y="46744"/>
                </a:lnTo>
                <a:lnTo>
                  <a:pt x="28941" y="51165"/>
                </a:lnTo>
                <a:lnTo>
                  <a:pt x="30724" y="55065"/>
                </a:lnTo>
                <a:lnTo>
                  <a:pt x="31913" y="58618"/>
                </a:lnTo>
                <a:lnTo>
                  <a:pt x="32705" y="61939"/>
                </a:lnTo>
                <a:lnTo>
                  <a:pt x="34186" y="65105"/>
                </a:lnTo>
                <a:lnTo>
                  <a:pt x="36126" y="68168"/>
                </a:lnTo>
                <a:lnTo>
                  <a:pt x="38371" y="71163"/>
                </a:lnTo>
                <a:lnTo>
                  <a:pt x="39869" y="74112"/>
                </a:lnTo>
                <a:lnTo>
                  <a:pt x="41532" y="79929"/>
                </a:lnTo>
                <a:lnTo>
                  <a:pt x="42928" y="83766"/>
                </a:lnTo>
                <a:lnTo>
                  <a:pt x="44811" y="88229"/>
                </a:lnTo>
                <a:lnTo>
                  <a:pt x="47019" y="93109"/>
                </a:lnTo>
                <a:lnTo>
                  <a:pt x="48491" y="99220"/>
                </a:lnTo>
                <a:lnTo>
                  <a:pt x="49472" y="106152"/>
                </a:lnTo>
                <a:lnTo>
                  <a:pt x="50127" y="113630"/>
                </a:lnTo>
                <a:lnTo>
                  <a:pt x="51515" y="119569"/>
                </a:lnTo>
                <a:lnTo>
                  <a:pt x="53393" y="124480"/>
                </a:lnTo>
                <a:lnTo>
                  <a:pt x="55598" y="128707"/>
                </a:lnTo>
                <a:lnTo>
                  <a:pt x="57068" y="133429"/>
                </a:lnTo>
                <a:lnTo>
                  <a:pt x="58048" y="138483"/>
                </a:lnTo>
                <a:lnTo>
                  <a:pt x="58701" y="143757"/>
                </a:lnTo>
                <a:lnTo>
                  <a:pt x="60089" y="150130"/>
                </a:lnTo>
                <a:lnTo>
                  <a:pt x="61967" y="157237"/>
                </a:lnTo>
                <a:lnTo>
                  <a:pt x="64171" y="164832"/>
                </a:lnTo>
                <a:lnTo>
                  <a:pt x="66593" y="171801"/>
                </a:lnTo>
                <a:lnTo>
                  <a:pt x="69161" y="178351"/>
                </a:lnTo>
                <a:lnTo>
                  <a:pt x="75574" y="193451"/>
                </a:lnTo>
                <a:lnTo>
                  <a:pt x="76451" y="198056"/>
                </a:lnTo>
                <a:lnTo>
                  <a:pt x="7715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0"/>
          <p:cNvSpPr/>
          <p:nvPr/>
        </p:nvSpPr>
        <p:spPr>
          <a:xfrm>
            <a:off x="4100512" y="1885950"/>
            <a:ext cx="8573" cy="34290"/>
          </a:xfrm>
          <a:custGeom>
            <a:avLst/>
            <a:gdLst/>
            <a:ahLst/>
            <a:cxnLst/>
            <a:rect l="0" t="0" r="0" b="0"/>
            <a:pathLst>
              <a:path w="8573" h="34290">
                <a:moveTo>
                  <a:pt x="0" y="34289"/>
                </a:moveTo>
                <a:lnTo>
                  <a:pt x="0" y="7596"/>
                </a:lnTo>
                <a:lnTo>
                  <a:pt x="953" y="5064"/>
                </a:lnTo>
                <a:lnTo>
                  <a:pt x="2540" y="3376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1"/>
          <p:cNvSpPr/>
          <p:nvPr/>
        </p:nvSpPr>
        <p:spPr>
          <a:xfrm>
            <a:off x="4297679" y="1989133"/>
            <a:ext cx="437199" cy="264045"/>
          </a:xfrm>
          <a:custGeom>
            <a:avLst/>
            <a:gdLst/>
            <a:ahLst/>
            <a:cxnLst/>
            <a:rect l="0" t="0" r="0" b="0"/>
            <a:pathLst>
              <a:path w="437199" h="264045">
                <a:moveTo>
                  <a:pt x="0" y="128274"/>
                </a:moveTo>
                <a:lnTo>
                  <a:pt x="0" y="184177"/>
                </a:lnTo>
                <a:lnTo>
                  <a:pt x="953" y="193165"/>
                </a:lnTo>
                <a:lnTo>
                  <a:pt x="2541" y="203920"/>
                </a:lnTo>
                <a:lnTo>
                  <a:pt x="4551" y="215852"/>
                </a:lnTo>
                <a:lnTo>
                  <a:pt x="5892" y="224759"/>
                </a:lnTo>
                <a:lnTo>
                  <a:pt x="6786" y="231650"/>
                </a:lnTo>
                <a:lnTo>
                  <a:pt x="7382" y="237196"/>
                </a:lnTo>
                <a:lnTo>
                  <a:pt x="7779" y="241846"/>
                </a:lnTo>
                <a:lnTo>
                  <a:pt x="8220" y="249553"/>
                </a:lnTo>
                <a:lnTo>
                  <a:pt x="8338" y="250084"/>
                </a:lnTo>
                <a:lnTo>
                  <a:pt x="8469" y="245594"/>
                </a:lnTo>
                <a:lnTo>
                  <a:pt x="7551" y="241730"/>
                </a:lnTo>
                <a:lnTo>
                  <a:pt x="5986" y="237249"/>
                </a:lnTo>
                <a:lnTo>
                  <a:pt x="3991" y="232357"/>
                </a:lnTo>
                <a:lnTo>
                  <a:pt x="2661" y="227190"/>
                </a:lnTo>
                <a:lnTo>
                  <a:pt x="1774" y="221840"/>
                </a:lnTo>
                <a:lnTo>
                  <a:pt x="1183" y="216369"/>
                </a:lnTo>
                <a:lnTo>
                  <a:pt x="789" y="206054"/>
                </a:lnTo>
                <a:lnTo>
                  <a:pt x="156" y="149212"/>
                </a:lnTo>
                <a:lnTo>
                  <a:pt x="105" y="136518"/>
                </a:lnTo>
                <a:lnTo>
                  <a:pt x="1022" y="125197"/>
                </a:lnTo>
                <a:lnTo>
                  <a:pt x="2587" y="114793"/>
                </a:lnTo>
                <a:lnTo>
                  <a:pt x="4582" y="104999"/>
                </a:lnTo>
                <a:lnTo>
                  <a:pt x="8770" y="93707"/>
                </a:lnTo>
                <a:lnTo>
                  <a:pt x="14419" y="81417"/>
                </a:lnTo>
                <a:lnTo>
                  <a:pt x="21043" y="68461"/>
                </a:lnTo>
                <a:lnTo>
                  <a:pt x="26411" y="58871"/>
                </a:lnTo>
                <a:lnTo>
                  <a:pt x="30943" y="51526"/>
                </a:lnTo>
                <a:lnTo>
                  <a:pt x="34916" y="45676"/>
                </a:lnTo>
                <a:lnTo>
                  <a:pt x="39470" y="40824"/>
                </a:lnTo>
                <a:lnTo>
                  <a:pt x="49610" y="32892"/>
                </a:lnTo>
                <a:lnTo>
                  <a:pt x="57927" y="28732"/>
                </a:lnTo>
                <a:lnTo>
                  <a:pt x="61478" y="27623"/>
                </a:lnTo>
                <a:lnTo>
                  <a:pt x="64798" y="27836"/>
                </a:lnTo>
                <a:lnTo>
                  <a:pt x="67964" y="28930"/>
                </a:lnTo>
                <a:lnTo>
                  <a:pt x="79510" y="35021"/>
                </a:lnTo>
                <a:lnTo>
                  <a:pt x="84440" y="37531"/>
                </a:lnTo>
                <a:lnTo>
                  <a:pt x="87726" y="41108"/>
                </a:lnTo>
                <a:lnTo>
                  <a:pt x="89917" y="45399"/>
                </a:lnTo>
                <a:lnTo>
                  <a:pt x="91377" y="50164"/>
                </a:lnTo>
                <a:lnTo>
                  <a:pt x="94256" y="58103"/>
                </a:lnTo>
                <a:lnTo>
                  <a:pt x="102534" y="79624"/>
                </a:lnTo>
                <a:lnTo>
                  <a:pt x="105504" y="91078"/>
                </a:lnTo>
                <a:lnTo>
                  <a:pt x="107484" y="102524"/>
                </a:lnTo>
                <a:lnTo>
                  <a:pt x="108803" y="113965"/>
                </a:lnTo>
                <a:lnTo>
                  <a:pt x="109683" y="124450"/>
                </a:lnTo>
                <a:lnTo>
                  <a:pt x="110270" y="134297"/>
                </a:lnTo>
                <a:lnTo>
                  <a:pt x="110922" y="152858"/>
                </a:lnTo>
                <a:lnTo>
                  <a:pt x="111211" y="170633"/>
                </a:lnTo>
                <a:lnTo>
                  <a:pt x="110336" y="181278"/>
                </a:lnTo>
                <a:lnTo>
                  <a:pt x="108800" y="193138"/>
                </a:lnTo>
                <a:lnTo>
                  <a:pt x="106823" y="205807"/>
                </a:lnTo>
                <a:lnTo>
                  <a:pt x="105506" y="213300"/>
                </a:lnTo>
                <a:lnTo>
                  <a:pt x="104042" y="219086"/>
                </a:lnTo>
                <a:lnTo>
                  <a:pt x="103651" y="212628"/>
                </a:lnTo>
                <a:lnTo>
                  <a:pt x="103217" y="185132"/>
                </a:lnTo>
                <a:lnTo>
                  <a:pt x="104055" y="170942"/>
                </a:lnTo>
                <a:lnTo>
                  <a:pt x="105565" y="157672"/>
                </a:lnTo>
                <a:lnTo>
                  <a:pt x="107524" y="145015"/>
                </a:lnTo>
                <a:lnTo>
                  <a:pt x="110736" y="132767"/>
                </a:lnTo>
                <a:lnTo>
                  <a:pt x="114781" y="120792"/>
                </a:lnTo>
                <a:lnTo>
                  <a:pt x="123405" y="98279"/>
                </a:lnTo>
                <a:lnTo>
                  <a:pt x="130412" y="78748"/>
                </a:lnTo>
                <a:lnTo>
                  <a:pt x="134566" y="70492"/>
                </a:lnTo>
                <a:lnTo>
                  <a:pt x="139241" y="63083"/>
                </a:lnTo>
                <a:lnTo>
                  <a:pt x="144263" y="56238"/>
                </a:lnTo>
                <a:lnTo>
                  <a:pt x="149515" y="49770"/>
                </a:lnTo>
                <a:lnTo>
                  <a:pt x="154922" y="43553"/>
                </a:lnTo>
                <a:lnTo>
                  <a:pt x="160432" y="37503"/>
                </a:lnTo>
                <a:lnTo>
                  <a:pt x="166009" y="32518"/>
                </a:lnTo>
                <a:lnTo>
                  <a:pt x="177288" y="24438"/>
                </a:lnTo>
                <a:lnTo>
                  <a:pt x="188650" y="20212"/>
                </a:lnTo>
                <a:lnTo>
                  <a:pt x="194347" y="19085"/>
                </a:lnTo>
                <a:lnTo>
                  <a:pt x="199097" y="19287"/>
                </a:lnTo>
                <a:lnTo>
                  <a:pt x="203216" y="20373"/>
                </a:lnTo>
                <a:lnTo>
                  <a:pt x="206915" y="22050"/>
                </a:lnTo>
                <a:lnTo>
                  <a:pt x="210334" y="26026"/>
                </a:lnTo>
                <a:lnTo>
                  <a:pt x="213565" y="31533"/>
                </a:lnTo>
                <a:lnTo>
                  <a:pt x="216672" y="38063"/>
                </a:lnTo>
                <a:lnTo>
                  <a:pt x="219696" y="45273"/>
                </a:lnTo>
                <a:lnTo>
                  <a:pt x="222664" y="52938"/>
                </a:lnTo>
                <a:lnTo>
                  <a:pt x="225595" y="60905"/>
                </a:lnTo>
                <a:lnTo>
                  <a:pt x="227549" y="70979"/>
                </a:lnTo>
                <a:lnTo>
                  <a:pt x="228852" y="82457"/>
                </a:lnTo>
                <a:lnTo>
                  <a:pt x="229721" y="94872"/>
                </a:lnTo>
                <a:lnTo>
                  <a:pt x="231252" y="109816"/>
                </a:lnTo>
                <a:lnTo>
                  <a:pt x="235494" y="144201"/>
                </a:lnTo>
                <a:lnTo>
                  <a:pt x="237959" y="157942"/>
                </a:lnTo>
                <a:lnTo>
                  <a:pt x="240555" y="169007"/>
                </a:lnTo>
                <a:lnTo>
                  <a:pt x="243237" y="178290"/>
                </a:lnTo>
                <a:lnTo>
                  <a:pt x="245026" y="186383"/>
                </a:lnTo>
                <a:lnTo>
                  <a:pt x="246218" y="193683"/>
                </a:lnTo>
                <a:lnTo>
                  <a:pt x="247013" y="200455"/>
                </a:lnTo>
                <a:lnTo>
                  <a:pt x="249448" y="206875"/>
                </a:lnTo>
                <a:lnTo>
                  <a:pt x="252976" y="213060"/>
                </a:lnTo>
                <a:lnTo>
                  <a:pt x="257234" y="219088"/>
                </a:lnTo>
                <a:lnTo>
                  <a:pt x="260072" y="224059"/>
                </a:lnTo>
                <a:lnTo>
                  <a:pt x="263225" y="232123"/>
                </a:lnTo>
                <a:lnTo>
                  <a:pt x="267167" y="238881"/>
                </a:lnTo>
                <a:lnTo>
                  <a:pt x="269551" y="242017"/>
                </a:lnTo>
                <a:lnTo>
                  <a:pt x="272094" y="244108"/>
                </a:lnTo>
                <a:lnTo>
                  <a:pt x="274741" y="245502"/>
                </a:lnTo>
                <a:lnTo>
                  <a:pt x="277458" y="246431"/>
                </a:lnTo>
                <a:lnTo>
                  <a:pt x="290385" y="247738"/>
                </a:lnTo>
                <a:lnTo>
                  <a:pt x="301729" y="248126"/>
                </a:lnTo>
                <a:lnTo>
                  <a:pt x="304975" y="247228"/>
                </a:lnTo>
                <a:lnTo>
                  <a:pt x="316000" y="240461"/>
                </a:lnTo>
                <a:lnTo>
                  <a:pt x="329040" y="231792"/>
                </a:lnTo>
                <a:lnTo>
                  <a:pt x="334613" y="226814"/>
                </a:lnTo>
                <a:lnTo>
                  <a:pt x="339280" y="221590"/>
                </a:lnTo>
                <a:lnTo>
                  <a:pt x="343345" y="216202"/>
                </a:lnTo>
                <a:lnTo>
                  <a:pt x="347959" y="207848"/>
                </a:lnTo>
                <a:lnTo>
                  <a:pt x="352941" y="197516"/>
                </a:lnTo>
                <a:lnTo>
                  <a:pt x="358166" y="185865"/>
                </a:lnTo>
                <a:lnTo>
                  <a:pt x="363555" y="172383"/>
                </a:lnTo>
                <a:lnTo>
                  <a:pt x="391564" y="97570"/>
                </a:lnTo>
                <a:lnTo>
                  <a:pt x="395345" y="84945"/>
                </a:lnTo>
                <a:lnTo>
                  <a:pt x="397866" y="73670"/>
                </a:lnTo>
                <a:lnTo>
                  <a:pt x="399547" y="63297"/>
                </a:lnTo>
                <a:lnTo>
                  <a:pt x="400667" y="52571"/>
                </a:lnTo>
                <a:lnTo>
                  <a:pt x="401414" y="41610"/>
                </a:lnTo>
                <a:lnTo>
                  <a:pt x="401912" y="30493"/>
                </a:lnTo>
                <a:lnTo>
                  <a:pt x="401292" y="21177"/>
                </a:lnTo>
                <a:lnTo>
                  <a:pt x="399926" y="13061"/>
                </a:lnTo>
                <a:lnTo>
                  <a:pt x="398062" y="5745"/>
                </a:lnTo>
                <a:lnTo>
                  <a:pt x="396820" y="1821"/>
                </a:lnTo>
                <a:lnTo>
                  <a:pt x="395992" y="157"/>
                </a:lnTo>
                <a:lnTo>
                  <a:pt x="395439" y="0"/>
                </a:lnTo>
                <a:lnTo>
                  <a:pt x="392287" y="2366"/>
                </a:lnTo>
                <a:lnTo>
                  <a:pt x="385805" y="9450"/>
                </a:lnTo>
                <a:lnTo>
                  <a:pt x="373399" y="25298"/>
                </a:lnTo>
                <a:lnTo>
                  <a:pt x="367043" y="36764"/>
                </a:lnTo>
                <a:lnTo>
                  <a:pt x="360900" y="50122"/>
                </a:lnTo>
                <a:lnTo>
                  <a:pt x="354900" y="64743"/>
                </a:lnTo>
                <a:lnTo>
                  <a:pt x="349948" y="81157"/>
                </a:lnTo>
                <a:lnTo>
                  <a:pt x="345694" y="98768"/>
                </a:lnTo>
                <a:lnTo>
                  <a:pt x="338427" y="133258"/>
                </a:lnTo>
                <a:lnTo>
                  <a:pt x="332023" y="161286"/>
                </a:lnTo>
                <a:lnTo>
                  <a:pt x="329933" y="173142"/>
                </a:lnTo>
                <a:lnTo>
                  <a:pt x="328540" y="183904"/>
                </a:lnTo>
                <a:lnTo>
                  <a:pt x="327612" y="193936"/>
                </a:lnTo>
                <a:lnTo>
                  <a:pt x="327946" y="202528"/>
                </a:lnTo>
                <a:lnTo>
                  <a:pt x="329121" y="210162"/>
                </a:lnTo>
                <a:lnTo>
                  <a:pt x="330856" y="217156"/>
                </a:lnTo>
                <a:lnTo>
                  <a:pt x="332966" y="223724"/>
                </a:lnTo>
                <a:lnTo>
                  <a:pt x="335325" y="230007"/>
                </a:lnTo>
                <a:lnTo>
                  <a:pt x="337850" y="236101"/>
                </a:lnTo>
                <a:lnTo>
                  <a:pt x="340486" y="241116"/>
                </a:lnTo>
                <a:lnTo>
                  <a:pt x="345955" y="249229"/>
                </a:lnTo>
                <a:lnTo>
                  <a:pt x="348747" y="251773"/>
                </a:lnTo>
                <a:lnTo>
                  <a:pt x="351560" y="253469"/>
                </a:lnTo>
                <a:lnTo>
                  <a:pt x="354389" y="254600"/>
                </a:lnTo>
                <a:lnTo>
                  <a:pt x="360071" y="258396"/>
                </a:lnTo>
                <a:lnTo>
                  <a:pt x="362921" y="260742"/>
                </a:lnTo>
                <a:lnTo>
                  <a:pt x="366725" y="262306"/>
                </a:lnTo>
                <a:lnTo>
                  <a:pt x="376031" y="264044"/>
                </a:lnTo>
                <a:lnTo>
                  <a:pt x="386518" y="262276"/>
                </a:lnTo>
                <a:lnTo>
                  <a:pt x="397529" y="258316"/>
                </a:lnTo>
                <a:lnTo>
                  <a:pt x="408772" y="253380"/>
                </a:lnTo>
                <a:lnTo>
                  <a:pt x="417579" y="248012"/>
                </a:lnTo>
                <a:lnTo>
                  <a:pt x="437198" y="231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2"/>
          <p:cNvSpPr/>
          <p:nvPr/>
        </p:nvSpPr>
        <p:spPr>
          <a:xfrm>
            <a:off x="4854892" y="2023110"/>
            <a:ext cx="153739" cy="256769"/>
          </a:xfrm>
          <a:custGeom>
            <a:avLst/>
            <a:gdLst/>
            <a:ahLst/>
            <a:cxnLst/>
            <a:rect l="0" t="0" r="0" b="0"/>
            <a:pathLst>
              <a:path w="153739" h="256769">
                <a:moveTo>
                  <a:pt x="128587" y="0"/>
                </a:moveTo>
                <a:lnTo>
                  <a:pt x="114935" y="4550"/>
                </a:lnTo>
                <a:lnTo>
                  <a:pt x="109008" y="6844"/>
                </a:lnTo>
                <a:lnTo>
                  <a:pt x="103153" y="9325"/>
                </a:lnTo>
                <a:lnTo>
                  <a:pt x="97343" y="11931"/>
                </a:lnTo>
                <a:lnTo>
                  <a:pt x="91566" y="15574"/>
                </a:lnTo>
                <a:lnTo>
                  <a:pt x="85809" y="19908"/>
                </a:lnTo>
                <a:lnTo>
                  <a:pt x="80066" y="24702"/>
                </a:lnTo>
                <a:lnTo>
                  <a:pt x="72427" y="31707"/>
                </a:lnTo>
                <a:lnTo>
                  <a:pt x="53780" y="49652"/>
                </a:lnTo>
                <a:lnTo>
                  <a:pt x="46331" y="57866"/>
                </a:lnTo>
                <a:lnTo>
                  <a:pt x="40412" y="65247"/>
                </a:lnTo>
                <a:lnTo>
                  <a:pt x="35514" y="72073"/>
                </a:lnTo>
                <a:lnTo>
                  <a:pt x="30344" y="80434"/>
                </a:lnTo>
                <a:lnTo>
                  <a:pt x="24992" y="89817"/>
                </a:lnTo>
                <a:lnTo>
                  <a:pt x="14918" y="108499"/>
                </a:lnTo>
                <a:lnTo>
                  <a:pt x="7265" y="123151"/>
                </a:lnTo>
                <a:lnTo>
                  <a:pt x="4843" y="128773"/>
                </a:lnTo>
                <a:lnTo>
                  <a:pt x="3229" y="133474"/>
                </a:lnTo>
                <a:lnTo>
                  <a:pt x="2153" y="137560"/>
                </a:lnTo>
                <a:lnTo>
                  <a:pt x="2387" y="141236"/>
                </a:lnTo>
                <a:lnTo>
                  <a:pt x="3497" y="144640"/>
                </a:lnTo>
                <a:lnTo>
                  <a:pt x="5189" y="147862"/>
                </a:lnTo>
                <a:lnTo>
                  <a:pt x="7269" y="150009"/>
                </a:lnTo>
                <a:lnTo>
                  <a:pt x="9609" y="151441"/>
                </a:lnTo>
                <a:lnTo>
                  <a:pt x="12121" y="152395"/>
                </a:lnTo>
                <a:lnTo>
                  <a:pt x="15701" y="153032"/>
                </a:lnTo>
                <a:lnTo>
                  <a:pt x="19992" y="153456"/>
                </a:lnTo>
                <a:lnTo>
                  <a:pt x="24758" y="153739"/>
                </a:lnTo>
                <a:lnTo>
                  <a:pt x="37674" y="154053"/>
                </a:lnTo>
                <a:lnTo>
                  <a:pt x="69249" y="154255"/>
                </a:lnTo>
                <a:lnTo>
                  <a:pt x="78551" y="155224"/>
                </a:lnTo>
                <a:lnTo>
                  <a:pt x="88562" y="156823"/>
                </a:lnTo>
                <a:lnTo>
                  <a:pt x="99046" y="158841"/>
                </a:lnTo>
                <a:lnTo>
                  <a:pt x="107941" y="161139"/>
                </a:lnTo>
                <a:lnTo>
                  <a:pt x="115776" y="163623"/>
                </a:lnTo>
                <a:lnTo>
                  <a:pt x="122904" y="166232"/>
                </a:lnTo>
                <a:lnTo>
                  <a:pt x="128608" y="168924"/>
                </a:lnTo>
                <a:lnTo>
                  <a:pt x="133364" y="171671"/>
                </a:lnTo>
                <a:lnTo>
                  <a:pt x="137487" y="174454"/>
                </a:lnTo>
                <a:lnTo>
                  <a:pt x="141188" y="177263"/>
                </a:lnTo>
                <a:lnTo>
                  <a:pt x="144608" y="180088"/>
                </a:lnTo>
                <a:lnTo>
                  <a:pt x="147841" y="182923"/>
                </a:lnTo>
                <a:lnTo>
                  <a:pt x="149995" y="185766"/>
                </a:lnTo>
                <a:lnTo>
                  <a:pt x="152389" y="191465"/>
                </a:lnTo>
                <a:lnTo>
                  <a:pt x="153454" y="197173"/>
                </a:lnTo>
                <a:lnTo>
                  <a:pt x="153738" y="200029"/>
                </a:lnTo>
                <a:lnTo>
                  <a:pt x="152974" y="202885"/>
                </a:lnTo>
                <a:lnTo>
                  <a:pt x="149586" y="208598"/>
                </a:lnTo>
                <a:lnTo>
                  <a:pt x="144905" y="214313"/>
                </a:lnTo>
                <a:lnTo>
                  <a:pt x="142324" y="217170"/>
                </a:lnTo>
                <a:lnTo>
                  <a:pt x="134375" y="225425"/>
                </a:lnTo>
                <a:lnTo>
                  <a:pt x="129589" y="230293"/>
                </a:lnTo>
                <a:lnTo>
                  <a:pt x="124492" y="234491"/>
                </a:lnTo>
                <a:lnTo>
                  <a:pt x="119190" y="238242"/>
                </a:lnTo>
                <a:lnTo>
                  <a:pt x="113750" y="241695"/>
                </a:lnTo>
                <a:lnTo>
                  <a:pt x="108219" y="243998"/>
                </a:lnTo>
                <a:lnTo>
                  <a:pt x="102625" y="245533"/>
                </a:lnTo>
                <a:lnTo>
                  <a:pt x="96992" y="246556"/>
                </a:lnTo>
                <a:lnTo>
                  <a:pt x="90379" y="248190"/>
                </a:lnTo>
                <a:lnTo>
                  <a:pt x="83113" y="250233"/>
                </a:lnTo>
                <a:lnTo>
                  <a:pt x="75411" y="252547"/>
                </a:lnTo>
                <a:lnTo>
                  <a:pt x="69324" y="254089"/>
                </a:lnTo>
                <a:lnTo>
                  <a:pt x="64313" y="255118"/>
                </a:lnTo>
                <a:lnTo>
                  <a:pt x="60021" y="255803"/>
                </a:lnTo>
                <a:lnTo>
                  <a:pt x="54301" y="256260"/>
                </a:lnTo>
                <a:lnTo>
                  <a:pt x="47631" y="256565"/>
                </a:lnTo>
                <a:lnTo>
                  <a:pt x="40327" y="256768"/>
                </a:lnTo>
                <a:lnTo>
                  <a:pt x="34504" y="255951"/>
                </a:lnTo>
                <a:lnTo>
                  <a:pt x="29671" y="254454"/>
                </a:lnTo>
                <a:lnTo>
                  <a:pt x="25495" y="252504"/>
                </a:lnTo>
                <a:lnTo>
                  <a:pt x="21759" y="251203"/>
                </a:lnTo>
                <a:lnTo>
                  <a:pt x="18317" y="250336"/>
                </a:lnTo>
                <a:lnTo>
                  <a:pt x="15068" y="249758"/>
                </a:lnTo>
                <a:lnTo>
                  <a:pt x="11950" y="248420"/>
                </a:lnTo>
                <a:lnTo>
                  <a:pt x="8920" y="246576"/>
                </a:lnTo>
                <a:lnTo>
                  <a:pt x="5946" y="244394"/>
                </a:lnTo>
                <a:lnTo>
                  <a:pt x="3964" y="241987"/>
                </a:lnTo>
                <a:lnTo>
                  <a:pt x="2643" y="23942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3"/>
          <p:cNvSpPr/>
          <p:nvPr/>
        </p:nvSpPr>
        <p:spPr>
          <a:xfrm>
            <a:off x="5304942" y="2040255"/>
            <a:ext cx="192888" cy="240031"/>
          </a:xfrm>
          <a:custGeom>
            <a:avLst/>
            <a:gdLst/>
            <a:ahLst/>
            <a:cxnLst/>
            <a:rect l="0" t="0" r="0" b="0"/>
            <a:pathLst>
              <a:path w="192888" h="240031">
                <a:moveTo>
                  <a:pt x="124308" y="0"/>
                </a:moveTo>
                <a:lnTo>
                  <a:pt x="106104" y="4551"/>
                </a:lnTo>
                <a:lnTo>
                  <a:pt x="98837" y="6843"/>
                </a:lnTo>
                <a:lnTo>
                  <a:pt x="92087" y="9325"/>
                </a:lnTo>
                <a:lnTo>
                  <a:pt x="85682" y="11931"/>
                </a:lnTo>
                <a:lnTo>
                  <a:pt x="80460" y="14622"/>
                </a:lnTo>
                <a:lnTo>
                  <a:pt x="76026" y="17368"/>
                </a:lnTo>
                <a:lnTo>
                  <a:pt x="72118" y="20151"/>
                </a:lnTo>
                <a:lnTo>
                  <a:pt x="67606" y="24864"/>
                </a:lnTo>
                <a:lnTo>
                  <a:pt x="62694" y="30863"/>
                </a:lnTo>
                <a:lnTo>
                  <a:pt x="57515" y="37720"/>
                </a:lnTo>
                <a:lnTo>
                  <a:pt x="53109" y="45149"/>
                </a:lnTo>
                <a:lnTo>
                  <a:pt x="49219" y="52959"/>
                </a:lnTo>
                <a:lnTo>
                  <a:pt x="45674" y="61024"/>
                </a:lnTo>
                <a:lnTo>
                  <a:pt x="41405" y="69257"/>
                </a:lnTo>
                <a:lnTo>
                  <a:pt x="36654" y="77604"/>
                </a:lnTo>
                <a:lnTo>
                  <a:pt x="31582" y="86026"/>
                </a:lnTo>
                <a:lnTo>
                  <a:pt x="26296" y="95450"/>
                </a:lnTo>
                <a:lnTo>
                  <a:pt x="15342" y="116082"/>
                </a:lnTo>
                <a:lnTo>
                  <a:pt x="11659" y="125965"/>
                </a:lnTo>
                <a:lnTo>
                  <a:pt x="9203" y="135412"/>
                </a:lnTo>
                <a:lnTo>
                  <a:pt x="712" y="184757"/>
                </a:lnTo>
                <a:lnTo>
                  <a:pt x="0" y="196514"/>
                </a:lnTo>
                <a:lnTo>
                  <a:pt x="479" y="206256"/>
                </a:lnTo>
                <a:lnTo>
                  <a:pt x="1750" y="214657"/>
                </a:lnTo>
                <a:lnTo>
                  <a:pt x="2598" y="221209"/>
                </a:lnTo>
                <a:lnTo>
                  <a:pt x="3163" y="226530"/>
                </a:lnTo>
                <a:lnTo>
                  <a:pt x="3539" y="231030"/>
                </a:lnTo>
                <a:lnTo>
                  <a:pt x="5695" y="234030"/>
                </a:lnTo>
                <a:lnTo>
                  <a:pt x="9038" y="236030"/>
                </a:lnTo>
                <a:lnTo>
                  <a:pt x="13171" y="237363"/>
                </a:lnTo>
                <a:lnTo>
                  <a:pt x="16879" y="238252"/>
                </a:lnTo>
                <a:lnTo>
                  <a:pt x="20304" y="238845"/>
                </a:lnTo>
                <a:lnTo>
                  <a:pt x="23539" y="239239"/>
                </a:lnTo>
                <a:lnTo>
                  <a:pt x="26649" y="238550"/>
                </a:lnTo>
                <a:lnTo>
                  <a:pt x="32644" y="235245"/>
                </a:lnTo>
                <a:lnTo>
                  <a:pt x="36528" y="232077"/>
                </a:lnTo>
                <a:lnTo>
                  <a:pt x="41023" y="228061"/>
                </a:lnTo>
                <a:lnTo>
                  <a:pt x="51098" y="218517"/>
                </a:lnTo>
                <a:lnTo>
                  <a:pt x="61924" y="207926"/>
                </a:lnTo>
                <a:lnTo>
                  <a:pt x="66526" y="201482"/>
                </a:lnTo>
                <a:lnTo>
                  <a:pt x="70547" y="194329"/>
                </a:lnTo>
                <a:lnTo>
                  <a:pt x="74180" y="186702"/>
                </a:lnTo>
                <a:lnTo>
                  <a:pt x="77554" y="178761"/>
                </a:lnTo>
                <a:lnTo>
                  <a:pt x="80756" y="170609"/>
                </a:lnTo>
                <a:lnTo>
                  <a:pt x="86854" y="153931"/>
                </a:lnTo>
                <a:lnTo>
                  <a:pt x="92739" y="136994"/>
                </a:lnTo>
                <a:lnTo>
                  <a:pt x="95642" y="125619"/>
                </a:lnTo>
                <a:lnTo>
                  <a:pt x="98530" y="112321"/>
                </a:lnTo>
                <a:lnTo>
                  <a:pt x="101407" y="97740"/>
                </a:lnTo>
                <a:lnTo>
                  <a:pt x="103326" y="85163"/>
                </a:lnTo>
                <a:lnTo>
                  <a:pt x="104604" y="73920"/>
                </a:lnTo>
                <a:lnTo>
                  <a:pt x="105457" y="63567"/>
                </a:lnTo>
                <a:lnTo>
                  <a:pt x="106026" y="54761"/>
                </a:lnTo>
                <a:lnTo>
                  <a:pt x="106657" y="39895"/>
                </a:lnTo>
                <a:lnTo>
                  <a:pt x="107013" y="25367"/>
                </a:lnTo>
                <a:lnTo>
                  <a:pt x="106110" y="22626"/>
                </a:lnTo>
                <a:lnTo>
                  <a:pt x="104556" y="20799"/>
                </a:lnTo>
                <a:lnTo>
                  <a:pt x="102567" y="19581"/>
                </a:lnTo>
                <a:lnTo>
                  <a:pt x="101242" y="19721"/>
                </a:lnTo>
                <a:lnTo>
                  <a:pt x="100358" y="20767"/>
                </a:lnTo>
                <a:lnTo>
                  <a:pt x="99769" y="22417"/>
                </a:lnTo>
                <a:lnTo>
                  <a:pt x="100328" y="24470"/>
                </a:lnTo>
                <a:lnTo>
                  <a:pt x="103490" y="29290"/>
                </a:lnTo>
                <a:lnTo>
                  <a:pt x="106619" y="39529"/>
                </a:lnTo>
                <a:lnTo>
                  <a:pt x="110611" y="54928"/>
                </a:lnTo>
                <a:lnTo>
                  <a:pt x="115176" y="73766"/>
                </a:lnTo>
                <a:lnTo>
                  <a:pt x="122982" y="97755"/>
                </a:lnTo>
                <a:lnTo>
                  <a:pt x="132949" y="125177"/>
                </a:lnTo>
                <a:lnTo>
                  <a:pt x="144356" y="154889"/>
                </a:lnTo>
                <a:lnTo>
                  <a:pt x="154818" y="177554"/>
                </a:lnTo>
                <a:lnTo>
                  <a:pt x="164651" y="195522"/>
                </a:lnTo>
                <a:lnTo>
                  <a:pt x="192887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4"/>
          <p:cNvSpPr/>
          <p:nvPr/>
        </p:nvSpPr>
        <p:spPr>
          <a:xfrm>
            <a:off x="5815012" y="2014849"/>
            <a:ext cx="300039" cy="251478"/>
          </a:xfrm>
          <a:custGeom>
            <a:avLst/>
            <a:gdLst/>
            <a:ahLst/>
            <a:cxnLst/>
            <a:rect l="0" t="0" r="0" b="0"/>
            <a:pathLst>
              <a:path w="300039" h="251478">
                <a:moveTo>
                  <a:pt x="0" y="33978"/>
                </a:moveTo>
                <a:lnTo>
                  <a:pt x="0" y="53291"/>
                </a:lnTo>
                <a:lnTo>
                  <a:pt x="953" y="58283"/>
                </a:lnTo>
                <a:lnTo>
                  <a:pt x="2540" y="64469"/>
                </a:lnTo>
                <a:lnTo>
                  <a:pt x="4551" y="71450"/>
                </a:lnTo>
                <a:lnTo>
                  <a:pt x="9325" y="86827"/>
                </a:lnTo>
                <a:lnTo>
                  <a:pt x="11931" y="94928"/>
                </a:lnTo>
                <a:lnTo>
                  <a:pt x="16527" y="106997"/>
                </a:lnTo>
                <a:lnTo>
                  <a:pt x="34742" y="152027"/>
                </a:lnTo>
                <a:lnTo>
                  <a:pt x="47018" y="184208"/>
                </a:lnTo>
                <a:lnTo>
                  <a:pt x="50395" y="192234"/>
                </a:lnTo>
                <a:lnTo>
                  <a:pt x="53599" y="199489"/>
                </a:lnTo>
                <a:lnTo>
                  <a:pt x="56688" y="207184"/>
                </a:lnTo>
                <a:lnTo>
                  <a:pt x="62660" y="223353"/>
                </a:lnTo>
                <a:lnTo>
                  <a:pt x="65586" y="229761"/>
                </a:lnTo>
                <a:lnTo>
                  <a:pt x="68489" y="234985"/>
                </a:lnTo>
                <a:lnTo>
                  <a:pt x="71377" y="239420"/>
                </a:lnTo>
                <a:lnTo>
                  <a:pt x="74585" y="246888"/>
                </a:lnTo>
                <a:lnTo>
                  <a:pt x="75442" y="250213"/>
                </a:lnTo>
                <a:lnTo>
                  <a:pt x="76964" y="251477"/>
                </a:lnTo>
                <a:lnTo>
                  <a:pt x="78932" y="251368"/>
                </a:lnTo>
                <a:lnTo>
                  <a:pt x="81197" y="250342"/>
                </a:lnTo>
                <a:lnTo>
                  <a:pt x="82706" y="248706"/>
                </a:lnTo>
                <a:lnTo>
                  <a:pt x="83712" y="246662"/>
                </a:lnTo>
                <a:lnTo>
                  <a:pt x="84383" y="244347"/>
                </a:lnTo>
                <a:lnTo>
                  <a:pt x="85129" y="236696"/>
                </a:lnTo>
                <a:lnTo>
                  <a:pt x="85327" y="231988"/>
                </a:lnTo>
                <a:lnTo>
                  <a:pt x="85691" y="148979"/>
                </a:lnTo>
                <a:lnTo>
                  <a:pt x="87607" y="135411"/>
                </a:lnTo>
                <a:lnTo>
                  <a:pt x="90790" y="122555"/>
                </a:lnTo>
                <a:lnTo>
                  <a:pt x="105035" y="79097"/>
                </a:lnTo>
                <a:lnTo>
                  <a:pt x="109076" y="69772"/>
                </a:lnTo>
                <a:lnTo>
                  <a:pt x="113674" y="60699"/>
                </a:lnTo>
                <a:lnTo>
                  <a:pt x="118646" y="51792"/>
                </a:lnTo>
                <a:lnTo>
                  <a:pt x="123865" y="43949"/>
                </a:lnTo>
                <a:lnTo>
                  <a:pt x="129249" y="36815"/>
                </a:lnTo>
                <a:lnTo>
                  <a:pt x="134743" y="30155"/>
                </a:lnTo>
                <a:lnTo>
                  <a:pt x="140311" y="23809"/>
                </a:lnTo>
                <a:lnTo>
                  <a:pt x="145929" y="17674"/>
                </a:lnTo>
                <a:lnTo>
                  <a:pt x="151578" y="11679"/>
                </a:lnTo>
                <a:lnTo>
                  <a:pt x="157250" y="7682"/>
                </a:lnTo>
                <a:lnTo>
                  <a:pt x="162935" y="5017"/>
                </a:lnTo>
                <a:lnTo>
                  <a:pt x="168632" y="3241"/>
                </a:lnTo>
                <a:lnTo>
                  <a:pt x="174334" y="2056"/>
                </a:lnTo>
                <a:lnTo>
                  <a:pt x="180040" y="1267"/>
                </a:lnTo>
                <a:lnTo>
                  <a:pt x="185749" y="741"/>
                </a:lnTo>
                <a:lnTo>
                  <a:pt x="191460" y="390"/>
                </a:lnTo>
                <a:lnTo>
                  <a:pt x="202886" y="0"/>
                </a:lnTo>
                <a:lnTo>
                  <a:pt x="207647" y="849"/>
                </a:lnTo>
                <a:lnTo>
                  <a:pt x="215478" y="4331"/>
                </a:lnTo>
                <a:lnTo>
                  <a:pt x="229792" y="11647"/>
                </a:lnTo>
                <a:lnTo>
                  <a:pt x="234157" y="16233"/>
                </a:lnTo>
                <a:lnTo>
                  <a:pt x="238020" y="22148"/>
                </a:lnTo>
                <a:lnTo>
                  <a:pt x="241547" y="28949"/>
                </a:lnTo>
                <a:lnTo>
                  <a:pt x="244851" y="36340"/>
                </a:lnTo>
                <a:lnTo>
                  <a:pt x="248007" y="44125"/>
                </a:lnTo>
                <a:lnTo>
                  <a:pt x="251063" y="52173"/>
                </a:lnTo>
                <a:lnTo>
                  <a:pt x="256999" y="68735"/>
                </a:lnTo>
                <a:lnTo>
                  <a:pt x="259915" y="77152"/>
                </a:lnTo>
                <a:lnTo>
                  <a:pt x="262812" y="89430"/>
                </a:lnTo>
                <a:lnTo>
                  <a:pt x="265695" y="104284"/>
                </a:lnTo>
                <a:lnTo>
                  <a:pt x="268570" y="120853"/>
                </a:lnTo>
                <a:lnTo>
                  <a:pt x="274305" y="159584"/>
                </a:lnTo>
                <a:lnTo>
                  <a:pt x="277167" y="180581"/>
                </a:lnTo>
                <a:lnTo>
                  <a:pt x="280028" y="196483"/>
                </a:lnTo>
                <a:lnTo>
                  <a:pt x="282888" y="208990"/>
                </a:lnTo>
                <a:lnTo>
                  <a:pt x="285747" y="219233"/>
                </a:lnTo>
                <a:lnTo>
                  <a:pt x="288606" y="226061"/>
                </a:lnTo>
                <a:lnTo>
                  <a:pt x="291464" y="230613"/>
                </a:lnTo>
                <a:lnTo>
                  <a:pt x="294322" y="233648"/>
                </a:lnTo>
                <a:lnTo>
                  <a:pt x="296227" y="236624"/>
                </a:lnTo>
                <a:lnTo>
                  <a:pt x="297497" y="239560"/>
                </a:lnTo>
                <a:lnTo>
                  <a:pt x="300038" y="248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5"/>
          <p:cNvSpPr/>
          <p:nvPr/>
        </p:nvSpPr>
        <p:spPr>
          <a:xfrm>
            <a:off x="6217920" y="2014537"/>
            <a:ext cx="205740" cy="230850"/>
          </a:xfrm>
          <a:custGeom>
            <a:avLst/>
            <a:gdLst/>
            <a:ahLst/>
            <a:cxnLst/>
            <a:rect l="0" t="0" r="0" b="0"/>
            <a:pathLst>
              <a:path w="205740" h="230850">
                <a:moveTo>
                  <a:pt x="0" y="0"/>
                </a:moveTo>
                <a:lnTo>
                  <a:pt x="0" y="53073"/>
                </a:lnTo>
                <a:lnTo>
                  <a:pt x="952" y="65862"/>
                </a:lnTo>
                <a:lnTo>
                  <a:pt x="4550" y="100392"/>
                </a:lnTo>
                <a:lnTo>
                  <a:pt x="11931" y="158122"/>
                </a:lnTo>
                <a:lnTo>
                  <a:pt x="14622" y="173042"/>
                </a:lnTo>
                <a:lnTo>
                  <a:pt x="17368" y="184894"/>
                </a:lnTo>
                <a:lnTo>
                  <a:pt x="20151" y="194700"/>
                </a:lnTo>
                <a:lnTo>
                  <a:pt x="22006" y="202190"/>
                </a:lnTo>
                <a:lnTo>
                  <a:pt x="23243" y="208136"/>
                </a:lnTo>
                <a:lnTo>
                  <a:pt x="24068" y="213052"/>
                </a:lnTo>
                <a:lnTo>
                  <a:pt x="25570" y="217282"/>
                </a:lnTo>
                <a:lnTo>
                  <a:pt x="27524" y="221055"/>
                </a:lnTo>
                <a:lnTo>
                  <a:pt x="29779" y="224523"/>
                </a:lnTo>
                <a:lnTo>
                  <a:pt x="32235" y="226834"/>
                </a:lnTo>
                <a:lnTo>
                  <a:pt x="34825" y="228375"/>
                </a:lnTo>
                <a:lnTo>
                  <a:pt x="40242" y="230088"/>
                </a:lnTo>
                <a:lnTo>
                  <a:pt x="45825" y="230849"/>
                </a:lnTo>
                <a:lnTo>
                  <a:pt x="48647" y="230099"/>
                </a:lnTo>
                <a:lnTo>
                  <a:pt x="54323" y="226726"/>
                </a:lnTo>
                <a:lnTo>
                  <a:pt x="56218" y="223541"/>
                </a:lnTo>
                <a:lnTo>
                  <a:pt x="57481" y="219512"/>
                </a:lnTo>
                <a:lnTo>
                  <a:pt x="58323" y="214922"/>
                </a:lnTo>
                <a:lnTo>
                  <a:pt x="60789" y="206146"/>
                </a:lnTo>
                <a:lnTo>
                  <a:pt x="68610" y="181156"/>
                </a:lnTo>
                <a:lnTo>
                  <a:pt x="72410" y="165538"/>
                </a:lnTo>
                <a:lnTo>
                  <a:pt x="75896" y="148459"/>
                </a:lnTo>
                <a:lnTo>
                  <a:pt x="79171" y="130405"/>
                </a:lnTo>
                <a:lnTo>
                  <a:pt x="85353" y="100185"/>
                </a:lnTo>
                <a:lnTo>
                  <a:pt x="88334" y="86793"/>
                </a:lnTo>
                <a:lnTo>
                  <a:pt x="92227" y="73102"/>
                </a:lnTo>
                <a:lnTo>
                  <a:pt x="96727" y="59212"/>
                </a:lnTo>
                <a:lnTo>
                  <a:pt x="101632" y="45190"/>
                </a:lnTo>
                <a:lnTo>
                  <a:pt x="104902" y="34889"/>
                </a:lnTo>
                <a:lnTo>
                  <a:pt x="107082" y="27069"/>
                </a:lnTo>
                <a:lnTo>
                  <a:pt x="108536" y="20904"/>
                </a:lnTo>
                <a:lnTo>
                  <a:pt x="110457" y="15841"/>
                </a:lnTo>
                <a:lnTo>
                  <a:pt x="112690" y="11513"/>
                </a:lnTo>
                <a:lnTo>
                  <a:pt x="115132" y="7675"/>
                </a:lnTo>
                <a:lnTo>
                  <a:pt x="116760" y="6069"/>
                </a:lnTo>
                <a:lnTo>
                  <a:pt x="117845" y="5951"/>
                </a:lnTo>
                <a:lnTo>
                  <a:pt x="124137" y="12606"/>
                </a:lnTo>
                <a:lnTo>
                  <a:pt x="126572" y="16976"/>
                </a:lnTo>
                <a:lnTo>
                  <a:pt x="129149" y="22748"/>
                </a:lnTo>
                <a:lnTo>
                  <a:pt x="131819" y="29453"/>
                </a:lnTo>
                <a:lnTo>
                  <a:pt x="134552" y="35827"/>
                </a:lnTo>
                <a:lnTo>
                  <a:pt x="140128" y="47991"/>
                </a:lnTo>
                <a:lnTo>
                  <a:pt x="142949" y="54854"/>
                </a:lnTo>
                <a:lnTo>
                  <a:pt x="145781" y="62287"/>
                </a:lnTo>
                <a:lnTo>
                  <a:pt x="148622" y="70100"/>
                </a:lnTo>
                <a:lnTo>
                  <a:pt x="170824" y="135705"/>
                </a:lnTo>
                <a:lnTo>
                  <a:pt x="177700" y="154288"/>
                </a:lnTo>
                <a:lnTo>
                  <a:pt x="183237" y="167629"/>
                </a:lnTo>
                <a:lnTo>
                  <a:pt x="187880" y="177475"/>
                </a:lnTo>
                <a:lnTo>
                  <a:pt x="191929" y="184039"/>
                </a:lnTo>
                <a:lnTo>
                  <a:pt x="195580" y="188415"/>
                </a:lnTo>
                <a:lnTo>
                  <a:pt x="205739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6"/>
          <p:cNvSpPr/>
          <p:nvPr/>
        </p:nvSpPr>
        <p:spPr>
          <a:xfrm>
            <a:off x="6475095" y="1972734"/>
            <a:ext cx="300038" cy="221827"/>
          </a:xfrm>
          <a:custGeom>
            <a:avLst/>
            <a:gdLst/>
            <a:ahLst/>
            <a:cxnLst/>
            <a:rect l="0" t="0" r="0" b="0"/>
            <a:pathLst>
              <a:path w="300038" h="221827">
                <a:moveTo>
                  <a:pt x="0" y="41803"/>
                </a:moveTo>
                <a:lnTo>
                  <a:pt x="0" y="87809"/>
                </a:lnTo>
                <a:lnTo>
                  <a:pt x="1905" y="100096"/>
                </a:lnTo>
                <a:lnTo>
                  <a:pt x="5080" y="115908"/>
                </a:lnTo>
                <a:lnTo>
                  <a:pt x="9101" y="134069"/>
                </a:lnTo>
                <a:lnTo>
                  <a:pt x="12735" y="152844"/>
                </a:lnTo>
                <a:lnTo>
                  <a:pt x="21447" y="203503"/>
                </a:lnTo>
                <a:lnTo>
                  <a:pt x="22871" y="210563"/>
                </a:lnTo>
                <a:lnTo>
                  <a:pt x="23819" y="214317"/>
                </a:lnTo>
                <a:lnTo>
                  <a:pt x="24452" y="209200"/>
                </a:lnTo>
                <a:lnTo>
                  <a:pt x="24874" y="198168"/>
                </a:lnTo>
                <a:lnTo>
                  <a:pt x="25155" y="183194"/>
                </a:lnTo>
                <a:lnTo>
                  <a:pt x="27248" y="166544"/>
                </a:lnTo>
                <a:lnTo>
                  <a:pt x="30548" y="148776"/>
                </a:lnTo>
                <a:lnTo>
                  <a:pt x="34652" y="130263"/>
                </a:lnTo>
                <a:lnTo>
                  <a:pt x="38341" y="116016"/>
                </a:lnTo>
                <a:lnTo>
                  <a:pt x="41753" y="104614"/>
                </a:lnTo>
                <a:lnTo>
                  <a:pt x="44980" y="95107"/>
                </a:lnTo>
                <a:lnTo>
                  <a:pt x="48085" y="86864"/>
                </a:lnTo>
                <a:lnTo>
                  <a:pt x="51106" y="79464"/>
                </a:lnTo>
                <a:lnTo>
                  <a:pt x="54073" y="72625"/>
                </a:lnTo>
                <a:lnTo>
                  <a:pt x="57003" y="67114"/>
                </a:lnTo>
                <a:lnTo>
                  <a:pt x="59909" y="62487"/>
                </a:lnTo>
                <a:lnTo>
                  <a:pt x="62800" y="58450"/>
                </a:lnTo>
                <a:lnTo>
                  <a:pt x="65679" y="55758"/>
                </a:lnTo>
                <a:lnTo>
                  <a:pt x="68551" y="53964"/>
                </a:lnTo>
                <a:lnTo>
                  <a:pt x="74281" y="51970"/>
                </a:lnTo>
                <a:lnTo>
                  <a:pt x="80004" y="51084"/>
                </a:lnTo>
                <a:lnTo>
                  <a:pt x="82864" y="51801"/>
                </a:lnTo>
                <a:lnTo>
                  <a:pt x="88581" y="55136"/>
                </a:lnTo>
                <a:lnTo>
                  <a:pt x="94297" y="59794"/>
                </a:lnTo>
                <a:lnTo>
                  <a:pt x="97155" y="62370"/>
                </a:lnTo>
                <a:lnTo>
                  <a:pt x="99059" y="65992"/>
                </a:lnTo>
                <a:lnTo>
                  <a:pt x="100330" y="70311"/>
                </a:lnTo>
                <a:lnTo>
                  <a:pt x="101176" y="75096"/>
                </a:lnTo>
                <a:lnTo>
                  <a:pt x="115270" y="141513"/>
                </a:lnTo>
                <a:lnTo>
                  <a:pt x="122034" y="177558"/>
                </a:lnTo>
                <a:lnTo>
                  <a:pt x="125171" y="190409"/>
                </a:lnTo>
                <a:lnTo>
                  <a:pt x="128215" y="199929"/>
                </a:lnTo>
                <a:lnTo>
                  <a:pt x="131197" y="207228"/>
                </a:lnTo>
                <a:lnTo>
                  <a:pt x="133184" y="211141"/>
                </a:lnTo>
                <a:lnTo>
                  <a:pt x="134510" y="212798"/>
                </a:lnTo>
                <a:lnTo>
                  <a:pt x="135392" y="212950"/>
                </a:lnTo>
                <a:lnTo>
                  <a:pt x="135982" y="211146"/>
                </a:lnTo>
                <a:lnTo>
                  <a:pt x="136374" y="208038"/>
                </a:lnTo>
                <a:lnTo>
                  <a:pt x="136637" y="204062"/>
                </a:lnTo>
                <a:lnTo>
                  <a:pt x="136810" y="199505"/>
                </a:lnTo>
                <a:lnTo>
                  <a:pt x="137005" y="189363"/>
                </a:lnTo>
                <a:lnTo>
                  <a:pt x="136103" y="183039"/>
                </a:lnTo>
                <a:lnTo>
                  <a:pt x="134551" y="175965"/>
                </a:lnTo>
                <a:lnTo>
                  <a:pt x="132563" y="168392"/>
                </a:lnTo>
                <a:lnTo>
                  <a:pt x="131238" y="160486"/>
                </a:lnTo>
                <a:lnTo>
                  <a:pt x="130354" y="152357"/>
                </a:lnTo>
                <a:lnTo>
                  <a:pt x="129766" y="144081"/>
                </a:lnTo>
                <a:lnTo>
                  <a:pt x="130325" y="134753"/>
                </a:lnTo>
                <a:lnTo>
                  <a:pt x="131651" y="124725"/>
                </a:lnTo>
                <a:lnTo>
                  <a:pt x="133487" y="114229"/>
                </a:lnTo>
                <a:lnTo>
                  <a:pt x="135664" y="103422"/>
                </a:lnTo>
                <a:lnTo>
                  <a:pt x="140622" y="81254"/>
                </a:lnTo>
                <a:lnTo>
                  <a:pt x="143278" y="70961"/>
                </a:lnTo>
                <a:lnTo>
                  <a:pt x="146001" y="61242"/>
                </a:lnTo>
                <a:lnTo>
                  <a:pt x="148769" y="51905"/>
                </a:lnTo>
                <a:lnTo>
                  <a:pt x="151567" y="43775"/>
                </a:lnTo>
                <a:lnTo>
                  <a:pt x="154384" y="36450"/>
                </a:lnTo>
                <a:lnTo>
                  <a:pt x="157215" y="29662"/>
                </a:lnTo>
                <a:lnTo>
                  <a:pt x="161007" y="23232"/>
                </a:lnTo>
                <a:lnTo>
                  <a:pt x="165441" y="17040"/>
                </a:lnTo>
                <a:lnTo>
                  <a:pt x="170301" y="11007"/>
                </a:lnTo>
                <a:lnTo>
                  <a:pt x="178242" y="4303"/>
                </a:lnTo>
                <a:lnTo>
                  <a:pt x="184945" y="1324"/>
                </a:lnTo>
                <a:lnTo>
                  <a:pt x="191100" y="0"/>
                </a:lnTo>
                <a:lnTo>
                  <a:pt x="194075" y="599"/>
                </a:lnTo>
                <a:lnTo>
                  <a:pt x="199920" y="3805"/>
                </a:lnTo>
                <a:lnTo>
                  <a:pt x="205694" y="8405"/>
                </a:lnTo>
                <a:lnTo>
                  <a:pt x="211434" y="13624"/>
                </a:lnTo>
                <a:lnTo>
                  <a:pt x="217160" y="19119"/>
                </a:lnTo>
                <a:lnTo>
                  <a:pt x="221926" y="29538"/>
                </a:lnTo>
                <a:lnTo>
                  <a:pt x="227960" y="45056"/>
                </a:lnTo>
                <a:lnTo>
                  <a:pt x="234841" y="63974"/>
                </a:lnTo>
                <a:lnTo>
                  <a:pt x="239428" y="79444"/>
                </a:lnTo>
                <a:lnTo>
                  <a:pt x="242486" y="92614"/>
                </a:lnTo>
                <a:lnTo>
                  <a:pt x="244525" y="104252"/>
                </a:lnTo>
                <a:lnTo>
                  <a:pt x="247789" y="116773"/>
                </a:lnTo>
                <a:lnTo>
                  <a:pt x="251870" y="129883"/>
                </a:lnTo>
                <a:lnTo>
                  <a:pt x="267557" y="176042"/>
                </a:lnTo>
                <a:lnTo>
                  <a:pt x="270764" y="183683"/>
                </a:lnTo>
                <a:lnTo>
                  <a:pt x="273854" y="189730"/>
                </a:lnTo>
                <a:lnTo>
                  <a:pt x="276867" y="194713"/>
                </a:lnTo>
                <a:lnTo>
                  <a:pt x="279828" y="198988"/>
                </a:lnTo>
                <a:lnTo>
                  <a:pt x="282754" y="202791"/>
                </a:lnTo>
                <a:lnTo>
                  <a:pt x="288884" y="210153"/>
                </a:lnTo>
                <a:lnTo>
                  <a:pt x="300037" y="2218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7"/>
          <p:cNvSpPr/>
          <p:nvPr/>
        </p:nvSpPr>
        <p:spPr>
          <a:xfrm>
            <a:off x="6835140" y="1765935"/>
            <a:ext cx="231274" cy="462916"/>
          </a:xfrm>
          <a:custGeom>
            <a:avLst/>
            <a:gdLst/>
            <a:ahLst/>
            <a:cxnLst/>
            <a:rect l="0" t="0" r="0" b="0"/>
            <a:pathLst>
              <a:path w="231274" h="462916">
                <a:moveTo>
                  <a:pt x="0" y="0"/>
                </a:moveTo>
                <a:lnTo>
                  <a:pt x="4551" y="13652"/>
                </a:lnTo>
                <a:lnTo>
                  <a:pt x="5891" y="24341"/>
                </a:lnTo>
                <a:lnTo>
                  <a:pt x="6785" y="38135"/>
                </a:lnTo>
                <a:lnTo>
                  <a:pt x="7381" y="53998"/>
                </a:lnTo>
                <a:lnTo>
                  <a:pt x="8730" y="69336"/>
                </a:lnTo>
                <a:lnTo>
                  <a:pt x="10583" y="84324"/>
                </a:lnTo>
                <a:lnTo>
                  <a:pt x="12770" y="99078"/>
                </a:lnTo>
                <a:lnTo>
                  <a:pt x="17740" y="128172"/>
                </a:lnTo>
                <a:lnTo>
                  <a:pt x="28692" y="190206"/>
                </a:lnTo>
                <a:lnTo>
                  <a:pt x="41733" y="286015"/>
                </a:lnTo>
                <a:lnTo>
                  <a:pt x="49663" y="362703"/>
                </a:lnTo>
                <a:lnTo>
                  <a:pt x="53111" y="401822"/>
                </a:lnTo>
                <a:lnTo>
                  <a:pt x="54457" y="425996"/>
                </a:lnTo>
                <a:lnTo>
                  <a:pt x="54403" y="440207"/>
                </a:lnTo>
                <a:lnTo>
                  <a:pt x="53413" y="447776"/>
                </a:lnTo>
                <a:lnTo>
                  <a:pt x="52754" y="449012"/>
                </a:lnTo>
                <a:lnTo>
                  <a:pt x="52021" y="440226"/>
                </a:lnTo>
                <a:lnTo>
                  <a:pt x="51486" y="340461"/>
                </a:lnTo>
                <a:lnTo>
                  <a:pt x="52421" y="326034"/>
                </a:lnTo>
                <a:lnTo>
                  <a:pt x="53997" y="312606"/>
                </a:lnTo>
                <a:lnTo>
                  <a:pt x="56001" y="299844"/>
                </a:lnTo>
                <a:lnTo>
                  <a:pt x="60194" y="287526"/>
                </a:lnTo>
                <a:lnTo>
                  <a:pt x="65846" y="275504"/>
                </a:lnTo>
                <a:lnTo>
                  <a:pt x="72473" y="263679"/>
                </a:lnTo>
                <a:lnTo>
                  <a:pt x="78795" y="252938"/>
                </a:lnTo>
                <a:lnTo>
                  <a:pt x="90900" y="233384"/>
                </a:lnTo>
                <a:lnTo>
                  <a:pt x="96795" y="226074"/>
                </a:lnTo>
                <a:lnTo>
                  <a:pt x="102630" y="220248"/>
                </a:lnTo>
                <a:lnTo>
                  <a:pt x="108425" y="215412"/>
                </a:lnTo>
                <a:lnTo>
                  <a:pt x="114193" y="211236"/>
                </a:lnTo>
                <a:lnTo>
                  <a:pt x="119943" y="207499"/>
                </a:lnTo>
                <a:lnTo>
                  <a:pt x="125683" y="204055"/>
                </a:lnTo>
                <a:lnTo>
                  <a:pt x="132366" y="200806"/>
                </a:lnTo>
                <a:lnTo>
                  <a:pt x="139679" y="197688"/>
                </a:lnTo>
                <a:lnTo>
                  <a:pt x="147412" y="194657"/>
                </a:lnTo>
                <a:lnTo>
                  <a:pt x="154472" y="193589"/>
                </a:lnTo>
                <a:lnTo>
                  <a:pt x="161084" y="193829"/>
                </a:lnTo>
                <a:lnTo>
                  <a:pt x="167396" y="194942"/>
                </a:lnTo>
                <a:lnTo>
                  <a:pt x="173510" y="195684"/>
                </a:lnTo>
                <a:lnTo>
                  <a:pt x="179491" y="196178"/>
                </a:lnTo>
                <a:lnTo>
                  <a:pt x="185383" y="196508"/>
                </a:lnTo>
                <a:lnTo>
                  <a:pt x="190263" y="198632"/>
                </a:lnTo>
                <a:lnTo>
                  <a:pt x="194470" y="201954"/>
                </a:lnTo>
                <a:lnTo>
                  <a:pt x="198226" y="206073"/>
                </a:lnTo>
                <a:lnTo>
                  <a:pt x="207480" y="215730"/>
                </a:lnTo>
                <a:lnTo>
                  <a:pt x="212615" y="220972"/>
                </a:lnTo>
                <a:lnTo>
                  <a:pt x="216990" y="226372"/>
                </a:lnTo>
                <a:lnTo>
                  <a:pt x="220860" y="231877"/>
                </a:lnTo>
                <a:lnTo>
                  <a:pt x="224392" y="237452"/>
                </a:lnTo>
                <a:lnTo>
                  <a:pt x="228318" y="251267"/>
                </a:lnTo>
                <a:lnTo>
                  <a:pt x="229364" y="258951"/>
                </a:lnTo>
                <a:lnTo>
                  <a:pt x="230062" y="266931"/>
                </a:lnTo>
                <a:lnTo>
                  <a:pt x="230527" y="275109"/>
                </a:lnTo>
                <a:lnTo>
                  <a:pt x="231044" y="291815"/>
                </a:lnTo>
                <a:lnTo>
                  <a:pt x="231273" y="308765"/>
                </a:lnTo>
                <a:lnTo>
                  <a:pt x="230382" y="317286"/>
                </a:lnTo>
                <a:lnTo>
                  <a:pt x="228835" y="325824"/>
                </a:lnTo>
                <a:lnTo>
                  <a:pt x="226852" y="334373"/>
                </a:lnTo>
                <a:lnTo>
                  <a:pt x="223624" y="342930"/>
                </a:lnTo>
                <a:lnTo>
                  <a:pt x="219568" y="351493"/>
                </a:lnTo>
                <a:lnTo>
                  <a:pt x="214958" y="360058"/>
                </a:lnTo>
                <a:lnTo>
                  <a:pt x="202217" y="382276"/>
                </a:lnTo>
                <a:lnTo>
                  <a:pt x="194819" y="394868"/>
                </a:lnTo>
                <a:lnTo>
                  <a:pt x="186076" y="406120"/>
                </a:lnTo>
                <a:lnTo>
                  <a:pt x="176438" y="416479"/>
                </a:lnTo>
                <a:lnTo>
                  <a:pt x="166203" y="426243"/>
                </a:lnTo>
                <a:lnTo>
                  <a:pt x="158426" y="434657"/>
                </a:lnTo>
                <a:lnTo>
                  <a:pt x="152290" y="442171"/>
                </a:lnTo>
                <a:lnTo>
                  <a:pt x="147246" y="449085"/>
                </a:lnTo>
                <a:lnTo>
                  <a:pt x="141979" y="453695"/>
                </a:lnTo>
                <a:lnTo>
                  <a:pt x="136563" y="456768"/>
                </a:lnTo>
                <a:lnTo>
                  <a:pt x="131047" y="458817"/>
                </a:lnTo>
                <a:lnTo>
                  <a:pt x="126417" y="460183"/>
                </a:lnTo>
                <a:lnTo>
                  <a:pt x="122378" y="461093"/>
                </a:lnTo>
                <a:lnTo>
                  <a:pt x="115350" y="462105"/>
                </a:lnTo>
                <a:lnTo>
                  <a:pt x="112142" y="462375"/>
                </a:lnTo>
                <a:lnTo>
                  <a:pt x="102869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8"/>
          <p:cNvSpPr/>
          <p:nvPr/>
        </p:nvSpPr>
        <p:spPr>
          <a:xfrm>
            <a:off x="7075169" y="1932873"/>
            <a:ext cx="197169" cy="269596"/>
          </a:xfrm>
          <a:custGeom>
            <a:avLst/>
            <a:gdLst/>
            <a:ahLst/>
            <a:cxnLst/>
            <a:rect l="0" t="0" r="0" b="0"/>
            <a:pathLst>
              <a:path w="197169" h="269596">
                <a:moveTo>
                  <a:pt x="0" y="218824"/>
                </a:moveTo>
                <a:lnTo>
                  <a:pt x="13653" y="214273"/>
                </a:lnTo>
                <a:lnTo>
                  <a:pt x="19580" y="211980"/>
                </a:lnTo>
                <a:lnTo>
                  <a:pt x="25436" y="209499"/>
                </a:lnTo>
                <a:lnTo>
                  <a:pt x="31246" y="206892"/>
                </a:lnTo>
                <a:lnTo>
                  <a:pt x="37975" y="203250"/>
                </a:lnTo>
                <a:lnTo>
                  <a:pt x="45320" y="198916"/>
                </a:lnTo>
                <a:lnTo>
                  <a:pt x="53073" y="194122"/>
                </a:lnTo>
                <a:lnTo>
                  <a:pt x="60147" y="189021"/>
                </a:lnTo>
                <a:lnTo>
                  <a:pt x="66768" y="183716"/>
                </a:lnTo>
                <a:lnTo>
                  <a:pt x="73087" y="178273"/>
                </a:lnTo>
                <a:lnTo>
                  <a:pt x="80158" y="171788"/>
                </a:lnTo>
                <a:lnTo>
                  <a:pt x="95634" y="156962"/>
                </a:lnTo>
                <a:lnTo>
                  <a:pt x="103761" y="149960"/>
                </a:lnTo>
                <a:lnTo>
                  <a:pt x="112037" y="143387"/>
                </a:lnTo>
                <a:lnTo>
                  <a:pt x="120411" y="137100"/>
                </a:lnTo>
                <a:lnTo>
                  <a:pt x="127899" y="131004"/>
                </a:lnTo>
                <a:lnTo>
                  <a:pt x="134797" y="125035"/>
                </a:lnTo>
                <a:lnTo>
                  <a:pt x="141299" y="119150"/>
                </a:lnTo>
                <a:lnTo>
                  <a:pt x="146587" y="113323"/>
                </a:lnTo>
                <a:lnTo>
                  <a:pt x="151065" y="107532"/>
                </a:lnTo>
                <a:lnTo>
                  <a:pt x="155002" y="101767"/>
                </a:lnTo>
                <a:lnTo>
                  <a:pt x="159532" y="96019"/>
                </a:lnTo>
                <a:lnTo>
                  <a:pt x="164458" y="90281"/>
                </a:lnTo>
                <a:lnTo>
                  <a:pt x="169646" y="84551"/>
                </a:lnTo>
                <a:lnTo>
                  <a:pt x="174058" y="78826"/>
                </a:lnTo>
                <a:lnTo>
                  <a:pt x="177951" y="73105"/>
                </a:lnTo>
                <a:lnTo>
                  <a:pt x="181499" y="67385"/>
                </a:lnTo>
                <a:lnTo>
                  <a:pt x="183865" y="62620"/>
                </a:lnTo>
                <a:lnTo>
                  <a:pt x="186493" y="54785"/>
                </a:lnTo>
                <a:lnTo>
                  <a:pt x="187194" y="50410"/>
                </a:lnTo>
                <a:lnTo>
                  <a:pt x="187662" y="45588"/>
                </a:lnTo>
                <a:lnTo>
                  <a:pt x="187973" y="40468"/>
                </a:lnTo>
                <a:lnTo>
                  <a:pt x="187228" y="35150"/>
                </a:lnTo>
                <a:lnTo>
                  <a:pt x="185779" y="29700"/>
                </a:lnTo>
                <a:lnTo>
                  <a:pt x="183860" y="24161"/>
                </a:lnTo>
                <a:lnTo>
                  <a:pt x="181629" y="19516"/>
                </a:lnTo>
                <a:lnTo>
                  <a:pt x="176610" y="11815"/>
                </a:lnTo>
                <a:lnTo>
                  <a:pt x="173938" y="9381"/>
                </a:lnTo>
                <a:lnTo>
                  <a:pt x="171204" y="7758"/>
                </a:lnTo>
                <a:lnTo>
                  <a:pt x="168429" y="6676"/>
                </a:lnTo>
                <a:lnTo>
                  <a:pt x="162805" y="2933"/>
                </a:lnTo>
                <a:lnTo>
                  <a:pt x="159972" y="602"/>
                </a:lnTo>
                <a:lnTo>
                  <a:pt x="157130" y="0"/>
                </a:lnTo>
                <a:lnTo>
                  <a:pt x="154284" y="552"/>
                </a:lnTo>
                <a:lnTo>
                  <a:pt x="148581" y="3704"/>
                </a:lnTo>
                <a:lnTo>
                  <a:pt x="142871" y="8280"/>
                </a:lnTo>
                <a:lnTo>
                  <a:pt x="137159" y="13489"/>
                </a:lnTo>
                <a:lnTo>
                  <a:pt x="134301" y="16211"/>
                </a:lnTo>
                <a:lnTo>
                  <a:pt x="131445" y="20884"/>
                </a:lnTo>
                <a:lnTo>
                  <a:pt x="128588" y="26857"/>
                </a:lnTo>
                <a:lnTo>
                  <a:pt x="125731" y="33696"/>
                </a:lnTo>
                <a:lnTo>
                  <a:pt x="122873" y="40160"/>
                </a:lnTo>
                <a:lnTo>
                  <a:pt x="117158" y="52423"/>
                </a:lnTo>
                <a:lnTo>
                  <a:pt x="114300" y="63122"/>
                </a:lnTo>
                <a:lnTo>
                  <a:pt x="111443" y="76923"/>
                </a:lnTo>
                <a:lnTo>
                  <a:pt x="108586" y="92791"/>
                </a:lnTo>
                <a:lnTo>
                  <a:pt x="105728" y="106227"/>
                </a:lnTo>
                <a:lnTo>
                  <a:pt x="102871" y="118042"/>
                </a:lnTo>
                <a:lnTo>
                  <a:pt x="100013" y="128776"/>
                </a:lnTo>
                <a:lnTo>
                  <a:pt x="98108" y="138790"/>
                </a:lnTo>
                <a:lnTo>
                  <a:pt x="96838" y="148323"/>
                </a:lnTo>
                <a:lnTo>
                  <a:pt x="95992" y="157536"/>
                </a:lnTo>
                <a:lnTo>
                  <a:pt x="96380" y="166535"/>
                </a:lnTo>
                <a:lnTo>
                  <a:pt x="97590" y="175392"/>
                </a:lnTo>
                <a:lnTo>
                  <a:pt x="99351" y="184155"/>
                </a:lnTo>
                <a:lnTo>
                  <a:pt x="101477" y="192854"/>
                </a:lnTo>
                <a:lnTo>
                  <a:pt x="103847" y="201510"/>
                </a:lnTo>
                <a:lnTo>
                  <a:pt x="106379" y="210139"/>
                </a:lnTo>
                <a:lnTo>
                  <a:pt x="109019" y="217797"/>
                </a:lnTo>
                <a:lnTo>
                  <a:pt x="111732" y="224807"/>
                </a:lnTo>
                <a:lnTo>
                  <a:pt x="114493" y="231385"/>
                </a:lnTo>
                <a:lnTo>
                  <a:pt x="118239" y="237676"/>
                </a:lnTo>
                <a:lnTo>
                  <a:pt x="122642" y="243774"/>
                </a:lnTo>
                <a:lnTo>
                  <a:pt x="127482" y="249745"/>
                </a:lnTo>
                <a:lnTo>
                  <a:pt x="131660" y="254678"/>
                </a:lnTo>
                <a:lnTo>
                  <a:pt x="135399" y="258919"/>
                </a:lnTo>
                <a:lnTo>
                  <a:pt x="138844" y="262699"/>
                </a:lnTo>
                <a:lnTo>
                  <a:pt x="143045" y="265219"/>
                </a:lnTo>
                <a:lnTo>
                  <a:pt x="147751" y="266899"/>
                </a:lnTo>
                <a:lnTo>
                  <a:pt x="152794" y="268019"/>
                </a:lnTo>
                <a:lnTo>
                  <a:pt x="158060" y="268766"/>
                </a:lnTo>
                <a:lnTo>
                  <a:pt x="163476" y="269264"/>
                </a:lnTo>
                <a:lnTo>
                  <a:pt x="168992" y="269595"/>
                </a:lnTo>
                <a:lnTo>
                  <a:pt x="173621" y="268864"/>
                </a:lnTo>
                <a:lnTo>
                  <a:pt x="177660" y="267424"/>
                </a:lnTo>
                <a:lnTo>
                  <a:pt x="181305" y="265511"/>
                </a:lnTo>
                <a:lnTo>
                  <a:pt x="184688" y="264236"/>
                </a:lnTo>
                <a:lnTo>
                  <a:pt x="187896" y="263386"/>
                </a:lnTo>
                <a:lnTo>
                  <a:pt x="197168" y="261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9"/>
          <p:cNvSpPr/>
          <p:nvPr/>
        </p:nvSpPr>
        <p:spPr>
          <a:xfrm>
            <a:off x="7383780" y="1939161"/>
            <a:ext cx="231458" cy="296256"/>
          </a:xfrm>
          <a:custGeom>
            <a:avLst/>
            <a:gdLst/>
            <a:ahLst/>
            <a:cxnLst/>
            <a:rect l="0" t="0" r="0" b="0"/>
            <a:pathLst>
              <a:path w="231458" h="296256">
                <a:moveTo>
                  <a:pt x="0" y="49659"/>
                </a:moveTo>
                <a:lnTo>
                  <a:pt x="4551" y="54209"/>
                </a:lnTo>
                <a:lnTo>
                  <a:pt x="7796" y="59360"/>
                </a:lnTo>
                <a:lnTo>
                  <a:pt x="11865" y="66604"/>
                </a:lnTo>
                <a:lnTo>
                  <a:pt x="16482" y="75243"/>
                </a:lnTo>
                <a:lnTo>
                  <a:pt x="21465" y="87670"/>
                </a:lnTo>
                <a:lnTo>
                  <a:pt x="26693" y="102622"/>
                </a:lnTo>
                <a:lnTo>
                  <a:pt x="32082" y="119257"/>
                </a:lnTo>
                <a:lnTo>
                  <a:pt x="36629" y="135110"/>
                </a:lnTo>
                <a:lnTo>
                  <a:pt x="40611" y="150441"/>
                </a:lnTo>
                <a:lnTo>
                  <a:pt x="53848" y="204715"/>
                </a:lnTo>
                <a:lnTo>
                  <a:pt x="55901" y="215895"/>
                </a:lnTo>
                <a:lnTo>
                  <a:pt x="57269" y="226205"/>
                </a:lnTo>
                <a:lnTo>
                  <a:pt x="58182" y="235936"/>
                </a:lnTo>
                <a:lnTo>
                  <a:pt x="58791" y="249091"/>
                </a:lnTo>
                <a:lnTo>
                  <a:pt x="59767" y="295251"/>
                </a:lnTo>
                <a:lnTo>
                  <a:pt x="59847" y="296255"/>
                </a:lnTo>
                <a:lnTo>
                  <a:pt x="50858" y="256709"/>
                </a:lnTo>
                <a:lnTo>
                  <a:pt x="48193" y="240080"/>
                </a:lnTo>
                <a:lnTo>
                  <a:pt x="46416" y="224231"/>
                </a:lnTo>
                <a:lnTo>
                  <a:pt x="45232" y="208903"/>
                </a:lnTo>
                <a:lnTo>
                  <a:pt x="44441" y="193921"/>
                </a:lnTo>
                <a:lnTo>
                  <a:pt x="43564" y="164575"/>
                </a:lnTo>
                <a:lnTo>
                  <a:pt x="45235" y="151035"/>
                </a:lnTo>
                <a:lnTo>
                  <a:pt x="48254" y="138198"/>
                </a:lnTo>
                <a:lnTo>
                  <a:pt x="52172" y="125830"/>
                </a:lnTo>
                <a:lnTo>
                  <a:pt x="59064" y="101927"/>
                </a:lnTo>
                <a:lnTo>
                  <a:pt x="62236" y="90219"/>
                </a:lnTo>
                <a:lnTo>
                  <a:pt x="66256" y="80509"/>
                </a:lnTo>
                <a:lnTo>
                  <a:pt x="70840" y="72131"/>
                </a:lnTo>
                <a:lnTo>
                  <a:pt x="75802" y="64640"/>
                </a:lnTo>
                <a:lnTo>
                  <a:pt x="81967" y="56789"/>
                </a:lnTo>
                <a:lnTo>
                  <a:pt x="88935" y="48697"/>
                </a:lnTo>
                <a:lnTo>
                  <a:pt x="96437" y="40445"/>
                </a:lnTo>
                <a:lnTo>
                  <a:pt x="103344" y="33991"/>
                </a:lnTo>
                <a:lnTo>
                  <a:pt x="109854" y="28736"/>
                </a:lnTo>
                <a:lnTo>
                  <a:pt x="116097" y="24280"/>
                </a:lnTo>
                <a:lnTo>
                  <a:pt x="122166" y="20357"/>
                </a:lnTo>
                <a:lnTo>
                  <a:pt x="128117" y="16789"/>
                </a:lnTo>
                <a:lnTo>
                  <a:pt x="133989" y="13458"/>
                </a:lnTo>
                <a:lnTo>
                  <a:pt x="145592" y="7217"/>
                </a:lnTo>
                <a:lnTo>
                  <a:pt x="151354" y="4219"/>
                </a:lnTo>
                <a:lnTo>
                  <a:pt x="158052" y="2221"/>
                </a:lnTo>
                <a:lnTo>
                  <a:pt x="165376" y="888"/>
                </a:lnTo>
                <a:lnTo>
                  <a:pt x="173116" y="0"/>
                </a:lnTo>
                <a:lnTo>
                  <a:pt x="180180" y="360"/>
                </a:lnTo>
                <a:lnTo>
                  <a:pt x="186795" y="1553"/>
                </a:lnTo>
                <a:lnTo>
                  <a:pt x="193110" y="3301"/>
                </a:lnTo>
                <a:lnTo>
                  <a:pt x="199225" y="5418"/>
                </a:lnTo>
                <a:lnTo>
                  <a:pt x="205207" y="7783"/>
                </a:lnTo>
                <a:lnTo>
                  <a:pt x="231457" y="153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0"/>
          <p:cNvSpPr/>
          <p:nvPr/>
        </p:nvSpPr>
        <p:spPr>
          <a:xfrm>
            <a:off x="7941106" y="1971675"/>
            <a:ext cx="282779" cy="306160"/>
          </a:xfrm>
          <a:custGeom>
            <a:avLst/>
            <a:gdLst/>
            <a:ahLst/>
            <a:cxnLst/>
            <a:rect l="0" t="0" r="0" b="0"/>
            <a:pathLst>
              <a:path w="282779" h="306160">
                <a:moveTo>
                  <a:pt x="17031" y="0"/>
                </a:moveTo>
                <a:lnTo>
                  <a:pt x="12480" y="13652"/>
                </a:lnTo>
                <a:lnTo>
                  <a:pt x="11140" y="20531"/>
                </a:lnTo>
                <a:lnTo>
                  <a:pt x="10246" y="27975"/>
                </a:lnTo>
                <a:lnTo>
                  <a:pt x="9650" y="35795"/>
                </a:lnTo>
                <a:lnTo>
                  <a:pt x="6448" y="62264"/>
                </a:lnTo>
                <a:lnTo>
                  <a:pt x="4261" y="78656"/>
                </a:lnTo>
                <a:lnTo>
                  <a:pt x="2802" y="98157"/>
                </a:lnTo>
                <a:lnTo>
                  <a:pt x="1830" y="119731"/>
                </a:lnTo>
                <a:lnTo>
                  <a:pt x="462" y="178350"/>
                </a:lnTo>
                <a:lnTo>
                  <a:pt x="0" y="232291"/>
                </a:lnTo>
                <a:lnTo>
                  <a:pt x="915" y="243443"/>
                </a:lnTo>
                <a:lnTo>
                  <a:pt x="2477" y="253735"/>
                </a:lnTo>
                <a:lnTo>
                  <a:pt x="4471" y="263454"/>
                </a:lnTo>
                <a:lnTo>
                  <a:pt x="9227" y="284413"/>
                </a:lnTo>
                <a:lnTo>
                  <a:pt x="11828" y="295336"/>
                </a:lnTo>
                <a:lnTo>
                  <a:pt x="13562" y="301666"/>
                </a:lnTo>
                <a:lnTo>
                  <a:pt x="14719" y="304933"/>
                </a:lnTo>
                <a:lnTo>
                  <a:pt x="15489" y="306159"/>
                </a:lnTo>
                <a:lnTo>
                  <a:pt x="12024" y="298782"/>
                </a:lnTo>
                <a:lnTo>
                  <a:pt x="10835" y="293485"/>
                </a:lnTo>
                <a:lnTo>
                  <a:pt x="10043" y="287097"/>
                </a:lnTo>
                <a:lnTo>
                  <a:pt x="9514" y="279980"/>
                </a:lnTo>
                <a:lnTo>
                  <a:pt x="8771" y="188049"/>
                </a:lnTo>
                <a:lnTo>
                  <a:pt x="9620" y="158704"/>
                </a:lnTo>
                <a:lnTo>
                  <a:pt x="11138" y="135330"/>
                </a:lnTo>
                <a:lnTo>
                  <a:pt x="13102" y="115937"/>
                </a:lnTo>
                <a:lnTo>
                  <a:pt x="15364" y="99199"/>
                </a:lnTo>
                <a:lnTo>
                  <a:pt x="17826" y="84230"/>
                </a:lnTo>
                <a:lnTo>
                  <a:pt x="20418" y="70441"/>
                </a:lnTo>
                <a:lnTo>
                  <a:pt x="23098" y="58390"/>
                </a:lnTo>
                <a:lnTo>
                  <a:pt x="25839" y="47499"/>
                </a:lnTo>
                <a:lnTo>
                  <a:pt x="28619" y="37381"/>
                </a:lnTo>
                <a:lnTo>
                  <a:pt x="31423" y="29683"/>
                </a:lnTo>
                <a:lnTo>
                  <a:pt x="34246" y="23598"/>
                </a:lnTo>
                <a:lnTo>
                  <a:pt x="37080" y="18590"/>
                </a:lnTo>
                <a:lnTo>
                  <a:pt x="45309" y="10484"/>
                </a:lnTo>
                <a:lnTo>
                  <a:pt x="50171" y="6989"/>
                </a:lnTo>
                <a:lnTo>
                  <a:pt x="58112" y="3106"/>
                </a:lnTo>
                <a:lnTo>
                  <a:pt x="61564" y="2070"/>
                </a:lnTo>
                <a:lnTo>
                  <a:pt x="64817" y="2333"/>
                </a:lnTo>
                <a:lnTo>
                  <a:pt x="67939" y="3460"/>
                </a:lnTo>
                <a:lnTo>
                  <a:pt x="70972" y="5164"/>
                </a:lnTo>
                <a:lnTo>
                  <a:pt x="72994" y="7253"/>
                </a:lnTo>
                <a:lnTo>
                  <a:pt x="74343" y="9597"/>
                </a:lnTo>
                <a:lnTo>
                  <a:pt x="77745" y="17600"/>
                </a:lnTo>
                <a:lnTo>
                  <a:pt x="85608" y="33857"/>
                </a:lnTo>
                <a:lnTo>
                  <a:pt x="90371" y="45431"/>
                </a:lnTo>
                <a:lnTo>
                  <a:pt x="95452" y="58862"/>
                </a:lnTo>
                <a:lnTo>
                  <a:pt x="100744" y="73531"/>
                </a:lnTo>
                <a:lnTo>
                  <a:pt x="106178" y="93788"/>
                </a:lnTo>
                <a:lnTo>
                  <a:pt x="111704" y="117770"/>
                </a:lnTo>
                <a:lnTo>
                  <a:pt x="117295" y="144236"/>
                </a:lnTo>
                <a:lnTo>
                  <a:pt x="121021" y="166642"/>
                </a:lnTo>
                <a:lnTo>
                  <a:pt x="123505" y="186342"/>
                </a:lnTo>
                <a:lnTo>
                  <a:pt x="125161" y="204238"/>
                </a:lnTo>
                <a:lnTo>
                  <a:pt x="127218" y="218073"/>
                </a:lnTo>
                <a:lnTo>
                  <a:pt x="129541" y="229202"/>
                </a:lnTo>
                <a:lnTo>
                  <a:pt x="132043" y="238526"/>
                </a:lnTo>
                <a:lnTo>
                  <a:pt x="133711" y="242837"/>
                </a:lnTo>
                <a:lnTo>
                  <a:pt x="134822" y="243807"/>
                </a:lnTo>
                <a:lnTo>
                  <a:pt x="135564" y="242547"/>
                </a:lnTo>
                <a:lnTo>
                  <a:pt x="136058" y="230278"/>
                </a:lnTo>
                <a:lnTo>
                  <a:pt x="136607" y="186166"/>
                </a:lnTo>
                <a:lnTo>
                  <a:pt x="137707" y="166020"/>
                </a:lnTo>
                <a:lnTo>
                  <a:pt x="139391" y="148780"/>
                </a:lnTo>
                <a:lnTo>
                  <a:pt x="141468" y="133477"/>
                </a:lnTo>
                <a:lnTo>
                  <a:pt x="143803" y="119464"/>
                </a:lnTo>
                <a:lnTo>
                  <a:pt x="146313" y="106313"/>
                </a:lnTo>
                <a:lnTo>
                  <a:pt x="148939" y="93735"/>
                </a:lnTo>
                <a:lnTo>
                  <a:pt x="151643" y="82492"/>
                </a:lnTo>
                <a:lnTo>
                  <a:pt x="154397" y="72140"/>
                </a:lnTo>
                <a:lnTo>
                  <a:pt x="157186" y="62381"/>
                </a:lnTo>
                <a:lnTo>
                  <a:pt x="160950" y="53969"/>
                </a:lnTo>
                <a:lnTo>
                  <a:pt x="165365" y="46457"/>
                </a:lnTo>
                <a:lnTo>
                  <a:pt x="170212" y="39544"/>
                </a:lnTo>
                <a:lnTo>
                  <a:pt x="174397" y="33982"/>
                </a:lnTo>
                <a:lnTo>
                  <a:pt x="181587" y="25263"/>
                </a:lnTo>
                <a:lnTo>
                  <a:pt x="187957" y="18213"/>
                </a:lnTo>
                <a:lnTo>
                  <a:pt x="190989" y="14999"/>
                </a:lnTo>
                <a:lnTo>
                  <a:pt x="194915" y="13809"/>
                </a:lnTo>
                <a:lnTo>
                  <a:pt x="199438" y="13969"/>
                </a:lnTo>
                <a:lnTo>
                  <a:pt x="211283" y="16517"/>
                </a:lnTo>
                <a:lnTo>
                  <a:pt x="215443" y="21946"/>
                </a:lnTo>
                <a:lnTo>
                  <a:pt x="220467" y="30708"/>
                </a:lnTo>
                <a:lnTo>
                  <a:pt x="225875" y="40953"/>
                </a:lnTo>
                <a:lnTo>
                  <a:pt x="229603" y="51114"/>
                </a:lnTo>
                <a:lnTo>
                  <a:pt x="233993" y="64556"/>
                </a:lnTo>
                <a:lnTo>
                  <a:pt x="238824" y="80185"/>
                </a:lnTo>
                <a:lnTo>
                  <a:pt x="242045" y="94414"/>
                </a:lnTo>
                <a:lnTo>
                  <a:pt x="244194" y="107710"/>
                </a:lnTo>
                <a:lnTo>
                  <a:pt x="245626" y="120384"/>
                </a:lnTo>
                <a:lnTo>
                  <a:pt x="247532" y="132643"/>
                </a:lnTo>
                <a:lnTo>
                  <a:pt x="249756" y="144626"/>
                </a:lnTo>
                <a:lnTo>
                  <a:pt x="254767" y="168101"/>
                </a:lnTo>
                <a:lnTo>
                  <a:pt x="260169" y="191234"/>
                </a:lnTo>
                <a:lnTo>
                  <a:pt x="263895" y="203689"/>
                </a:lnTo>
                <a:lnTo>
                  <a:pt x="268285" y="216755"/>
                </a:lnTo>
                <a:lnTo>
                  <a:pt x="28277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1"/>
          <p:cNvSpPr/>
          <p:nvPr/>
        </p:nvSpPr>
        <p:spPr>
          <a:xfrm>
            <a:off x="8318182" y="2005964"/>
            <a:ext cx="34291" cy="205742"/>
          </a:xfrm>
          <a:custGeom>
            <a:avLst/>
            <a:gdLst/>
            <a:ahLst/>
            <a:cxnLst/>
            <a:rect l="0" t="0" r="0" b="0"/>
            <a:pathLst>
              <a:path w="34291" h="205742">
                <a:moveTo>
                  <a:pt x="0" y="0"/>
                </a:moveTo>
                <a:lnTo>
                  <a:pt x="0" y="18204"/>
                </a:lnTo>
                <a:lnTo>
                  <a:pt x="952" y="28329"/>
                </a:lnTo>
                <a:lnTo>
                  <a:pt x="2540" y="39841"/>
                </a:lnTo>
                <a:lnTo>
                  <a:pt x="4551" y="52278"/>
                </a:lnTo>
                <a:lnTo>
                  <a:pt x="5892" y="63427"/>
                </a:lnTo>
                <a:lnTo>
                  <a:pt x="6785" y="73718"/>
                </a:lnTo>
                <a:lnTo>
                  <a:pt x="7381" y="83435"/>
                </a:lnTo>
                <a:lnTo>
                  <a:pt x="8730" y="93724"/>
                </a:lnTo>
                <a:lnTo>
                  <a:pt x="10583" y="104393"/>
                </a:lnTo>
                <a:lnTo>
                  <a:pt x="12771" y="115315"/>
                </a:lnTo>
                <a:lnTo>
                  <a:pt x="15182" y="125455"/>
                </a:lnTo>
                <a:lnTo>
                  <a:pt x="17741" y="135071"/>
                </a:lnTo>
                <a:lnTo>
                  <a:pt x="20401" y="144340"/>
                </a:lnTo>
                <a:lnTo>
                  <a:pt x="22172" y="152425"/>
                </a:lnTo>
                <a:lnTo>
                  <a:pt x="23355" y="159719"/>
                </a:lnTo>
                <a:lnTo>
                  <a:pt x="24142" y="166487"/>
                </a:lnTo>
                <a:lnTo>
                  <a:pt x="25619" y="172904"/>
                </a:lnTo>
                <a:lnTo>
                  <a:pt x="27557" y="179087"/>
                </a:lnTo>
                <a:lnTo>
                  <a:pt x="34290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2"/>
          <p:cNvSpPr/>
          <p:nvPr/>
        </p:nvSpPr>
        <p:spPr>
          <a:xfrm>
            <a:off x="8326755" y="1911667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3"/>
          <p:cNvSpPr/>
          <p:nvPr/>
        </p:nvSpPr>
        <p:spPr>
          <a:xfrm>
            <a:off x="8438301" y="2005964"/>
            <a:ext cx="162775" cy="240381"/>
          </a:xfrm>
          <a:custGeom>
            <a:avLst/>
            <a:gdLst/>
            <a:ahLst/>
            <a:cxnLst/>
            <a:rect l="0" t="0" r="0" b="0"/>
            <a:pathLst>
              <a:path w="162775" h="240381">
                <a:moveTo>
                  <a:pt x="8468" y="0"/>
                </a:moveTo>
                <a:lnTo>
                  <a:pt x="3917" y="22755"/>
                </a:lnTo>
                <a:lnTo>
                  <a:pt x="2577" y="30410"/>
                </a:lnTo>
                <a:lnTo>
                  <a:pt x="1683" y="36466"/>
                </a:lnTo>
                <a:lnTo>
                  <a:pt x="1088" y="41456"/>
                </a:lnTo>
                <a:lnTo>
                  <a:pt x="690" y="47640"/>
                </a:lnTo>
                <a:lnTo>
                  <a:pt x="425" y="54620"/>
                </a:lnTo>
                <a:lnTo>
                  <a:pt x="131" y="74758"/>
                </a:lnTo>
                <a:lnTo>
                  <a:pt x="0" y="109109"/>
                </a:lnTo>
                <a:lnTo>
                  <a:pt x="918" y="124174"/>
                </a:lnTo>
                <a:lnTo>
                  <a:pt x="2483" y="137076"/>
                </a:lnTo>
                <a:lnTo>
                  <a:pt x="4479" y="148534"/>
                </a:lnTo>
                <a:lnTo>
                  <a:pt x="7713" y="160935"/>
                </a:lnTo>
                <a:lnTo>
                  <a:pt x="11775" y="173965"/>
                </a:lnTo>
                <a:lnTo>
                  <a:pt x="16388" y="187415"/>
                </a:lnTo>
                <a:lnTo>
                  <a:pt x="20416" y="198286"/>
                </a:lnTo>
                <a:lnTo>
                  <a:pt x="24053" y="207438"/>
                </a:lnTo>
                <a:lnTo>
                  <a:pt x="27431" y="215445"/>
                </a:lnTo>
                <a:lnTo>
                  <a:pt x="33723" y="229421"/>
                </a:lnTo>
                <a:lnTo>
                  <a:pt x="36735" y="235815"/>
                </a:lnTo>
                <a:lnTo>
                  <a:pt x="38743" y="239125"/>
                </a:lnTo>
                <a:lnTo>
                  <a:pt x="40082" y="240380"/>
                </a:lnTo>
                <a:lnTo>
                  <a:pt x="40975" y="240263"/>
                </a:lnTo>
                <a:lnTo>
                  <a:pt x="40617" y="239233"/>
                </a:lnTo>
                <a:lnTo>
                  <a:pt x="37679" y="235549"/>
                </a:lnTo>
                <a:lnTo>
                  <a:pt x="36515" y="231327"/>
                </a:lnTo>
                <a:lnTo>
                  <a:pt x="35739" y="225656"/>
                </a:lnTo>
                <a:lnTo>
                  <a:pt x="35221" y="219018"/>
                </a:lnTo>
                <a:lnTo>
                  <a:pt x="34876" y="211734"/>
                </a:lnTo>
                <a:lnTo>
                  <a:pt x="34493" y="196022"/>
                </a:lnTo>
                <a:lnTo>
                  <a:pt x="34277" y="166560"/>
                </a:lnTo>
                <a:lnTo>
                  <a:pt x="35199" y="155808"/>
                </a:lnTo>
                <a:lnTo>
                  <a:pt x="36766" y="144830"/>
                </a:lnTo>
                <a:lnTo>
                  <a:pt x="38764" y="133701"/>
                </a:lnTo>
                <a:lnTo>
                  <a:pt x="42001" y="118662"/>
                </a:lnTo>
                <a:lnTo>
                  <a:pt x="50677" y="81631"/>
                </a:lnTo>
                <a:lnTo>
                  <a:pt x="54705" y="66804"/>
                </a:lnTo>
                <a:lnTo>
                  <a:pt x="58343" y="55013"/>
                </a:lnTo>
                <a:lnTo>
                  <a:pt x="61720" y="45248"/>
                </a:lnTo>
                <a:lnTo>
                  <a:pt x="64924" y="37786"/>
                </a:lnTo>
                <a:lnTo>
                  <a:pt x="68013" y="31858"/>
                </a:lnTo>
                <a:lnTo>
                  <a:pt x="71025" y="26954"/>
                </a:lnTo>
                <a:lnTo>
                  <a:pt x="73986" y="22732"/>
                </a:lnTo>
                <a:lnTo>
                  <a:pt x="76911" y="18965"/>
                </a:lnTo>
                <a:lnTo>
                  <a:pt x="79815" y="15501"/>
                </a:lnTo>
                <a:lnTo>
                  <a:pt x="82702" y="13192"/>
                </a:lnTo>
                <a:lnTo>
                  <a:pt x="85581" y="11652"/>
                </a:lnTo>
                <a:lnTo>
                  <a:pt x="88452" y="10626"/>
                </a:lnTo>
                <a:lnTo>
                  <a:pt x="91318" y="10894"/>
                </a:lnTo>
                <a:lnTo>
                  <a:pt x="94182" y="12025"/>
                </a:lnTo>
                <a:lnTo>
                  <a:pt x="97043" y="13732"/>
                </a:lnTo>
                <a:lnTo>
                  <a:pt x="99903" y="15822"/>
                </a:lnTo>
                <a:lnTo>
                  <a:pt x="102763" y="18168"/>
                </a:lnTo>
                <a:lnTo>
                  <a:pt x="105620" y="20685"/>
                </a:lnTo>
                <a:lnTo>
                  <a:pt x="108480" y="23315"/>
                </a:lnTo>
                <a:lnTo>
                  <a:pt x="114195" y="28778"/>
                </a:lnTo>
                <a:lnTo>
                  <a:pt x="117053" y="35378"/>
                </a:lnTo>
                <a:lnTo>
                  <a:pt x="119911" y="44540"/>
                </a:lnTo>
                <a:lnTo>
                  <a:pt x="122769" y="55411"/>
                </a:lnTo>
                <a:lnTo>
                  <a:pt x="162774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4"/>
          <p:cNvSpPr/>
          <p:nvPr/>
        </p:nvSpPr>
        <p:spPr>
          <a:xfrm>
            <a:off x="8695372" y="2023110"/>
            <a:ext cx="154306" cy="20574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0" y="0"/>
                </a:moveTo>
                <a:lnTo>
                  <a:pt x="0" y="44896"/>
                </a:lnTo>
                <a:lnTo>
                  <a:pt x="953" y="59458"/>
                </a:lnTo>
                <a:lnTo>
                  <a:pt x="2540" y="75834"/>
                </a:lnTo>
                <a:lnTo>
                  <a:pt x="4551" y="93418"/>
                </a:lnTo>
                <a:lnTo>
                  <a:pt x="6844" y="107999"/>
                </a:lnTo>
                <a:lnTo>
                  <a:pt x="9325" y="120576"/>
                </a:lnTo>
                <a:lnTo>
                  <a:pt x="11932" y="131819"/>
                </a:lnTo>
                <a:lnTo>
                  <a:pt x="13670" y="141219"/>
                </a:lnTo>
                <a:lnTo>
                  <a:pt x="14828" y="149391"/>
                </a:lnTo>
                <a:lnTo>
                  <a:pt x="15600" y="156744"/>
                </a:lnTo>
                <a:lnTo>
                  <a:pt x="17068" y="163551"/>
                </a:lnTo>
                <a:lnTo>
                  <a:pt x="18999" y="169994"/>
                </a:lnTo>
                <a:lnTo>
                  <a:pt x="21239" y="176194"/>
                </a:lnTo>
                <a:lnTo>
                  <a:pt x="24636" y="182233"/>
                </a:lnTo>
                <a:lnTo>
                  <a:pt x="28807" y="188163"/>
                </a:lnTo>
                <a:lnTo>
                  <a:pt x="33492" y="194022"/>
                </a:lnTo>
                <a:lnTo>
                  <a:pt x="37569" y="196975"/>
                </a:lnTo>
                <a:lnTo>
                  <a:pt x="41238" y="197992"/>
                </a:lnTo>
                <a:lnTo>
                  <a:pt x="44637" y="197717"/>
                </a:lnTo>
                <a:lnTo>
                  <a:pt x="47855" y="196581"/>
                </a:lnTo>
                <a:lnTo>
                  <a:pt x="50953" y="194871"/>
                </a:lnTo>
                <a:lnTo>
                  <a:pt x="53972" y="192779"/>
                </a:lnTo>
                <a:lnTo>
                  <a:pt x="55984" y="189479"/>
                </a:lnTo>
                <a:lnTo>
                  <a:pt x="57324" y="185374"/>
                </a:lnTo>
                <a:lnTo>
                  <a:pt x="58220" y="180733"/>
                </a:lnTo>
                <a:lnTo>
                  <a:pt x="59768" y="175733"/>
                </a:lnTo>
                <a:lnTo>
                  <a:pt x="61753" y="170496"/>
                </a:lnTo>
                <a:lnTo>
                  <a:pt x="64028" y="165099"/>
                </a:lnTo>
                <a:lnTo>
                  <a:pt x="65545" y="158643"/>
                </a:lnTo>
                <a:lnTo>
                  <a:pt x="66557" y="151482"/>
                </a:lnTo>
                <a:lnTo>
                  <a:pt x="67231" y="143850"/>
                </a:lnTo>
                <a:lnTo>
                  <a:pt x="70521" y="117591"/>
                </a:lnTo>
                <a:lnTo>
                  <a:pt x="72731" y="101254"/>
                </a:lnTo>
                <a:lnTo>
                  <a:pt x="74205" y="87505"/>
                </a:lnTo>
                <a:lnTo>
                  <a:pt x="75188" y="75481"/>
                </a:lnTo>
                <a:lnTo>
                  <a:pt x="75843" y="64608"/>
                </a:lnTo>
                <a:lnTo>
                  <a:pt x="77232" y="54502"/>
                </a:lnTo>
                <a:lnTo>
                  <a:pt x="79111" y="44907"/>
                </a:lnTo>
                <a:lnTo>
                  <a:pt x="81315" y="35653"/>
                </a:lnTo>
                <a:lnTo>
                  <a:pt x="82785" y="27578"/>
                </a:lnTo>
                <a:lnTo>
                  <a:pt x="83765" y="20291"/>
                </a:lnTo>
                <a:lnTo>
                  <a:pt x="84418" y="13527"/>
                </a:lnTo>
                <a:lnTo>
                  <a:pt x="85807" y="10923"/>
                </a:lnTo>
                <a:lnTo>
                  <a:pt x="87684" y="11092"/>
                </a:lnTo>
                <a:lnTo>
                  <a:pt x="89889" y="13109"/>
                </a:lnTo>
                <a:lnTo>
                  <a:pt x="91358" y="16359"/>
                </a:lnTo>
                <a:lnTo>
                  <a:pt x="92338" y="20431"/>
                </a:lnTo>
                <a:lnTo>
                  <a:pt x="92990" y="25051"/>
                </a:lnTo>
                <a:lnTo>
                  <a:pt x="94379" y="30035"/>
                </a:lnTo>
                <a:lnTo>
                  <a:pt x="96257" y="35263"/>
                </a:lnTo>
                <a:lnTo>
                  <a:pt x="98461" y="40654"/>
                </a:lnTo>
                <a:lnTo>
                  <a:pt x="99931" y="47105"/>
                </a:lnTo>
                <a:lnTo>
                  <a:pt x="100911" y="54263"/>
                </a:lnTo>
                <a:lnTo>
                  <a:pt x="101563" y="61893"/>
                </a:lnTo>
                <a:lnTo>
                  <a:pt x="102952" y="69837"/>
                </a:lnTo>
                <a:lnTo>
                  <a:pt x="104829" y="77990"/>
                </a:lnTo>
                <a:lnTo>
                  <a:pt x="107034" y="86283"/>
                </a:lnTo>
                <a:lnTo>
                  <a:pt x="112023" y="103118"/>
                </a:lnTo>
                <a:lnTo>
                  <a:pt x="122727" y="136281"/>
                </a:lnTo>
                <a:lnTo>
                  <a:pt x="127538" y="150861"/>
                </a:lnTo>
                <a:lnTo>
                  <a:pt x="131699" y="161534"/>
                </a:lnTo>
                <a:lnTo>
                  <a:pt x="135424" y="169602"/>
                </a:lnTo>
                <a:lnTo>
                  <a:pt x="154305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5"/>
          <p:cNvSpPr/>
          <p:nvPr/>
        </p:nvSpPr>
        <p:spPr>
          <a:xfrm>
            <a:off x="8901112" y="1988820"/>
            <a:ext cx="59479" cy="257176"/>
          </a:xfrm>
          <a:custGeom>
            <a:avLst/>
            <a:gdLst/>
            <a:ahLst/>
            <a:cxnLst/>
            <a:rect l="0" t="0" r="0" b="0"/>
            <a:pathLst>
              <a:path w="59479" h="257176">
                <a:moveTo>
                  <a:pt x="51435" y="0"/>
                </a:moveTo>
                <a:lnTo>
                  <a:pt x="39504" y="23863"/>
                </a:lnTo>
                <a:lnTo>
                  <a:pt x="36813" y="28291"/>
                </a:lnTo>
                <a:lnTo>
                  <a:pt x="34067" y="32196"/>
                </a:lnTo>
                <a:lnTo>
                  <a:pt x="31283" y="35751"/>
                </a:lnTo>
                <a:lnTo>
                  <a:pt x="28476" y="40979"/>
                </a:lnTo>
                <a:lnTo>
                  <a:pt x="25652" y="47322"/>
                </a:lnTo>
                <a:lnTo>
                  <a:pt x="22816" y="54407"/>
                </a:lnTo>
                <a:lnTo>
                  <a:pt x="19974" y="60084"/>
                </a:lnTo>
                <a:lnTo>
                  <a:pt x="17125" y="64821"/>
                </a:lnTo>
                <a:lnTo>
                  <a:pt x="14274" y="68931"/>
                </a:lnTo>
                <a:lnTo>
                  <a:pt x="12374" y="72624"/>
                </a:lnTo>
                <a:lnTo>
                  <a:pt x="11107" y="76038"/>
                </a:lnTo>
                <a:lnTo>
                  <a:pt x="9699" y="83325"/>
                </a:lnTo>
                <a:lnTo>
                  <a:pt x="9324" y="87935"/>
                </a:lnTo>
                <a:lnTo>
                  <a:pt x="8721" y="99919"/>
                </a:lnTo>
                <a:lnTo>
                  <a:pt x="9624" y="101855"/>
                </a:lnTo>
                <a:lnTo>
                  <a:pt x="11178" y="104098"/>
                </a:lnTo>
                <a:lnTo>
                  <a:pt x="15966" y="109991"/>
                </a:lnTo>
                <a:lnTo>
                  <a:pt x="17312" y="111427"/>
                </a:lnTo>
                <a:lnTo>
                  <a:pt x="21347" y="115563"/>
                </a:lnTo>
                <a:lnTo>
                  <a:pt x="24709" y="117047"/>
                </a:lnTo>
                <a:lnTo>
                  <a:pt x="28855" y="118036"/>
                </a:lnTo>
                <a:lnTo>
                  <a:pt x="33524" y="118696"/>
                </a:lnTo>
                <a:lnTo>
                  <a:pt x="37589" y="121040"/>
                </a:lnTo>
                <a:lnTo>
                  <a:pt x="41252" y="124508"/>
                </a:lnTo>
                <a:lnTo>
                  <a:pt x="44647" y="128725"/>
                </a:lnTo>
                <a:lnTo>
                  <a:pt x="47862" y="132489"/>
                </a:lnTo>
                <a:lnTo>
                  <a:pt x="50958" y="135951"/>
                </a:lnTo>
                <a:lnTo>
                  <a:pt x="53975" y="139211"/>
                </a:lnTo>
                <a:lnTo>
                  <a:pt x="55986" y="144242"/>
                </a:lnTo>
                <a:lnTo>
                  <a:pt x="57327" y="150454"/>
                </a:lnTo>
                <a:lnTo>
                  <a:pt x="58220" y="157453"/>
                </a:lnTo>
                <a:lnTo>
                  <a:pt x="58816" y="163071"/>
                </a:lnTo>
                <a:lnTo>
                  <a:pt x="59213" y="167769"/>
                </a:lnTo>
                <a:lnTo>
                  <a:pt x="59478" y="171853"/>
                </a:lnTo>
                <a:lnTo>
                  <a:pt x="58702" y="176481"/>
                </a:lnTo>
                <a:lnTo>
                  <a:pt x="57232" y="181471"/>
                </a:lnTo>
                <a:lnTo>
                  <a:pt x="55300" y="186703"/>
                </a:lnTo>
                <a:lnTo>
                  <a:pt x="53059" y="192096"/>
                </a:lnTo>
                <a:lnTo>
                  <a:pt x="50612" y="197596"/>
                </a:lnTo>
                <a:lnTo>
                  <a:pt x="48030" y="203168"/>
                </a:lnTo>
                <a:lnTo>
                  <a:pt x="43449" y="210693"/>
                </a:lnTo>
                <a:lnTo>
                  <a:pt x="37540" y="21952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6"/>
          <p:cNvSpPr/>
          <p:nvPr/>
        </p:nvSpPr>
        <p:spPr>
          <a:xfrm>
            <a:off x="7436628" y="2434589"/>
            <a:ext cx="281211" cy="325487"/>
          </a:xfrm>
          <a:custGeom>
            <a:avLst/>
            <a:gdLst/>
            <a:ahLst/>
            <a:cxnLst/>
            <a:rect l="0" t="0" r="0" b="0"/>
            <a:pathLst>
              <a:path w="281211" h="325487">
                <a:moveTo>
                  <a:pt x="101456" y="0"/>
                </a:moveTo>
                <a:lnTo>
                  <a:pt x="83253" y="0"/>
                </a:lnTo>
                <a:lnTo>
                  <a:pt x="76938" y="953"/>
                </a:lnTo>
                <a:lnTo>
                  <a:pt x="71776" y="2541"/>
                </a:lnTo>
                <a:lnTo>
                  <a:pt x="62548" y="6845"/>
                </a:lnTo>
                <a:lnTo>
                  <a:pt x="52097" y="11932"/>
                </a:lnTo>
                <a:lnTo>
                  <a:pt x="45690" y="15575"/>
                </a:lnTo>
                <a:lnTo>
                  <a:pt x="38562" y="19909"/>
                </a:lnTo>
                <a:lnTo>
                  <a:pt x="30951" y="24703"/>
                </a:lnTo>
                <a:lnTo>
                  <a:pt x="24925" y="29804"/>
                </a:lnTo>
                <a:lnTo>
                  <a:pt x="19956" y="35109"/>
                </a:lnTo>
                <a:lnTo>
                  <a:pt x="12846" y="45132"/>
                </a:lnTo>
                <a:lnTo>
                  <a:pt x="9687" y="52762"/>
                </a:lnTo>
                <a:lnTo>
                  <a:pt x="3357" y="71514"/>
                </a:lnTo>
                <a:lnTo>
                  <a:pt x="1767" y="77203"/>
                </a:lnTo>
                <a:lnTo>
                  <a:pt x="0" y="86065"/>
                </a:lnTo>
                <a:lnTo>
                  <a:pt x="481" y="89762"/>
                </a:lnTo>
                <a:lnTo>
                  <a:pt x="1755" y="93179"/>
                </a:lnTo>
                <a:lnTo>
                  <a:pt x="5709" y="99516"/>
                </a:lnTo>
                <a:lnTo>
                  <a:pt x="10643" y="105507"/>
                </a:lnTo>
                <a:lnTo>
                  <a:pt x="18550" y="111345"/>
                </a:lnTo>
                <a:lnTo>
                  <a:pt x="23325" y="114235"/>
                </a:lnTo>
                <a:lnTo>
                  <a:pt x="28414" y="117114"/>
                </a:lnTo>
                <a:lnTo>
                  <a:pt x="39149" y="122854"/>
                </a:lnTo>
                <a:lnTo>
                  <a:pt x="47535" y="125718"/>
                </a:lnTo>
                <a:lnTo>
                  <a:pt x="57889" y="128579"/>
                </a:lnTo>
                <a:lnTo>
                  <a:pt x="69554" y="131440"/>
                </a:lnTo>
                <a:lnTo>
                  <a:pt x="80188" y="134299"/>
                </a:lnTo>
                <a:lnTo>
                  <a:pt x="99624" y="140016"/>
                </a:lnTo>
                <a:lnTo>
                  <a:pt x="107855" y="142874"/>
                </a:lnTo>
                <a:lnTo>
                  <a:pt x="115247" y="145732"/>
                </a:lnTo>
                <a:lnTo>
                  <a:pt x="122081" y="148590"/>
                </a:lnTo>
                <a:lnTo>
                  <a:pt x="128541" y="152400"/>
                </a:lnTo>
                <a:lnTo>
                  <a:pt x="134753" y="156845"/>
                </a:lnTo>
                <a:lnTo>
                  <a:pt x="140800" y="161714"/>
                </a:lnTo>
                <a:lnTo>
                  <a:pt x="145782" y="166865"/>
                </a:lnTo>
                <a:lnTo>
                  <a:pt x="150057" y="172203"/>
                </a:lnTo>
                <a:lnTo>
                  <a:pt x="157347" y="182262"/>
                </a:lnTo>
                <a:lnTo>
                  <a:pt x="163762" y="189908"/>
                </a:lnTo>
                <a:lnTo>
                  <a:pt x="165853" y="195186"/>
                </a:lnTo>
                <a:lnTo>
                  <a:pt x="167248" y="201562"/>
                </a:lnTo>
                <a:lnTo>
                  <a:pt x="168178" y="208670"/>
                </a:lnTo>
                <a:lnTo>
                  <a:pt x="167845" y="215313"/>
                </a:lnTo>
                <a:lnTo>
                  <a:pt x="166671" y="221647"/>
                </a:lnTo>
                <a:lnTo>
                  <a:pt x="164935" y="227775"/>
                </a:lnTo>
                <a:lnTo>
                  <a:pt x="162825" y="233765"/>
                </a:lnTo>
                <a:lnTo>
                  <a:pt x="160467" y="239664"/>
                </a:lnTo>
                <a:lnTo>
                  <a:pt x="157942" y="245501"/>
                </a:lnTo>
                <a:lnTo>
                  <a:pt x="155306" y="252250"/>
                </a:lnTo>
                <a:lnTo>
                  <a:pt x="149837" y="267369"/>
                </a:lnTo>
                <a:lnTo>
                  <a:pt x="146092" y="274449"/>
                </a:lnTo>
                <a:lnTo>
                  <a:pt x="141691" y="281074"/>
                </a:lnTo>
                <a:lnTo>
                  <a:pt x="136852" y="287395"/>
                </a:lnTo>
                <a:lnTo>
                  <a:pt x="130769" y="292562"/>
                </a:lnTo>
                <a:lnTo>
                  <a:pt x="123856" y="296959"/>
                </a:lnTo>
                <a:lnTo>
                  <a:pt x="116389" y="300843"/>
                </a:lnTo>
                <a:lnTo>
                  <a:pt x="109506" y="305337"/>
                </a:lnTo>
                <a:lnTo>
                  <a:pt x="103013" y="310238"/>
                </a:lnTo>
                <a:lnTo>
                  <a:pt x="96779" y="315411"/>
                </a:lnTo>
                <a:lnTo>
                  <a:pt x="89766" y="318859"/>
                </a:lnTo>
                <a:lnTo>
                  <a:pt x="82233" y="321158"/>
                </a:lnTo>
                <a:lnTo>
                  <a:pt x="74353" y="322690"/>
                </a:lnTo>
                <a:lnTo>
                  <a:pt x="67196" y="323712"/>
                </a:lnTo>
                <a:lnTo>
                  <a:pt x="60518" y="324393"/>
                </a:lnTo>
                <a:lnTo>
                  <a:pt x="48972" y="325150"/>
                </a:lnTo>
                <a:lnTo>
                  <a:pt x="40665" y="325486"/>
                </a:lnTo>
                <a:lnTo>
                  <a:pt x="36164" y="324623"/>
                </a:lnTo>
                <a:lnTo>
                  <a:pt x="31258" y="323096"/>
                </a:lnTo>
                <a:lnTo>
                  <a:pt x="26083" y="321125"/>
                </a:lnTo>
                <a:lnTo>
                  <a:pt x="17792" y="316395"/>
                </a:lnTo>
                <a:lnTo>
                  <a:pt x="14248" y="313800"/>
                </a:lnTo>
                <a:lnTo>
                  <a:pt x="11885" y="310165"/>
                </a:lnTo>
                <a:lnTo>
                  <a:pt x="9259" y="301047"/>
                </a:lnTo>
                <a:lnTo>
                  <a:pt x="8559" y="295948"/>
                </a:lnTo>
                <a:lnTo>
                  <a:pt x="8092" y="290644"/>
                </a:lnTo>
                <a:lnTo>
                  <a:pt x="7781" y="285203"/>
                </a:lnTo>
                <a:lnTo>
                  <a:pt x="7436" y="274077"/>
                </a:lnTo>
                <a:lnTo>
                  <a:pt x="7343" y="268443"/>
                </a:lnTo>
                <a:lnTo>
                  <a:pt x="9187" y="262782"/>
                </a:lnTo>
                <a:lnTo>
                  <a:pt x="12321" y="257103"/>
                </a:lnTo>
                <a:lnTo>
                  <a:pt x="16316" y="251412"/>
                </a:lnTo>
                <a:lnTo>
                  <a:pt x="19931" y="245714"/>
                </a:lnTo>
                <a:lnTo>
                  <a:pt x="23294" y="240009"/>
                </a:lnTo>
                <a:lnTo>
                  <a:pt x="26488" y="234301"/>
                </a:lnTo>
                <a:lnTo>
                  <a:pt x="30523" y="228591"/>
                </a:lnTo>
                <a:lnTo>
                  <a:pt x="35118" y="222879"/>
                </a:lnTo>
                <a:lnTo>
                  <a:pt x="40086" y="217166"/>
                </a:lnTo>
                <a:lnTo>
                  <a:pt x="46255" y="211453"/>
                </a:lnTo>
                <a:lnTo>
                  <a:pt x="53226" y="205739"/>
                </a:lnTo>
                <a:lnTo>
                  <a:pt x="60730" y="200024"/>
                </a:lnTo>
                <a:lnTo>
                  <a:pt x="84309" y="183515"/>
                </a:lnTo>
                <a:lnTo>
                  <a:pt x="146013" y="141872"/>
                </a:lnTo>
                <a:lnTo>
                  <a:pt x="161640" y="132682"/>
                </a:lnTo>
                <a:lnTo>
                  <a:pt x="176822" y="124649"/>
                </a:lnTo>
                <a:lnTo>
                  <a:pt x="221754" y="102622"/>
                </a:lnTo>
                <a:lnTo>
                  <a:pt x="229280" y="97942"/>
                </a:lnTo>
                <a:lnTo>
                  <a:pt x="236202" y="92917"/>
                </a:lnTo>
                <a:lnTo>
                  <a:pt x="242721" y="87663"/>
                </a:lnTo>
                <a:lnTo>
                  <a:pt x="248021" y="84159"/>
                </a:lnTo>
                <a:lnTo>
                  <a:pt x="256448" y="80267"/>
                </a:lnTo>
                <a:lnTo>
                  <a:pt x="260982" y="77324"/>
                </a:lnTo>
                <a:lnTo>
                  <a:pt x="265909" y="73457"/>
                </a:lnTo>
                <a:lnTo>
                  <a:pt x="274560" y="65033"/>
                </a:lnTo>
                <a:lnTo>
                  <a:pt x="278404" y="58114"/>
                </a:lnTo>
                <a:lnTo>
                  <a:pt x="280112" y="51864"/>
                </a:lnTo>
                <a:lnTo>
                  <a:pt x="280872" y="44958"/>
                </a:lnTo>
                <a:lnTo>
                  <a:pt x="281210" y="35539"/>
                </a:lnTo>
                <a:lnTo>
                  <a:pt x="280347" y="32266"/>
                </a:lnTo>
                <a:lnTo>
                  <a:pt x="278819" y="30083"/>
                </a:lnTo>
                <a:lnTo>
                  <a:pt x="276849" y="28628"/>
                </a:lnTo>
                <a:lnTo>
                  <a:pt x="275535" y="26706"/>
                </a:lnTo>
                <a:lnTo>
                  <a:pt x="274075" y="22030"/>
                </a:lnTo>
                <a:lnTo>
                  <a:pt x="272733" y="20402"/>
                </a:lnTo>
                <a:lnTo>
                  <a:pt x="270886" y="19316"/>
                </a:lnTo>
                <a:lnTo>
                  <a:pt x="266294" y="18110"/>
                </a:lnTo>
                <a:lnTo>
                  <a:pt x="261078" y="17574"/>
                </a:lnTo>
                <a:lnTo>
                  <a:pt x="258353" y="18384"/>
                </a:lnTo>
                <a:lnTo>
                  <a:pt x="252787" y="21823"/>
                </a:lnTo>
                <a:lnTo>
                  <a:pt x="244597" y="26527"/>
                </a:lnTo>
                <a:lnTo>
                  <a:pt x="239746" y="29115"/>
                </a:lnTo>
                <a:lnTo>
                  <a:pt x="231816" y="37070"/>
                </a:lnTo>
                <a:lnTo>
                  <a:pt x="225117" y="46956"/>
                </a:lnTo>
                <a:lnTo>
                  <a:pt x="221997" y="52259"/>
                </a:lnTo>
                <a:lnTo>
                  <a:pt x="218964" y="57700"/>
                </a:lnTo>
                <a:lnTo>
                  <a:pt x="216942" y="64184"/>
                </a:lnTo>
                <a:lnTo>
                  <a:pt x="215594" y="71365"/>
                </a:lnTo>
                <a:lnTo>
                  <a:pt x="214696" y="79009"/>
                </a:lnTo>
                <a:lnTo>
                  <a:pt x="213144" y="86963"/>
                </a:lnTo>
                <a:lnTo>
                  <a:pt x="211157" y="95123"/>
                </a:lnTo>
                <a:lnTo>
                  <a:pt x="208881" y="103421"/>
                </a:lnTo>
                <a:lnTo>
                  <a:pt x="207363" y="110857"/>
                </a:lnTo>
                <a:lnTo>
                  <a:pt x="206351" y="117720"/>
                </a:lnTo>
                <a:lnTo>
                  <a:pt x="205676" y="124200"/>
                </a:lnTo>
                <a:lnTo>
                  <a:pt x="206179" y="131378"/>
                </a:lnTo>
                <a:lnTo>
                  <a:pt x="207466" y="139020"/>
                </a:lnTo>
                <a:lnTo>
                  <a:pt x="209277" y="146973"/>
                </a:lnTo>
                <a:lnTo>
                  <a:pt x="210485" y="155132"/>
                </a:lnTo>
                <a:lnTo>
                  <a:pt x="211290" y="163429"/>
                </a:lnTo>
                <a:lnTo>
                  <a:pt x="211826" y="171818"/>
                </a:lnTo>
                <a:lnTo>
                  <a:pt x="213136" y="180268"/>
                </a:lnTo>
                <a:lnTo>
                  <a:pt x="214962" y="188759"/>
                </a:lnTo>
                <a:lnTo>
                  <a:pt x="217132" y="197277"/>
                </a:lnTo>
                <a:lnTo>
                  <a:pt x="220484" y="204861"/>
                </a:lnTo>
                <a:lnTo>
                  <a:pt x="224623" y="211821"/>
                </a:lnTo>
                <a:lnTo>
                  <a:pt x="229287" y="218367"/>
                </a:lnTo>
                <a:lnTo>
                  <a:pt x="233350" y="224636"/>
                </a:lnTo>
                <a:lnTo>
                  <a:pt x="237010" y="230720"/>
                </a:lnTo>
                <a:lnTo>
                  <a:pt x="240404" y="236681"/>
                </a:lnTo>
                <a:lnTo>
                  <a:pt x="244570" y="241608"/>
                </a:lnTo>
                <a:lnTo>
                  <a:pt x="249254" y="245844"/>
                </a:lnTo>
                <a:lnTo>
                  <a:pt x="254280" y="249621"/>
                </a:lnTo>
                <a:lnTo>
                  <a:pt x="257631" y="253092"/>
                </a:lnTo>
                <a:lnTo>
                  <a:pt x="259866" y="256358"/>
                </a:lnTo>
                <a:lnTo>
                  <a:pt x="264334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7"/>
          <p:cNvSpPr/>
          <p:nvPr/>
        </p:nvSpPr>
        <p:spPr>
          <a:xfrm>
            <a:off x="7846694" y="2486025"/>
            <a:ext cx="171451" cy="232640"/>
          </a:xfrm>
          <a:custGeom>
            <a:avLst/>
            <a:gdLst/>
            <a:ahLst/>
            <a:cxnLst/>
            <a:rect l="0" t="0" r="0" b="0"/>
            <a:pathLst>
              <a:path w="171451" h="232640">
                <a:moveTo>
                  <a:pt x="0" y="34289"/>
                </a:moveTo>
                <a:lnTo>
                  <a:pt x="0" y="43391"/>
                </a:lnTo>
                <a:lnTo>
                  <a:pt x="954" y="47977"/>
                </a:lnTo>
                <a:lnTo>
                  <a:pt x="2541" y="52940"/>
                </a:lnTo>
                <a:lnTo>
                  <a:pt x="16483" y="88244"/>
                </a:lnTo>
                <a:lnTo>
                  <a:pt x="21466" y="98834"/>
                </a:lnTo>
                <a:lnTo>
                  <a:pt x="26693" y="108752"/>
                </a:lnTo>
                <a:lnTo>
                  <a:pt x="32084" y="118221"/>
                </a:lnTo>
                <a:lnTo>
                  <a:pt x="48232" y="149063"/>
                </a:lnTo>
                <a:lnTo>
                  <a:pt x="57872" y="167955"/>
                </a:lnTo>
                <a:lnTo>
                  <a:pt x="66204" y="183407"/>
                </a:lnTo>
                <a:lnTo>
                  <a:pt x="73664" y="196566"/>
                </a:lnTo>
                <a:lnTo>
                  <a:pt x="80543" y="208197"/>
                </a:lnTo>
                <a:lnTo>
                  <a:pt x="86080" y="216903"/>
                </a:lnTo>
                <a:lnTo>
                  <a:pt x="90724" y="223659"/>
                </a:lnTo>
                <a:lnTo>
                  <a:pt x="94773" y="229116"/>
                </a:lnTo>
                <a:lnTo>
                  <a:pt x="97472" y="231801"/>
                </a:lnTo>
                <a:lnTo>
                  <a:pt x="99272" y="232639"/>
                </a:lnTo>
                <a:lnTo>
                  <a:pt x="100471" y="232245"/>
                </a:lnTo>
                <a:lnTo>
                  <a:pt x="104344" y="229267"/>
                </a:lnTo>
                <a:lnTo>
                  <a:pt x="106710" y="227140"/>
                </a:lnTo>
                <a:lnTo>
                  <a:pt x="108288" y="224769"/>
                </a:lnTo>
                <a:lnTo>
                  <a:pt x="110041" y="219594"/>
                </a:lnTo>
                <a:lnTo>
                  <a:pt x="110508" y="215929"/>
                </a:lnTo>
                <a:lnTo>
                  <a:pt x="110821" y="211580"/>
                </a:lnTo>
                <a:lnTo>
                  <a:pt x="111028" y="206775"/>
                </a:lnTo>
                <a:lnTo>
                  <a:pt x="111321" y="172709"/>
                </a:lnTo>
                <a:lnTo>
                  <a:pt x="112313" y="159907"/>
                </a:lnTo>
                <a:lnTo>
                  <a:pt x="113928" y="147562"/>
                </a:lnTo>
                <a:lnTo>
                  <a:pt x="115957" y="135522"/>
                </a:lnTo>
                <a:lnTo>
                  <a:pt x="119215" y="120828"/>
                </a:lnTo>
                <a:lnTo>
                  <a:pt x="127915" y="86721"/>
                </a:lnTo>
                <a:lnTo>
                  <a:pt x="131950" y="73054"/>
                </a:lnTo>
                <a:lnTo>
                  <a:pt x="135591" y="62037"/>
                </a:lnTo>
                <a:lnTo>
                  <a:pt x="138972" y="52788"/>
                </a:lnTo>
                <a:lnTo>
                  <a:pt x="143130" y="43764"/>
                </a:lnTo>
                <a:lnTo>
                  <a:pt x="147808" y="34891"/>
                </a:lnTo>
                <a:lnTo>
                  <a:pt x="152831" y="26118"/>
                </a:lnTo>
                <a:lnTo>
                  <a:pt x="157133" y="19317"/>
                </a:lnTo>
                <a:lnTo>
                  <a:pt x="160952" y="1383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8"/>
          <p:cNvSpPr/>
          <p:nvPr/>
        </p:nvSpPr>
        <p:spPr>
          <a:xfrm>
            <a:off x="8070248" y="2507476"/>
            <a:ext cx="153637" cy="234370"/>
          </a:xfrm>
          <a:custGeom>
            <a:avLst/>
            <a:gdLst/>
            <a:ahLst/>
            <a:cxnLst/>
            <a:rect l="0" t="0" r="0" b="0"/>
            <a:pathLst>
              <a:path w="153637" h="234370">
                <a:moveTo>
                  <a:pt x="7904" y="115709"/>
                </a:moveTo>
                <a:lnTo>
                  <a:pt x="27216" y="115709"/>
                </a:lnTo>
                <a:lnTo>
                  <a:pt x="30304" y="113803"/>
                </a:lnTo>
                <a:lnTo>
                  <a:pt x="33315" y="110629"/>
                </a:lnTo>
                <a:lnTo>
                  <a:pt x="36275" y="106607"/>
                </a:lnTo>
                <a:lnTo>
                  <a:pt x="39200" y="102973"/>
                </a:lnTo>
                <a:lnTo>
                  <a:pt x="42103" y="99598"/>
                </a:lnTo>
                <a:lnTo>
                  <a:pt x="44991" y="96396"/>
                </a:lnTo>
                <a:lnTo>
                  <a:pt x="50740" y="90298"/>
                </a:lnTo>
                <a:lnTo>
                  <a:pt x="53607" y="87338"/>
                </a:lnTo>
                <a:lnTo>
                  <a:pt x="57422" y="82507"/>
                </a:lnTo>
                <a:lnTo>
                  <a:pt x="61871" y="76429"/>
                </a:lnTo>
                <a:lnTo>
                  <a:pt x="66742" y="69520"/>
                </a:lnTo>
                <a:lnTo>
                  <a:pt x="70942" y="63009"/>
                </a:lnTo>
                <a:lnTo>
                  <a:pt x="74695" y="56763"/>
                </a:lnTo>
                <a:lnTo>
                  <a:pt x="78149" y="50694"/>
                </a:lnTo>
                <a:lnTo>
                  <a:pt x="80451" y="44743"/>
                </a:lnTo>
                <a:lnTo>
                  <a:pt x="81986" y="38871"/>
                </a:lnTo>
                <a:lnTo>
                  <a:pt x="83010" y="33051"/>
                </a:lnTo>
                <a:lnTo>
                  <a:pt x="83692" y="27266"/>
                </a:lnTo>
                <a:lnTo>
                  <a:pt x="84147" y="21504"/>
                </a:lnTo>
                <a:lnTo>
                  <a:pt x="84876" y="7671"/>
                </a:lnTo>
                <a:lnTo>
                  <a:pt x="83984" y="5583"/>
                </a:lnTo>
                <a:lnTo>
                  <a:pt x="80452" y="724"/>
                </a:lnTo>
                <a:lnTo>
                  <a:pt x="78177" y="0"/>
                </a:lnTo>
                <a:lnTo>
                  <a:pt x="75708" y="469"/>
                </a:lnTo>
                <a:lnTo>
                  <a:pt x="73109" y="1735"/>
                </a:lnTo>
                <a:lnTo>
                  <a:pt x="70424" y="3531"/>
                </a:lnTo>
                <a:lnTo>
                  <a:pt x="67681" y="5681"/>
                </a:lnTo>
                <a:lnTo>
                  <a:pt x="64901" y="8067"/>
                </a:lnTo>
                <a:lnTo>
                  <a:pt x="62095" y="11562"/>
                </a:lnTo>
                <a:lnTo>
                  <a:pt x="59271" y="15798"/>
                </a:lnTo>
                <a:lnTo>
                  <a:pt x="38794" y="49936"/>
                </a:lnTo>
                <a:lnTo>
                  <a:pt x="32307" y="63288"/>
                </a:lnTo>
                <a:lnTo>
                  <a:pt x="26077" y="77904"/>
                </a:lnTo>
                <a:lnTo>
                  <a:pt x="15029" y="106527"/>
                </a:lnTo>
                <a:lnTo>
                  <a:pt x="6944" y="128773"/>
                </a:lnTo>
                <a:lnTo>
                  <a:pt x="4406" y="138705"/>
                </a:lnTo>
                <a:lnTo>
                  <a:pt x="2715" y="148185"/>
                </a:lnTo>
                <a:lnTo>
                  <a:pt x="1587" y="157362"/>
                </a:lnTo>
                <a:lnTo>
                  <a:pt x="836" y="165385"/>
                </a:lnTo>
                <a:lnTo>
                  <a:pt x="334" y="172639"/>
                </a:lnTo>
                <a:lnTo>
                  <a:pt x="0" y="179379"/>
                </a:lnTo>
                <a:lnTo>
                  <a:pt x="729" y="185778"/>
                </a:lnTo>
                <a:lnTo>
                  <a:pt x="2168" y="191949"/>
                </a:lnTo>
                <a:lnTo>
                  <a:pt x="4080" y="197968"/>
                </a:lnTo>
                <a:lnTo>
                  <a:pt x="6307" y="202933"/>
                </a:lnTo>
                <a:lnTo>
                  <a:pt x="8744" y="207196"/>
                </a:lnTo>
                <a:lnTo>
                  <a:pt x="11322" y="210990"/>
                </a:lnTo>
                <a:lnTo>
                  <a:pt x="14946" y="214472"/>
                </a:lnTo>
                <a:lnTo>
                  <a:pt x="19265" y="217746"/>
                </a:lnTo>
                <a:lnTo>
                  <a:pt x="24052" y="220881"/>
                </a:lnTo>
                <a:lnTo>
                  <a:pt x="28194" y="222971"/>
                </a:lnTo>
                <a:lnTo>
                  <a:pt x="31908" y="224364"/>
                </a:lnTo>
                <a:lnTo>
                  <a:pt x="35337" y="225293"/>
                </a:lnTo>
                <a:lnTo>
                  <a:pt x="39528" y="226865"/>
                </a:lnTo>
                <a:lnTo>
                  <a:pt x="44226" y="228865"/>
                </a:lnTo>
                <a:lnTo>
                  <a:pt x="49264" y="231151"/>
                </a:lnTo>
                <a:lnTo>
                  <a:pt x="54528" y="232675"/>
                </a:lnTo>
                <a:lnTo>
                  <a:pt x="59942" y="233692"/>
                </a:lnTo>
                <a:lnTo>
                  <a:pt x="65456" y="234369"/>
                </a:lnTo>
                <a:lnTo>
                  <a:pt x="71036" y="233868"/>
                </a:lnTo>
                <a:lnTo>
                  <a:pt x="76663" y="232582"/>
                </a:lnTo>
                <a:lnTo>
                  <a:pt x="82318" y="230771"/>
                </a:lnTo>
                <a:lnTo>
                  <a:pt x="87994" y="227660"/>
                </a:lnTo>
                <a:lnTo>
                  <a:pt x="93683" y="223680"/>
                </a:lnTo>
                <a:lnTo>
                  <a:pt x="99379" y="219122"/>
                </a:lnTo>
                <a:lnTo>
                  <a:pt x="105083" y="215131"/>
                </a:lnTo>
                <a:lnTo>
                  <a:pt x="110789" y="211518"/>
                </a:lnTo>
                <a:lnTo>
                  <a:pt x="153636" y="175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9"/>
          <p:cNvSpPr/>
          <p:nvPr/>
        </p:nvSpPr>
        <p:spPr>
          <a:xfrm>
            <a:off x="8326755" y="2477452"/>
            <a:ext cx="325755" cy="275565"/>
          </a:xfrm>
          <a:custGeom>
            <a:avLst/>
            <a:gdLst/>
            <a:ahLst/>
            <a:cxnLst/>
            <a:rect l="0" t="0" r="0" b="0"/>
            <a:pathLst>
              <a:path w="325755" h="275565">
                <a:moveTo>
                  <a:pt x="0" y="0"/>
                </a:moveTo>
                <a:lnTo>
                  <a:pt x="4551" y="13653"/>
                </a:lnTo>
                <a:lnTo>
                  <a:pt x="5891" y="20532"/>
                </a:lnTo>
                <a:lnTo>
                  <a:pt x="6785" y="27975"/>
                </a:lnTo>
                <a:lnTo>
                  <a:pt x="7382" y="35795"/>
                </a:lnTo>
                <a:lnTo>
                  <a:pt x="7778" y="43866"/>
                </a:lnTo>
                <a:lnTo>
                  <a:pt x="8219" y="60454"/>
                </a:lnTo>
                <a:lnTo>
                  <a:pt x="8468" y="90408"/>
                </a:lnTo>
                <a:lnTo>
                  <a:pt x="10408" y="107897"/>
                </a:lnTo>
                <a:lnTo>
                  <a:pt x="13605" y="130034"/>
                </a:lnTo>
                <a:lnTo>
                  <a:pt x="17643" y="155269"/>
                </a:lnTo>
                <a:lnTo>
                  <a:pt x="20334" y="174950"/>
                </a:lnTo>
                <a:lnTo>
                  <a:pt x="22129" y="190929"/>
                </a:lnTo>
                <a:lnTo>
                  <a:pt x="23325" y="204438"/>
                </a:lnTo>
                <a:lnTo>
                  <a:pt x="25074" y="217255"/>
                </a:lnTo>
                <a:lnTo>
                  <a:pt x="27193" y="229609"/>
                </a:lnTo>
                <a:lnTo>
                  <a:pt x="29559" y="241655"/>
                </a:lnTo>
                <a:lnTo>
                  <a:pt x="31137" y="250638"/>
                </a:lnTo>
                <a:lnTo>
                  <a:pt x="32187" y="257580"/>
                </a:lnTo>
                <a:lnTo>
                  <a:pt x="32889" y="263160"/>
                </a:lnTo>
                <a:lnTo>
                  <a:pt x="34307" y="267833"/>
                </a:lnTo>
                <a:lnTo>
                  <a:pt x="38425" y="275564"/>
                </a:lnTo>
                <a:lnTo>
                  <a:pt x="38952" y="275149"/>
                </a:lnTo>
                <a:lnTo>
                  <a:pt x="36997" y="267069"/>
                </a:lnTo>
                <a:lnTo>
                  <a:pt x="36095" y="261866"/>
                </a:lnTo>
                <a:lnTo>
                  <a:pt x="35493" y="256492"/>
                </a:lnTo>
                <a:lnTo>
                  <a:pt x="35091" y="251005"/>
                </a:lnTo>
                <a:lnTo>
                  <a:pt x="35777" y="244489"/>
                </a:lnTo>
                <a:lnTo>
                  <a:pt x="37186" y="237288"/>
                </a:lnTo>
                <a:lnTo>
                  <a:pt x="39078" y="229629"/>
                </a:lnTo>
                <a:lnTo>
                  <a:pt x="40339" y="220714"/>
                </a:lnTo>
                <a:lnTo>
                  <a:pt x="41180" y="210960"/>
                </a:lnTo>
                <a:lnTo>
                  <a:pt x="41741" y="200648"/>
                </a:lnTo>
                <a:lnTo>
                  <a:pt x="43067" y="189962"/>
                </a:lnTo>
                <a:lnTo>
                  <a:pt x="44904" y="179029"/>
                </a:lnTo>
                <a:lnTo>
                  <a:pt x="47081" y="167930"/>
                </a:lnTo>
                <a:lnTo>
                  <a:pt x="50437" y="156721"/>
                </a:lnTo>
                <a:lnTo>
                  <a:pt x="54579" y="145438"/>
                </a:lnTo>
                <a:lnTo>
                  <a:pt x="59247" y="134106"/>
                </a:lnTo>
                <a:lnTo>
                  <a:pt x="64262" y="123694"/>
                </a:lnTo>
                <a:lnTo>
                  <a:pt x="69512" y="113895"/>
                </a:lnTo>
                <a:lnTo>
                  <a:pt x="74916" y="104505"/>
                </a:lnTo>
                <a:lnTo>
                  <a:pt x="80424" y="96340"/>
                </a:lnTo>
                <a:lnTo>
                  <a:pt x="86001" y="88992"/>
                </a:lnTo>
                <a:lnTo>
                  <a:pt x="91624" y="82188"/>
                </a:lnTo>
                <a:lnTo>
                  <a:pt x="97278" y="75747"/>
                </a:lnTo>
                <a:lnTo>
                  <a:pt x="102951" y="69548"/>
                </a:lnTo>
                <a:lnTo>
                  <a:pt x="108640" y="63510"/>
                </a:lnTo>
                <a:lnTo>
                  <a:pt x="114335" y="58533"/>
                </a:lnTo>
                <a:lnTo>
                  <a:pt x="120039" y="54262"/>
                </a:lnTo>
                <a:lnTo>
                  <a:pt x="125746" y="50462"/>
                </a:lnTo>
                <a:lnTo>
                  <a:pt x="134627" y="46240"/>
                </a:lnTo>
                <a:lnTo>
                  <a:pt x="141749" y="44364"/>
                </a:lnTo>
                <a:lnTo>
                  <a:pt x="148090" y="43530"/>
                </a:lnTo>
                <a:lnTo>
                  <a:pt x="151114" y="44260"/>
                </a:lnTo>
                <a:lnTo>
                  <a:pt x="157013" y="47611"/>
                </a:lnTo>
                <a:lnTo>
                  <a:pt x="162811" y="54816"/>
                </a:lnTo>
                <a:lnTo>
                  <a:pt x="165691" y="59404"/>
                </a:lnTo>
                <a:lnTo>
                  <a:pt x="168562" y="65320"/>
                </a:lnTo>
                <a:lnTo>
                  <a:pt x="171430" y="72122"/>
                </a:lnTo>
                <a:lnTo>
                  <a:pt x="174294" y="79514"/>
                </a:lnTo>
                <a:lnTo>
                  <a:pt x="176204" y="87299"/>
                </a:lnTo>
                <a:lnTo>
                  <a:pt x="177476" y="95347"/>
                </a:lnTo>
                <a:lnTo>
                  <a:pt x="179843" y="116671"/>
                </a:lnTo>
                <a:lnTo>
                  <a:pt x="184071" y="151549"/>
                </a:lnTo>
                <a:lnTo>
                  <a:pt x="185578" y="166755"/>
                </a:lnTo>
                <a:lnTo>
                  <a:pt x="186585" y="179750"/>
                </a:lnTo>
                <a:lnTo>
                  <a:pt x="187254" y="191271"/>
                </a:lnTo>
                <a:lnTo>
                  <a:pt x="187999" y="211692"/>
                </a:lnTo>
                <a:lnTo>
                  <a:pt x="188197" y="221138"/>
                </a:lnTo>
                <a:lnTo>
                  <a:pt x="189282" y="229340"/>
                </a:lnTo>
                <a:lnTo>
                  <a:pt x="190959" y="236714"/>
                </a:lnTo>
                <a:lnTo>
                  <a:pt x="193028" y="243534"/>
                </a:lnTo>
                <a:lnTo>
                  <a:pt x="195360" y="249033"/>
                </a:lnTo>
                <a:lnTo>
                  <a:pt x="197867" y="253653"/>
                </a:lnTo>
                <a:lnTo>
                  <a:pt x="203194" y="261325"/>
                </a:lnTo>
                <a:lnTo>
                  <a:pt x="208736" y="267909"/>
                </a:lnTo>
                <a:lnTo>
                  <a:pt x="211547" y="270046"/>
                </a:lnTo>
                <a:lnTo>
                  <a:pt x="217211" y="272421"/>
                </a:lnTo>
                <a:lnTo>
                  <a:pt x="225755" y="273757"/>
                </a:lnTo>
                <a:lnTo>
                  <a:pt x="228608" y="272992"/>
                </a:lnTo>
                <a:lnTo>
                  <a:pt x="234318" y="269602"/>
                </a:lnTo>
                <a:lnTo>
                  <a:pt x="242571" y="262381"/>
                </a:lnTo>
                <a:lnTo>
                  <a:pt x="247440" y="257788"/>
                </a:lnTo>
                <a:lnTo>
                  <a:pt x="251636" y="252821"/>
                </a:lnTo>
                <a:lnTo>
                  <a:pt x="255388" y="247605"/>
                </a:lnTo>
                <a:lnTo>
                  <a:pt x="258841" y="242223"/>
                </a:lnTo>
                <a:lnTo>
                  <a:pt x="262095" y="236729"/>
                </a:lnTo>
                <a:lnTo>
                  <a:pt x="265218" y="231162"/>
                </a:lnTo>
                <a:lnTo>
                  <a:pt x="268252" y="225546"/>
                </a:lnTo>
                <a:lnTo>
                  <a:pt x="271227" y="217991"/>
                </a:lnTo>
                <a:lnTo>
                  <a:pt x="274163" y="209145"/>
                </a:lnTo>
                <a:lnTo>
                  <a:pt x="277073" y="199438"/>
                </a:lnTo>
                <a:lnTo>
                  <a:pt x="280918" y="190109"/>
                </a:lnTo>
                <a:lnTo>
                  <a:pt x="285385" y="181031"/>
                </a:lnTo>
                <a:lnTo>
                  <a:pt x="290270" y="172123"/>
                </a:lnTo>
                <a:lnTo>
                  <a:pt x="294478" y="163326"/>
                </a:lnTo>
                <a:lnTo>
                  <a:pt x="298236" y="154604"/>
                </a:lnTo>
                <a:lnTo>
                  <a:pt x="301694" y="145932"/>
                </a:lnTo>
                <a:lnTo>
                  <a:pt x="304953" y="138245"/>
                </a:lnTo>
                <a:lnTo>
                  <a:pt x="311112" y="124625"/>
                </a:lnTo>
                <a:lnTo>
                  <a:pt x="319935" y="106247"/>
                </a:lnTo>
                <a:lnTo>
                  <a:pt x="321874" y="100359"/>
                </a:lnTo>
                <a:lnTo>
                  <a:pt x="323168" y="94528"/>
                </a:lnTo>
                <a:lnTo>
                  <a:pt x="325754" y="771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0"/>
          <p:cNvSpPr/>
          <p:nvPr/>
        </p:nvSpPr>
        <p:spPr>
          <a:xfrm>
            <a:off x="2891939" y="2967046"/>
            <a:ext cx="197019" cy="616259"/>
          </a:xfrm>
          <a:custGeom>
            <a:avLst/>
            <a:gdLst/>
            <a:ahLst/>
            <a:cxnLst/>
            <a:rect l="0" t="0" r="0" b="0"/>
            <a:pathLst>
              <a:path w="197019" h="616259">
                <a:moveTo>
                  <a:pt x="197018" y="67618"/>
                </a:moveTo>
                <a:lnTo>
                  <a:pt x="192467" y="58517"/>
                </a:lnTo>
                <a:lnTo>
                  <a:pt x="187693" y="51508"/>
                </a:lnTo>
                <a:lnTo>
                  <a:pt x="182396" y="45218"/>
                </a:lnTo>
                <a:lnTo>
                  <a:pt x="176867" y="39248"/>
                </a:lnTo>
                <a:lnTo>
                  <a:pt x="163848" y="25981"/>
                </a:lnTo>
                <a:lnTo>
                  <a:pt x="157760" y="20810"/>
                </a:lnTo>
                <a:lnTo>
                  <a:pt x="150843" y="15458"/>
                </a:lnTo>
                <a:lnTo>
                  <a:pt x="143375" y="9985"/>
                </a:lnTo>
                <a:lnTo>
                  <a:pt x="136491" y="6336"/>
                </a:lnTo>
                <a:lnTo>
                  <a:pt x="129997" y="3904"/>
                </a:lnTo>
                <a:lnTo>
                  <a:pt x="123762" y="2282"/>
                </a:lnTo>
                <a:lnTo>
                  <a:pt x="117701" y="1201"/>
                </a:lnTo>
                <a:lnTo>
                  <a:pt x="111755" y="480"/>
                </a:lnTo>
                <a:lnTo>
                  <a:pt x="105886" y="0"/>
                </a:lnTo>
                <a:lnTo>
                  <a:pt x="101021" y="632"/>
                </a:lnTo>
                <a:lnTo>
                  <a:pt x="96825" y="2006"/>
                </a:lnTo>
                <a:lnTo>
                  <a:pt x="93075" y="3874"/>
                </a:lnTo>
                <a:lnTo>
                  <a:pt x="89623" y="6072"/>
                </a:lnTo>
                <a:lnTo>
                  <a:pt x="86369" y="8490"/>
                </a:lnTo>
                <a:lnTo>
                  <a:pt x="83247" y="11055"/>
                </a:lnTo>
                <a:lnTo>
                  <a:pt x="79260" y="13717"/>
                </a:lnTo>
                <a:lnTo>
                  <a:pt x="74698" y="16444"/>
                </a:lnTo>
                <a:lnTo>
                  <a:pt x="69751" y="19215"/>
                </a:lnTo>
                <a:lnTo>
                  <a:pt x="65501" y="22014"/>
                </a:lnTo>
                <a:lnTo>
                  <a:pt x="61715" y="24833"/>
                </a:lnTo>
                <a:lnTo>
                  <a:pt x="58239" y="27665"/>
                </a:lnTo>
                <a:lnTo>
                  <a:pt x="54016" y="31458"/>
                </a:lnTo>
                <a:lnTo>
                  <a:pt x="44244" y="40752"/>
                </a:lnTo>
                <a:lnTo>
                  <a:pt x="39924" y="46850"/>
                </a:lnTo>
                <a:lnTo>
                  <a:pt x="36091" y="53773"/>
                </a:lnTo>
                <a:lnTo>
                  <a:pt x="26146" y="74629"/>
                </a:lnTo>
                <a:lnTo>
                  <a:pt x="20110" y="87879"/>
                </a:lnTo>
                <a:lnTo>
                  <a:pt x="14252" y="103293"/>
                </a:lnTo>
                <a:lnTo>
                  <a:pt x="5599" y="128036"/>
                </a:lnTo>
                <a:lnTo>
                  <a:pt x="3683" y="137425"/>
                </a:lnTo>
                <a:lnTo>
                  <a:pt x="2406" y="147493"/>
                </a:lnTo>
                <a:lnTo>
                  <a:pt x="1554" y="158016"/>
                </a:lnTo>
                <a:lnTo>
                  <a:pt x="986" y="167889"/>
                </a:lnTo>
                <a:lnTo>
                  <a:pt x="355" y="186478"/>
                </a:lnTo>
                <a:lnTo>
                  <a:pt x="0" y="217560"/>
                </a:lnTo>
                <a:lnTo>
                  <a:pt x="903" y="233302"/>
                </a:lnTo>
                <a:lnTo>
                  <a:pt x="4446" y="273653"/>
                </a:lnTo>
                <a:lnTo>
                  <a:pt x="6724" y="291652"/>
                </a:lnTo>
                <a:lnTo>
                  <a:pt x="9195" y="307462"/>
                </a:lnTo>
                <a:lnTo>
                  <a:pt x="11795" y="321812"/>
                </a:lnTo>
                <a:lnTo>
                  <a:pt x="16386" y="338998"/>
                </a:lnTo>
                <a:lnTo>
                  <a:pt x="22304" y="358076"/>
                </a:lnTo>
                <a:lnTo>
                  <a:pt x="38405" y="405308"/>
                </a:lnTo>
                <a:lnTo>
                  <a:pt x="61436" y="470751"/>
                </a:lnTo>
                <a:lnTo>
                  <a:pt x="82467" y="526506"/>
                </a:lnTo>
                <a:lnTo>
                  <a:pt x="119865" y="6162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1"/>
          <p:cNvSpPr/>
          <p:nvPr/>
        </p:nvSpPr>
        <p:spPr>
          <a:xfrm>
            <a:off x="2806064" y="3283628"/>
            <a:ext cx="445771" cy="196808"/>
          </a:xfrm>
          <a:custGeom>
            <a:avLst/>
            <a:gdLst/>
            <a:ahLst/>
            <a:cxnLst/>
            <a:rect l="0" t="0" r="0" b="0"/>
            <a:pathLst>
              <a:path w="445771" h="196808">
                <a:moveTo>
                  <a:pt x="0" y="128226"/>
                </a:moveTo>
                <a:lnTo>
                  <a:pt x="38626" y="108914"/>
                </a:lnTo>
                <a:lnTo>
                  <a:pt x="48282" y="102816"/>
                </a:lnTo>
                <a:lnTo>
                  <a:pt x="52191" y="99856"/>
                </a:lnTo>
                <a:lnTo>
                  <a:pt x="59559" y="95025"/>
                </a:lnTo>
                <a:lnTo>
                  <a:pt x="100524" y="69281"/>
                </a:lnTo>
                <a:lnTo>
                  <a:pt x="109879" y="63212"/>
                </a:lnTo>
                <a:lnTo>
                  <a:pt x="124688" y="55356"/>
                </a:lnTo>
                <a:lnTo>
                  <a:pt x="143133" y="46309"/>
                </a:lnTo>
                <a:lnTo>
                  <a:pt x="211577" y="13514"/>
                </a:lnTo>
                <a:lnTo>
                  <a:pt x="223919" y="8890"/>
                </a:lnTo>
                <a:lnTo>
                  <a:pt x="235004" y="5806"/>
                </a:lnTo>
                <a:lnTo>
                  <a:pt x="245252" y="3750"/>
                </a:lnTo>
                <a:lnTo>
                  <a:pt x="259179" y="1466"/>
                </a:lnTo>
                <a:lnTo>
                  <a:pt x="269496" y="451"/>
                </a:lnTo>
                <a:lnTo>
                  <a:pt x="280431" y="0"/>
                </a:lnTo>
                <a:lnTo>
                  <a:pt x="285062" y="832"/>
                </a:lnTo>
                <a:lnTo>
                  <a:pt x="292747" y="4297"/>
                </a:lnTo>
                <a:lnTo>
                  <a:pt x="299338" y="9012"/>
                </a:lnTo>
                <a:lnTo>
                  <a:pt x="302429" y="11603"/>
                </a:lnTo>
                <a:lnTo>
                  <a:pt x="308299" y="17140"/>
                </a:lnTo>
                <a:lnTo>
                  <a:pt x="324982" y="33452"/>
                </a:lnTo>
                <a:lnTo>
                  <a:pt x="331908" y="41231"/>
                </a:lnTo>
                <a:lnTo>
                  <a:pt x="337477" y="48322"/>
                </a:lnTo>
                <a:lnTo>
                  <a:pt x="342142" y="54955"/>
                </a:lnTo>
                <a:lnTo>
                  <a:pt x="346205" y="61281"/>
                </a:lnTo>
                <a:lnTo>
                  <a:pt x="349866" y="67404"/>
                </a:lnTo>
                <a:lnTo>
                  <a:pt x="353259" y="73391"/>
                </a:lnTo>
                <a:lnTo>
                  <a:pt x="359569" y="85122"/>
                </a:lnTo>
                <a:lnTo>
                  <a:pt x="362586" y="90918"/>
                </a:lnTo>
                <a:lnTo>
                  <a:pt x="367454" y="98592"/>
                </a:lnTo>
                <a:lnTo>
                  <a:pt x="373557" y="107518"/>
                </a:lnTo>
                <a:lnTo>
                  <a:pt x="380483" y="117278"/>
                </a:lnTo>
                <a:lnTo>
                  <a:pt x="385101" y="125690"/>
                </a:lnTo>
                <a:lnTo>
                  <a:pt x="388179" y="133203"/>
                </a:lnTo>
                <a:lnTo>
                  <a:pt x="390231" y="140117"/>
                </a:lnTo>
                <a:lnTo>
                  <a:pt x="392552" y="145678"/>
                </a:lnTo>
                <a:lnTo>
                  <a:pt x="395051" y="150339"/>
                </a:lnTo>
                <a:lnTo>
                  <a:pt x="397670" y="154398"/>
                </a:lnTo>
                <a:lnTo>
                  <a:pt x="400368" y="159009"/>
                </a:lnTo>
                <a:lnTo>
                  <a:pt x="403120" y="163989"/>
                </a:lnTo>
                <a:lnTo>
                  <a:pt x="405907" y="169213"/>
                </a:lnTo>
                <a:lnTo>
                  <a:pt x="408717" y="173648"/>
                </a:lnTo>
                <a:lnTo>
                  <a:pt x="411543" y="177558"/>
                </a:lnTo>
                <a:lnTo>
                  <a:pt x="414380" y="181117"/>
                </a:lnTo>
                <a:lnTo>
                  <a:pt x="418176" y="184442"/>
                </a:lnTo>
                <a:lnTo>
                  <a:pt x="422611" y="187611"/>
                </a:lnTo>
                <a:lnTo>
                  <a:pt x="445770" y="1968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2"/>
          <p:cNvSpPr/>
          <p:nvPr/>
        </p:nvSpPr>
        <p:spPr>
          <a:xfrm>
            <a:off x="3337559" y="3257550"/>
            <a:ext cx="154306" cy="192882"/>
          </a:xfrm>
          <a:custGeom>
            <a:avLst/>
            <a:gdLst/>
            <a:ahLst/>
            <a:cxnLst/>
            <a:rect l="0" t="0" r="0" b="0"/>
            <a:pathLst>
              <a:path w="154306" h="192882">
                <a:moveTo>
                  <a:pt x="0" y="17145"/>
                </a:moveTo>
                <a:lnTo>
                  <a:pt x="0" y="26246"/>
                </a:lnTo>
                <a:lnTo>
                  <a:pt x="953" y="31785"/>
                </a:lnTo>
                <a:lnTo>
                  <a:pt x="2541" y="38335"/>
                </a:lnTo>
                <a:lnTo>
                  <a:pt x="4551" y="45559"/>
                </a:lnTo>
                <a:lnTo>
                  <a:pt x="8749" y="55138"/>
                </a:lnTo>
                <a:lnTo>
                  <a:pt x="14406" y="66286"/>
                </a:lnTo>
                <a:lnTo>
                  <a:pt x="21034" y="78480"/>
                </a:lnTo>
                <a:lnTo>
                  <a:pt x="26405" y="89468"/>
                </a:lnTo>
                <a:lnTo>
                  <a:pt x="30939" y="99650"/>
                </a:lnTo>
                <a:lnTo>
                  <a:pt x="34913" y="109296"/>
                </a:lnTo>
                <a:lnTo>
                  <a:pt x="40421" y="119536"/>
                </a:lnTo>
                <a:lnTo>
                  <a:pt x="46950" y="130173"/>
                </a:lnTo>
                <a:lnTo>
                  <a:pt x="54160" y="141075"/>
                </a:lnTo>
                <a:lnTo>
                  <a:pt x="59919" y="149294"/>
                </a:lnTo>
                <a:lnTo>
                  <a:pt x="64712" y="155727"/>
                </a:lnTo>
                <a:lnTo>
                  <a:pt x="68859" y="160968"/>
                </a:lnTo>
                <a:lnTo>
                  <a:pt x="72576" y="166367"/>
                </a:lnTo>
                <a:lnTo>
                  <a:pt x="76007" y="171871"/>
                </a:lnTo>
                <a:lnTo>
                  <a:pt x="79246" y="177446"/>
                </a:lnTo>
                <a:lnTo>
                  <a:pt x="82358" y="181162"/>
                </a:lnTo>
                <a:lnTo>
                  <a:pt x="85386" y="183639"/>
                </a:lnTo>
                <a:lnTo>
                  <a:pt x="88357" y="185291"/>
                </a:lnTo>
                <a:lnTo>
                  <a:pt x="91290" y="187345"/>
                </a:lnTo>
                <a:lnTo>
                  <a:pt x="94197" y="189666"/>
                </a:lnTo>
                <a:lnTo>
                  <a:pt x="97089" y="192166"/>
                </a:lnTo>
                <a:lnTo>
                  <a:pt x="99968" y="192881"/>
                </a:lnTo>
                <a:lnTo>
                  <a:pt x="102841" y="192405"/>
                </a:lnTo>
                <a:lnTo>
                  <a:pt x="105708" y="191135"/>
                </a:lnTo>
                <a:lnTo>
                  <a:pt x="107620" y="189336"/>
                </a:lnTo>
                <a:lnTo>
                  <a:pt x="108894" y="187183"/>
                </a:lnTo>
                <a:lnTo>
                  <a:pt x="109744" y="184796"/>
                </a:lnTo>
                <a:lnTo>
                  <a:pt x="109358" y="182253"/>
                </a:lnTo>
                <a:lnTo>
                  <a:pt x="106388" y="176886"/>
                </a:lnTo>
                <a:lnTo>
                  <a:pt x="105216" y="172217"/>
                </a:lnTo>
                <a:lnTo>
                  <a:pt x="104434" y="166246"/>
                </a:lnTo>
                <a:lnTo>
                  <a:pt x="103913" y="159408"/>
                </a:lnTo>
                <a:lnTo>
                  <a:pt x="104518" y="150087"/>
                </a:lnTo>
                <a:lnTo>
                  <a:pt x="105874" y="139110"/>
                </a:lnTo>
                <a:lnTo>
                  <a:pt x="107731" y="127030"/>
                </a:lnTo>
                <a:lnTo>
                  <a:pt x="109920" y="116119"/>
                </a:lnTo>
                <a:lnTo>
                  <a:pt x="112333" y="105988"/>
                </a:lnTo>
                <a:lnTo>
                  <a:pt x="114894" y="96376"/>
                </a:lnTo>
                <a:lnTo>
                  <a:pt x="116601" y="87110"/>
                </a:lnTo>
                <a:lnTo>
                  <a:pt x="117739" y="78076"/>
                </a:lnTo>
                <a:lnTo>
                  <a:pt x="118498" y="69195"/>
                </a:lnTo>
                <a:lnTo>
                  <a:pt x="119956" y="60418"/>
                </a:lnTo>
                <a:lnTo>
                  <a:pt x="121881" y="51708"/>
                </a:lnTo>
                <a:lnTo>
                  <a:pt x="124117" y="43045"/>
                </a:lnTo>
                <a:lnTo>
                  <a:pt x="126560" y="36316"/>
                </a:lnTo>
                <a:lnTo>
                  <a:pt x="129141" y="30878"/>
                </a:lnTo>
                <a:lnTo>
                  <a:pt x="131814" y="26300"/>
                </a:lnTo>
                <a:lnTo>
                  <a:pt x="135501" y="21344"/>
                </a:lnTo>
                <a:lnTo>
                  <a:pt x="139864" y="16134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3"/>
          <p:cNvSpPr/>
          <p:nvPr/>
        </p:nvSpPr>
        <p:spPr>
          <a:xfrm>
            <a:off x="3551872" y="3216488"/>
            <a:ext cx="231458" cy="212445"/>
          </a:xfrm>
          <a:custGeom>
            <a:avLst/>
            <a:gdLst/>
            <a:ahLst/>
            <a:cxnLst/>
            <a:rect l="0" t="0" r="0" b="0"/>
            <a:pathLst>
              <a:path w="231458" h="212445">
                <a:moveTo>
                  <a:pt x="0" y="83924"/>
                </a:moveTo>
                <a:lnTo>
                  <a:pt x="28371" y="112295"/>
                </a:lnTo>
                <a:lnTo>
                  <a:pt x="31296" y="114268"/>
                </a:lnTo>
                <a:lnTo>
                  <a:pt x="37087" y="116460"/>
                </a:lnTo>
                <a:lnTo>
                  <a:pt x="40917" y="117045"/>
                </a:lnTo>
                <a:lnTo>
                  <a:pt x="45375" y="117435"/>
                </a:lnTo>
                <a:lnTo>
                  <a:pt x="54457" y="117868"/>
                </a:lnTo>
                <a:lnTo>
                  <a:pt x="61668" y="118060"/>
                </a:lnTo>
                <a:lnTo>
                  <a:pt x="66830" y="117159"/>
                </a:lnTo>
                <a:lnTo>
                  <a:pt x="73128" y="115606"/>
                </a:lnTo>
                <a:lnTo>
                  <a:pt x="80184" y="113618"/>
                </a:lnTo>
                <a:lnTo>
                  <a:pt x="86794" y="111340"/>
                </a:lnTo>
                <a:lnTo>
                  <a:pt x="93105" y="108869"/>
                </a:lnTo>
                <a:lnTo>
                  <a:pt x="99217" y="106269"/>
                </a:lnTo>
                <a:lnTo>
                  <a:pt x="106150" y="101678"/>
                </a:lnTo>
                <a:lnTo>
                  <a:pt x="113629" y="95760"/>
                </a:lnTo>
                <a:lnTo>
                  <a:pt x="127654" y="83470"/>
                </a:lnTo>
                <a:lnTo>
                  <a:pt x="137063" y="74832"/>
                </a:lnTo>
                <a:lnTo>
                  <a:pt x="140905" y="70243"/>
                </a:lnTo>
                <a:lnTo>
                  <a:pt x="144419" y="65278"/>
                </a:lnTo>
                <a:lnTo>
                  <a:pt x="147715" y="60063"/>
                </a:lnTo>
                <a:lnTo>
                  <a:pt x="150864" y="55635"/>
                </a:lnTo>
                <a:lnTo>
                  <a:pt x="153916" y="51729"/>
                </a:lnTo>
                <a:lnTo>
                  <a:pt x="156903" y="48173"/>
                </a:lnTo>
                <a:lnTo>
                  <a:pt x="160222" y="41682"/>
                </a:lnTo>
                <a:lnTo>
                  <a:pt x="161107" y="38618"/>
                </a:lnTo>
                <a:lnTo>
                  <a:pt x="161698" y="34670"/>
                </a:lnTo>
                <a:lnTo>
                  <a:pt x="162091" y="30133"/>
                </a:lnTo>
                <a:lnTo>
                  <a:pt x="162528" y="20964"/>
                </a:lnTo>
                <a:lnTo>
                  <a:pt x="162722" y="13715"/>
                </a:lnTo>
                <a:lnTo>
                  <a:pt x="161822" y="10448"/>
                </a:lnTo>
                <a:lnTo>
                  <a:pt x="158280" y="4278"/>
                </a:lnTo>
                <a:lnTo>
                  <a:pt x="156003" y="2252"/>
                </a:lnTo>
                <a:lnTo>
                  <a:pt x="153532" y="901"/>
                </a:lnTo>
                <a:lnTo>
                  <a:pt x="150932" y="0"/>
                </a:lnTo>
                <a:lnTo>
                  <a:pt x="147294" y="352"/>
                </a:lnTo>
                <a:lnTo>
                  <a:pt x="142964" y="1539"/>
                </a:lnTo>
                <a:lnTo>
                  <a:pt x="138171" y="3284"/>
                </a:lnTo>
                <a:lnTo>
                  <a:pt x="134024" y="5399"/>
                </a:lnTo>
                <a:lnTo>
                  <a:pt x="126877" y="10289"/>
                </a:lnTo>
                <a:lnTo>
                  <a:pt x="122684" y="13879"/>
                </a:lnTo>
                <a:lnTo>
                  <a:pt x="117985" y="18177"/>
                </a:lnTo>
                <a:lnTo>
                  <a:pt x="112946" y="22948"/>
                </a:lnTo>
                <a:lnTo>
                  <a:pt x="106730" y="29938"/>
                </a:lnTo>
                <a:lnTo>
                  <a:pt x="99729" y="38409"/>
                </a:lnTo>
                <a:lnTo>
                  <a:pt x="92203" y="47866"/>
                </a:lnTo>
                <a:lnTo>
                  <a:pt x="85281" y="59885"/>
                </a:lnTo>
                <a:lnTo>
                  <a:pt x="78762" y="73613"/>
                </a:lnTo>
                <a:lnTo>
                  <a:pt x="72511" y="88480"/>
                </a:lnTo>
                <a:lnTo>
                  <a:pt x="68343" y="100297"/>
                </a:lnTo>
                <a:lnTo>
                  <a:pt x="65564" y="110079"/>
                </a:lnTo>
                <a:lnTo>
                  <a:pt x="63712" y="118506"/>
                </a:lnTo>
                <a:lnTo>
                  <a:pt x="63430" y="126981"/>
                </a:lnTo>
                <a:lnTo>
                  <a:pt x="64194" y="135489"/>
                </a:lnTo>
                <a:lnTo>
                  <a:pt x="65656" y="144018"/>
                </a:lnTo>
                <a:lnTo>
                  <a:pt x="67583" y="151609"/>
                </a:lnTo>
                <a:lnTo>
                  <a:pt x="69820" y="158575"/>
                </a:lnTo>
                <a:lnTo>
                  <a:pt x="72264" y="165124"/>
                </a:lnTo>
                <a:lnTo>
                  <a:pt x="76751" y="172347"/>
                </a:lnTo>
                <a:lnTo>
                  <a:pt x="82600" y="180020"/>
                </a:lnTo>
                <a:lnTo>
                  <a:pt x="89357" y="187993"/>
                </a:lnTo>
                <a:lnTo>
                  <a:pt x="95766" y="194261"/>
                </a:lnTo>
                <a:lnTo>
                  <a:pt x="101944" y="199392"/>
                </a:lnTo>
                <a:lnTo>
                  <a:pt x="107968" y="203766"/>
                </a:lnTo>
                <a:lnTo>
                  <a:pt x="113889" y="206681"/>
                </a:lnTo>
                <a:lnTo>
                  <a:pt x="119741" y="208624"/>
                </a:lnTo>
                <a:lnTo>
                  <a:pt x="125547" y="209920"/>
                </a:lnTo>
                <a:lnTo>
                  <a:pt x="132275" y="210784"/>
                </a:lnTo>
                <a:lnTo>
                  <a:pt x="139618" y="211360"/>
                </a:lnTo>
                <a:lnTo>
                  <a:pt x="154445" y="212000"/>
                </a:lnTo>
                <a:lnTo>
                  <a:pt x="167385" y="212284"/>
                </a:lnTo>
                <a:lnTo>
                  <a:pt x="189930" y="212444"/>
                </a:lnTo>
                <a:lnTo>
                  <a:pt x="196153" y="211514"/>
                </a:lnTo>
                <a:lnTo>
                  <a:pt x="201253" y="209942"/>
                </a:lnTo>
                <a:lnTo>
                  <a:pt x="231457" y="203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4"/>
          <p:cNvSpPr/>
          <p:nvPr/>
        </p:nvSpPr>
        <p:spPr>
          <a:xfrm>
            <a:off x="4169092" y="3043237"/>
            <a:ext cx="111443" cy="402909"/>
          </a:xfrm>
          <a:custGeom>
            <a:avLst/>
            <a:gdLst/>
            <a:ahLst/>
            <a:cxnLst/>
            <a:rect l="0" t="0" r="0" b="0"/>
            <a:pathLst>
              <a:path w="111443" h="402909">
                <a:moveTo>
                  <a:pt x="0" y="0"/>
                </a:moveTo>
                <a:lnTo>
                  <a:pt x="11932" y="23863"/>
                </a:lnTo>
                <a:lnTo>
                  <a:pt x="13670" y="30197"/>
                </a:lnTo>
                <a:lnTo>
                  <a:pt x="14828" y="37276"/>
                </a:lnTo>
                <a:lnTo>
                  <a:pt x="15601" y="44853"/>
                </a:lnTo>
                <a:lnTo>
                  <a:pt x="18972" y="61335"/>
                </a:lnTo>
                <a:lnTo>
                  <a:pt x="43703" y="170002"/>
                </a:lnTo>
                <a:lnTo>
                  <a:pt x="58158" y="227957"/>
                </a:lnTo>
                <a:lnTo>
                  <a:pt x="74426" y="289909"/>
                </a:lnTo>
                <a:lnTo>
                  <a:pt x="84831" y="326968"/>
                </a:lnTo>
                <a:lnTo>
                  <a:pt x="92630" y="352965"/>
                </a:lnTo>
                <a:lnTo>
                  <a:pt x="96043" y="363897"/>
                </a:lnTo>
                <a:lnTo>
                  <a:pt x="99271" y="372138"/>
                </a:lnTo>
                <a:lnTo>
                  <a:pt x="102376" y="378585"/>
                </a:lnTo>
                <a:lnTo>
                  <a:pt x="105398" y="383835"/>
                </a:lnTo>
                <a:lnTo>
                  <a:pt x="108756" y="392208"/>
                </a:lnTo>
                <a:lnTo>
                  <a:pt x="111442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5"/>
          <p:cNvSpPr/>
          <p:nvPr/>
        </p:nvSpPr>
        <p:spPr>
          <a:xfrm>
            <a:off x="4134802" y="3274695"/>
            <a:ext cx="85726" cy="17146"/>
          </a:xfrm>
          <a:custGeom>
            <a:avLst/>
            <a:gdLst/>
            <a:ahLst/>
            <a:cxnLst/>
            <a:rect l="0" t="0" r="0" b="0"/>
            <a:pathLst>
              <a:path w="85726" h="17146">
                <a:moveTo>
                  <a:pt x="0" y="17145"/>
                </a:moveTo>
                <a:lnTo>
                  <a:pt x="9102" y="17145"/>
                </a:lnTo>
                <a:lnTo>
                  <a:pt x="13688" y="16192"/>
                </a:lnTo>
                <a:lnTo>
                  <a:pt x="18650" y="14605"/>
                </a:lnTo>
                <a:lnTo>
                  <a:pt x="23864" y="12594"/>
                </a:lnTo>
                <a:lnTo>
                  <a:pt x="29244" y="11253"/>
                </a:lnTo>
                <a:lnTo>
                  <a:pt x="34736" y="10359"/>
                </a:lnTo>
                <a:lnTo>
                  <a:pt x="40302" y="9764"/>
                </a:lnTo>
                <a:lnTo>
                  <a:pt x="47823" y="8414"/>
                </a:lnTo>
                <a:lnTo>
                  <a:pt x="56647" y="6562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6"/>
          <p:cNvSpPr/>
          <p:nvPr/>
        </p:nvSpPr>
        <p:spPr>
          <a:xfrm>
            <a:off x="4383404" y="3214687"/>
            <a:ext cx="137162" cy="222886"/>
          </a:xfrm>
          <a:custGeom>
            <a:avLst/>
            <a:gdLst/>
            <a:ahLst/>
            <a:cxnLst/>
            <a:rect l="0" t="0" r="0" b="0"/>
            <a:pathLst>
              <a:path w="137162" h="222886">
                <a:moveTo>
                  <a:pt x="0" y="0"/>
                </a:moveTo>
                <a:lnTo>
                  <a:pt x="13653" y="0"/>
                </a:lnTo>
                <a:lnTo>
                  <a:pt x="18627" y="953"/>
                </a:lnTo>
                <a:lnTo>
                  <a:pt x="22896" y="2540"/>
                </a:lnTo>
                <a:lnTo>
                  <a:pt x="26694" y="4551"/>
                </a:lnTo>
                <a:lnTo>
                  <a:pt x="30179" y="7797"/>
                </a:lnTo>
                <a:lnTo>
                  <a:pt x="33454" y="11865"/>
                </a:lnTo>
                <a:lnTo>
                  <a:pt x="36590" y="16483"/>
                </a:lnTo>
                <a:lnTo>
                  <a:pt x="39634" y="21466"/>
                </a:lnTo>
                <a:lnTo>
                  <a:pt x="42616" y="26693"/>
                </a:lnTo>
                <a:lnTo>
                  <a:pt x="45555" y="32083"/>
                </a:lnTo>
                <a:lnTo>
                  <a:pt x="48468" y="38534"/>
                </a:lnTo>
                <a:lnTo>
                  <a:pt x="51362" y="45692"/>
                </a:lnTo>
                <a:lnTo>
                  <a:pt x="54244" y="53321"/>
                </a:lnTo>
                <a:lnTo>
                  <a:pt x="56166" y="60313"/>
                </a:lnTo>
                <a:lnTo>
                  <a:pt x="57446" y="66878"/>
                </a:lnTo>
                <a:lnTo>
                  <a:pt x="58300" y="73161"/>
                </a:lnTo>
                <a:lnTo>
                  <a:pt x="59822" y="80206"/>
                </a:lnTo>
                <a:lnTo>
                  <a:pt x="61789" y="87761"/>
                </a:lnTo>
                <a:lnTo>
                  <a:pt x="64052" y="95655"/>
                </a:lnTo>
                <a:lnTo>
                  <a:pt x="69108" y="112046"/>
                </a:lnTo>
                <a:lnTo>
                  <a:pt x="80115" y="145852"/>
                </a:lnTo>
                <a:lnTo>
                  <a:pt x="83890" y="155337"/>
                </a:lnTo>
                <a:lnTo>
                  <a:pt x="88312" y="165471"/>
                </a:lnTo>
                <a:lnTo>
                  <a:pt x="93165" y="176037"/>
                </a:lnTo>
                <a:lnTo>
                  <a:pt x="97353" y="185937"/>
                </a:lnTo>
                <a:lnTo>
                  <a:pt x="101097" y="195396"/>
                </a:lnTo>
                <a:lnTo>
                  <a:pt x="109399" y="217455"/>
                </a:lnTo>
                <a:lnTo>
                  <a:pt x="111985" y="219265"/>
                </a:lnTo>
                <a:lnTo>
                  <a:pt x="115615" y="220472"/>
                </a:lnTo>
                <a:lnTo>
                  <a:pt x="119939" y="221276"/>
                </a:lnTo>
                <a:lnTo>
                  <a:pt x="123775" y="221812"/>
                </a:lnTo>
                <a:lnTo>
                  <a:pt x="127284" y="222170"/>
                </a:lnTo>
                <a:lnTo>
                  <a:pt x="137161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7"/>
          <p:cNvSpPr/>
          <p:nvPr/>
        </p:nvSpPr>
        <p:spPr>
          <a:xfrm>
            <a:off x="4169092" y="3197542"/>
            <a:ext cx="188596" cy="102871"/>
          </a:xfrm>
          <a:custGeom>
            <a:avLst/>
            <a:gdLst/>
            <a:ahLst/>
            <a:cxnLst/>
            <a:rect l="0" t="0" r="0" b="0"/>
            <a:pathLst>
              <a:path w="188596" h="102871">
                <a:moveTo>
                  <a:pt x="0" y="102870"/>
                </a:moveTo>
                <a:lnTo>
                  <a:pt x="9102" y="93769"/>
                </a:lnTo>
                <a:lnTo>
                  <a:pt x="13688" y="91087"/>
                </a:lnTo>
                <a:lnTo>
                  <a:pt x="18650" y="89300"/>
                </a:lnTo>
                <a:lnTo>
                  <a:pt x="23864" y="88108"/>
                </a:lnTo>
                <a:lnTo>
                  <a:pt x="28292" y="86361"/>
                </a:lnTo>
                <a:lnTo>
                  <a:pt x="32196" y="84244"/>
                </a:lnTo>
                <a:lnTo>
                  <a:pt x="35752" y="81881"/>
                </a:lnTo>
                <a:lnTo>
                  <a:pt x="40027" y="79352"/>
                </a:lnTo>
                <a:lnTo>
                  <a:pt x="44782" y="76714"/>
                </a:lnTo>
                <a:lnTo>
                  <a:pt x="49857" y="74002"/>
                </a:lnTo>
                <a:lnTo>
                  <a:pt x="111247" y="39614"/>
                </a:lnTo>
                <a:lnTo>
                  <a:pt x="119885" y="34982"/>
                </a:lnTo>
                <a:lnTo>
                  <a:pt x="126596" y="30941"/>
                </a:lnTo>
                <a:lnTo>
                  <a:pt x="132022" y="27295"/>
                </a:lnTo>
                <a:lnTo>
                  <a:pt x="136592" y="23912"/>
                </a:lnTo>
                <a:lnTo>
                  <a:pt x="141544" y="20704"/>
                </a:lnTo>
                <a:lnTo>
                  <a:pt x="146750" y="17613"/>
                </a:lnTo>
                <a:lnTo>
                  <a:pt x="152126" y="14599"/>
                </a:lnTo>
                <a:lnTo>
                  <a:pt x="158567" y="11638"/>
                </a:lnTo>
                <a:lnTo>
                  <a:pt x="165719" y="871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48"/>
          <p:cNvSpPr/>
          <p:nvPr/>
        </p:nvSpPr>
        <p:spPr>
          <a:xfrm>
            <a:off x="4409122" y="3017520"/>
            <a:ext cx="1" cy="25718"/>
          </a:xfrm>
          <a:custGeom>
            <a:avLst/>
            <a:gdLst/>
            <a:ahLst/>
            <a:cxnLst/>
            <a:rect l="0" t="0" r="0" b="0"/>
            <a:pathLst>
              <a:path w="1" h="25718">
                <a:moveTo>
                  <a:pt x="0" y="25717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49"/>
          <p:cNvSpPr/>
          <p:nvPr/>
        </p:nvSpPr>
        <p:spPr>
          <a:xfrm>
            <a:off x="4597717" y="3198089"/>
            <a:ext cx="480061" cy="243798"/>
          </a:xfrm>
          <a:custGeom>
            <a:avLst/>
            <a:gdLst/>
            <a:ahLst/>
            <a:cxnLst/>
            <a:rect l="0" t="0" r="0" b="0"/>
            <a:pathLst>
              <a:path w="480061" h="243798">
                <a:moveTo>
                  <a:pt x="0" y="42316"/>
                </a:moveTo>
                <a:lnTo>
                  <a:pt x="4551" y="51417"/>
                </a:lnTo>
                <a:lnTo>
                  <a:pt x="5891" y="56003"/>
                </a:lnTo>
                <a:lnTo>
                  <a:pt x="6785" y="60966"/>
                </a:lnTo>
                <a:lnTo>
                  <a:pt x="7381" y="66179"/>
                </a:lnTo>
                <a:lnTo>
                  <a:pt x="8730" y="71560"/>
                </a:lnTo>
                <a:lnTo>
                  <a:pt x="10583" y="77052"/>
                </a:lnTo>
                <a:lnTo>
                  <a:pt x="12770" y="82618"/>
                </a:lnTo>
                <a:lnTo>
                  <a:pt x="15181" y="92044"/>
                </a:lnTo>
                <a:lnTo>
                  <a:pt x="17741" y="104043"/>
                </a:lnTo>
                <a:lnTo>
                  <a:pt x="20400" y="117757"/>
                </a:lnTo>
                <a:lnTo>
                  <a:pt x="23125" y="129757"/>
                </a:lnTo>
                <a:lnTo>
                  <a:pt x="25894" y="140615"/>
                </a:lnTo>
                <a:lnTo>
                  <a:pt x="28693" y="150711"/>
                </a:lnTo>
                <a:lnTo>
                  <a:pt x="31511" y="159347"/>
                </a:lnTo>
                <a:lnTo>
                  <a:pt x="34342" y="167009"/>
                </a:lnTo>
                <a:lnTo>
                  <a:pt x="37183" y="174022"/>
                </a:lnTo>
                <a:lnTo>
                  <a:pt x="40028" y="181555"/>
                </a:lnTo>
                <a:lnTo>
                  <a:pt x="45731" y="197545"/>
                </a:lnTo>
                <a:lnTo>
                  <a:pt x="47632" y="204857"/>
                </a:lnTo>
                <a:lnTo>
                  <a:pt x="48900" y="211636"/>
                </a:lnTo>
                <a:lnTo>
                  <a:pt x="50934" y="227103"/>
                </a:lnTo>
                <a:lnTo>
                  <a:pt x="51101" y="227420"/>
                </a:lnTo>
                <a:lnTo>
                  <a:pt x="51336" y="221410"/>
                </a:lnTo>
                <a:lnTo>
                  <a:pt x="51422" y="191348"/>
                </a:lnTo>
                <a:lnTo>
                  <a:pt x="50474" y="184533"/>
                </a:lnTo>
                <a:lnTo>
                  <a:pt x="48890" y="177132"/>
                </a:lnTo>
                <a:lnTo>
                  <a:pt x="46880" y="169341"/>
                </a:lnTo>
                <a:lnTo>
                  <a:pt x="46494" y="158432"/>
                </a:lnTo>
                <a:lnTo>
                  <a:pt x="47188" y="145444"/>
                </a:lnTo>
                <a:lnTo>
                  <a:pt x="48604" y="131070"/>
                </a:lnTo>
                <a:lnTo>
                  <a:pt x="50500" y="118631"/>
                </a:lnTo>
                <a:lnTo>
                  <a:pt x="52717" y="107480"/>
                </a:lnTo>
                <a:lnTo>
                  <a:pt x="55147" y="97188"/>
                </a:lnTo>
                <a:lnTo>
                  <a:pt x="56767" y="88422"/>
                </a:lnTo>
                <a:lnTo>
                  <a:pt x="57848" y="80674"/>
                </a:lnTo>
                <a:lnTo>
                  <a:pt x="58567" y="73603"/>
                </a:lnTo>
                <a:lnTo>
                  <a:pt x="60000" y="67936"/>
                </a:lnTo>
                <a:lnTo>
                  <a:pt x="61907" y="63206"/>
                </a:lnTo>
                <a:lnTo>
                  <a:pt x="67262" y="53321"/>
                </a:lnTo>
                <a:lnTo>
                  <a:pt x="68654" y="52510"/>
                </a:lnTo>
                <a:lnTo>
                  <a:pt x="72740" y="51609"/>
                </a:lnTo>
                <a:lnTo>
                  <a:pt x="84947" y="51102"/>
                </a:lnTo>
                <a:lnTo>
                  <a:pt x="89016" y="52936"/>
                </a:lnTo>
                <a:lnTo>
                  <a:pt x="92682" y="56063"/>
                </a:lnTo>
                <a:lnTo>
                  <a:pt x="96078" y="60053"/>
                </a:lnTo>
                <a:lnTo>
                  <a:pt x="99294" y="64618"/>
                </a:lnTo>
                <a:lnTo>
                  <a:pt x="102391" y="69566"/>
                </a:lnTo>
                <a:lnTo>
                  <a:pt x="105409" y="74770"/>
                </a:lnTo>
                <a:lnTo>
                  <a:pt x="111300" y="85633"/>
                </a:lnTo>
                <a:lnTo>
                  <a:pt x="114206" y="91196"/>
                </a:lnTo>
                <a:lnTo>
                  <a:pt x="117094" y="97763"/>
                </a:lnTo>
                <a:lnTo>
                  <a:pt x="119973" y="104998"/>
                </a:lnTo>
                <a:lnTo>
                  <a:pt x="125711" y="120657"/>
                </a:lnTo>
                <a:lnTo>
                  <a:pt x="131436" y="137141"/>
                </a:lnTo>
                <a:lnTo>
                  <a:pt x="134297" y="147443"/>
                </a:lnTo>
                <a:lnTo>
                  <a:pt x="137156" y="159073"/>
                </a:lnTo>
                <a:lnTo>
                  <a:pt x="140015" y="171589"/>
                </a:lnTo>
                <a:lnTo>
                  <a:pt x="141921" y="180885"/>
                </a:lnTo>
                <a:lnTo>
                  <a:pt x="143192" y="188035"/>
                </a:lnTo>
                <a:lnTo>
                  <a:pt x="144038" y="193755"/>
                </a:lnTo>
                <a:lnTo>
                  <a:pt x="144603" y="196615"/>
                </a:lnTo>
                <a:lnTo>
                  <a:pt x="144979" y="197570"/>
                </a:lnTo>
                <a:lnTo>
                  <a:pt x="145231" y="197253"/>
                </a:lnTo>
                <a:lnTo>
                  <a:pt x="145398" y="194185"/>
                </a:lnTo>
                <a:lnTo>
                  <a:pt x="145584" y="183155"/>
                </a:lnTo>
                <a:lnTo>
                  <a:pt x="145719" y="109490"/>
                </a:lnTo>
                <a:lnTo>
                  <a:pt x="146676" y="99481"/>
                </a:lnTo>
                <a:lnTo>
                  <a:pt x="148267" y="90904"/>
                </a:lnTo>
                <a:lnTo>
                  <a:pt x="150279" y="83280"/>
                </a:lnTo>
                <a:lnTo>
                  <a:pt x="152574" y="75340"/>
                </a:lnTo>
                <a:lnTo>
                  <a:pt x="157663" y="58899"/>
                </a:lnTo>
                <a:lnTo>
                  <a:pt x="161306" y="51466"/>
                </a:lnTo>
                <a:lnTo>
                  <a:pt x="165640" y="44606"/>
                </a:lnTo>
                <a:lnTo>
                  <a:pt x="170434" y="38127"/>
                </a:lnTo>
                <a:lnTo>
                  <a:pt x="174583" y="32856"/>
                </a:lnTo>
                <a:lnTo>
                  <a:pt x="178301" y="28389"/>
                </a:lnTo>
                <a:lnTo>
                  <a:pt x="181732" y="24459"/>
                </a:lnTo>
                <a:lnTo>
                  <a:pt x="185925" y="21839"/>
                </a:lnTo>
                <a:lnTo>
                  <a:pt x="195663" y="18927"/>
                </a:lnTo>
                <a:lnTo>
                  <a:pt x="200927" y="19103"/>
                </a:lnTo>
                <a:lnTo>
                  <a:pt x="211856" y="21839"/>
                </a:lnTo>
                <a:lnTo>
                  <a:pt x="220523" y="26230"/>
                </a:lnTo>
                <a:lnTo>
                  <a:pt x="224168" y="28734"/>
                </a:lnTo>
                <a:lnTo>
                  <a:pt x="227550" y="32309"/>
                </a:lnTo>
                <a:lnTo>
                  <a:pt x="230758" y="36597"/>
                </a:lnTo>
                <a:lnTo>
                  <a:pt x="233848" y="41361"/>
                </a:lnTo>
                <a:lnTo>
                  <a:pt x="236861" y="47394"/>
                </a:lnTo>
                <a:lnTo>
                  <a:pt x="239823" y="54274"/>
                </a:lnTo>
                <a:lnTo>
                  <a:pt x="242749" y="61718"/>
                </a:lnTo>
                <a:lnTo>
                  <a:pt x="248541" y="77609"/>
                </a:lnTo>
                <a:lnTo>
                  <a:pt x="251419" y="85847"/>
                </a:lnTo>
                <a:lnTo>
                  <a:pt x="254291" y="95149"/>
                </a:lnTo>
                <a:lnTo>
                  <a:pt x="262882" y="125492"/>
                </a:lnTo>
                <a:lnTo>
                  <a:pt x="271460" y="153956"/>
                </a:lnTo>
                <a:lnTo>
                  <a:pt x="280035" y="186096"/>
                </a:lnTo>
                <a:lnTo>
                  <a:pt x="285750" y="208453"/>
                </a:lnTo>
                <a:lnTo>
                  <a:pt x="289560" y="216891"/>
                </a:lnTo>
                <a:lnTo>
                  <a:pt x="294005" y="223469"/>
                </a:lnTo>
                <a:lnTo>
                  <a:pt x="298873" y="228807"/>
                </a:lnTo>
                <a:lnTo>
                  <a:pt x="306823" y="234738"/>
                </a:lnTo>
                <a:lnTo>
                  <a:pt x="313531" y="238327"/>
                </a:lnTo>
                <a:lnTo>
                  <a:pt x="319687" y="243097"/>
                </a:lnTo>
                <a:lnTo>
                  <a:pt x="323614" y="243797"/>
                </a:lnTo>
                <a:lnTo>
                  <a:pt x="333059" y="242036"/>
                </a:lnTo>
                <a:lnTo>
                  <a:pt x="341066" y="238078"/>
                </a:lnTo>
                <a:lnTo>
                  <a:pt x="344535" y="235689"/>
                </a:lnTo>
                <a:lnTo>
                  <a:pt x="353469" y="233034"/>
                </a:lnTo>
                <a:lnTo>
                  <a:pt x="358519" y="232326"/>
                </a:lnTo>
                <a:lnTo>
                  <a:pt x="362837" y="229949"/>
                </a:lnTo>
                <a:lnTo>
                  <a:pt x="366669" y="226460"/>
                </a:lnTo>
                <a:lnTo>
                  <a:pt x="370176" y="222228"/>
                </a:lnTo>
                <a:lnTo>
                  <a:pt x="379153" y="214987"/>
                </a:lnTo>
                <a:lnTo>
                  <a:pt x="384213" y="211723"/>
                </a:lnTo>
                <a:lnTo>
                  <a:pt x="388540" y="207641"/>
                </a:lnTo>
                <a:lnTo>
                  <a:pt x="392376" y="203015"/>
                </a:lnTo>
                <a:lnTo>
                  <a:pt x="400132" y="191842"/>
                </a:lnTo>
                <a:lnTo>
                  <a:pt x="409929" y="177352"/>
                </a:lnTo>
                <a:lnTo>
                  <a:pt x="415208" y="167583"/>
                </a:lnTo>
                <a:lnTo>
                  <a:pt x="420633" y="156307"/>
                </a:lnTo>
                <a:lnTo>
                  <a:pt x="426155" y="144027"/>
                </a:lnTo>
                <a:lnTo>
                  <a:pt x="430788" y="132984"/>
                </a:lnTo>
                <a:lnTo>
                  <a:pt x="434830" y="122763"/>
                </a:lnTo>
                <a:lnTo>
                  <a:pt x="438477" y="113092"/>
                </a:lnTo>
                <a:lnTo>
                  <a:pt x="440908" y="103788"/>
                </a:lnTo>
                <a:lnTo>
                  <a:pt x="442529" y="94727"/>
                </a:lnTo>
                <a:lnTo>
                  <a:pt x="443609" y="85829"/>
                </a:lnTo>
                <a:lnTo>
                  <a:pt x="444329" y="75134"/>
                </a:lnTo>
                <a:lnTo>
                  <a:pt x="444809" y="63242"/>
                </a:lnTo>
                <a:lnTo>
                  <a:pt x="445130" y="50552"/>
                </a:lnTo>
                <a:lnTo>
                  <a:pt x="444391" y="41139"/>
                </a:lnTo>
                <a:lnTo>
                  <a:pt x="442946" y="33911"/>
                </a:lnTo>
                <a:lnTo>
                  <a:pt x="441030" y="28140"/>
                </a:lnTo>
                <a:lnTo>
                  <a:pt x="439753" y="23340"/>
                </a:lnTo>
                <a:lnTo>
                  <a:pt x="438901" y="19188"/>
                </a:lnTo>
                <a:lnTo>
                  <a:pt x="438333" y="15467"/>
                </a:lnTo>
                <a:lnTo>
                  <a:pt x="436050" y="12034"/>
                </a:lnTo>
                <a:lnTo>
                  <a:pt x="428432" y="5680"/>
                </a:lnTo>
                <a:lnTo>
                  <a:pt x="421237" y="2220"/>
                </a:lnTo>
                <a:lnTo>
                  <a:pt x="411831" y="273"/>
                </a:lnTo>
                <a:lnTo>
                  <a:pt x="408856" y="0"/>
                </a:lnTo>
                <a:lnTo>
                  <a:pt x="405921" y="1723"/>
                </a:lnTo>
                <a:lnTo>
                  <a:pt x="400119" y="8717"/>
                </a:lnTo>
                <a:lnTo>
                  <a:pt x="394366" y="15635"/>
                </a:lnTo>
                <a:lnTo>
                  <a:pt x="391498" y="18814"/>
                </a:lnTo>
                <a:lnTo>
                  <a:pt x="388634" y="23790"/>
                </a:lnTo>
                <a:lnTo>
                  <a:pt x="385772" y="29965"/>
                </a:lnTo>
                <a:lnTo>
                  <a:pt x="382911" y="36940"/>
                </a:lnTo>
                <a:lnTo>
                  <a:pt x="381004" y="44447"/>
                </a:lnTo>
                <a:lnTo>
                  <a:pt x="379733" y="52309"/>
                </a:lnTo>
                <a:lnTo>
                  <a:pt x="378885" y="60408"/>
                </a:lnTo>
                <a:lnTo>
                  <a:pt x="378320" y="70570"/>
                </a:lnTo>
                <a:lnTo>
                  <a:pt x="377692" y="94561"/>
                </a:lnTo>
                <a:lnTo>
                  <a:pt x="377339" y="125741"/>
                </a:lnTo>
                <a:lnTo>
                  <a:pt x="378242" y="134127"/>
                </a:lnTo>
                <a:lnTo>
                  <a:pt x="379796" y="141623"/>
                </a:lnTo>
                <a:lnTo>
                  <a:pt x="381785" y="148526"/>
                </a:lnTo>
                <a:lnTo>
                  <a:pt x="385016" y="155032"/>
                </a:lnTo>
                <a:lnTo>
                  <a:pt x="389075" y="161275"/>
                </a:lnTo>
                <a:lnTo>
                  <a:pt x="393686" y="167342"/>
                </a:lnTo>
                <a:lnTo>
                  <a:pt x="398665" y="173292"/>
                </a:lnTo>
                <a:lnTo>
                  <a:pt x="403889" y="179163"/>
                </a:lnTo>
                <a:lnTo>
                  <a:pt x="409276" y="184982"/>
                </a:lnTo>
                <a:lnTo>
                  <a:pt x="414774" y="189814"/>
                </a:lnTo>
                <a:lnTo>
                  <a:pt x="420343" y="193988"/>
                </a:lnTo>
                <a:lnTo>
                  <a:pt x="431612" y="201165"/>
                </a:lnTo>
                <a:lnTo>
                  <a:pt x="442970" y="207531"/>
                </a:lnTo>
                <a:lnTo>
                  <a:pt x="454368" y="210995"/>
                </a:lnTo>
                <a:lnTo>
                  <a:pt x="460075" y="211918"/>
                </a:lnTo>
                <a:lnTo>
                  <a:pt x="468955" y="215485"/>
                </a:lnTo>
                <a:lnTo>
                  <a:pt x="480060" y="2223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0"/>
          <p:cNvSpPr/>
          <p:nvPr/>
        </p:nvSpPr>
        <p:spPr>
          <a:xfrm>
            <a:off x="5259642" y="3163252"/>
            <a:ext cx="152284" cy="265566"/>
          </a:xfrm>
          <a:custGeom>
            <a:avLst/>
            <a:gdLst/>
            <a:ahLst/>
            <a:cxnLst/>
            <a:rect l="0" t="0" r="0" b="0"/>
            <a:pathLst>
              <a:path w="152284" h="265566">
                <a:moveTo>
                  <a:pt x="66737" y="0"/>
                </a:moveTo>
                <a:lnTo>
                  <a:pt x="53085" y="4551"/>
                </a:lnTo>
                <a:lnTo>
                  <a:pt x="48111" y="7797"/>
                </a:lnTo>
                <a:lnTo>
                  <a:pt x="43842" y="11865"/>
                </a:lnTo>
                <a:lnTo>
                  <a:pt x="40044" y="16483"/>
                </a:lnTo>
                <a:lnTo>
                  <a:pt x="37512" y="21466"/>
                </a:lnTo>
                <a:lnTo>
                  <a:pt x="35824" y="26693"/>
                </a:lnTo>
                <a:lnTo>
                  <a:pt x="34698" y="32083"/>
                </a:lnTo>
                <a:lnTo>
                  <a:pt x="32995" y="38534"/>
                </a:lnTo>
                <a:lnTo>
                  <a:pt x="30908" y="45692"/>
                </a:lnTo>
                <a:lnTo>
                  <a:pt x="28564" y="53321"/>
                </a:lnTo>
                <a:lnTo>
                  <a:pt x="27001" y="60313"/>
                </a:lnTo>
                <a:lnTo>
                  <a:pt x="25959" y="66878"/>
                </a:lnTo>
                <a:lnTo>
                  <a:pt x="25264" y="73161"/>
                </a:lnTo>
                <a:lnTo>
                  <a:pt x="24801" y="79254"/>
                </a:lnTo>
                <a:lnTo>
                  <a:pt x="24492" y="85221"/>
                </a:lnTo>
                <a:lnTo>
                  <a:pt x="24287" y="91104"/>
                </a:lnTo>
                <a:lnTo>
                  <a:pt x="25102" y="97883"/>
                </a:lnTo>
                <a:lnTo>
                  <a:pt x="26598" y="105261"/>
                </a:lnTo>
                <a:lnTo>
                  <a:pt x="28548" y="113036"/>
                </a:lnTo>
                <a:lnTo>
                  <a:pt x="30800" y="119173"/>
                </a:lnTo>
                <a:lnTo>
                  <a:pt x="33254" y="124216"/>
                </a:lnTo>
                <a:lnTo>
                  <a:pt x="35843" y="128531"/>
                </a:lnTo>
                <a:lnTo>
                  <a:pt x="38521" y="132360"/>
                </a:lnTo>
                <a:lnTo>
                  <a:pt x="41259" y="135865"/>
                </a:lnTo>
                <a:lnTo>
                  <a:pt x="44037" y="139154"/>
                </a:lnTo>
                <a:lnTo>
                  <a:pt x="47794" y="141347"/>
                </a:lnTo>
                <a:lnTo>
                  <a:pt x="52203" y="142809"/>
                </a:lnTo>
                <a:lnTo>
                  <a:pt x="57048" y="143783"/>
                </a:lnTo>
                <a:lnTo>
                  <a:pt x="62183" y="144433"/>
                </a:lnTo>
                <a:lnTo>
                  <a:pt x="67511" y="144867"/>
                </a:lnTo>
                <a:lnTo>
                  <a:pt x="72968" y="145155"/>
                </a:lnTo>
                <a:lnTo>
                  <a:pt x="78512" y="146300"/>
                </a:lnTo>
                <a:lnTo>
                  <a:pt x="84112" y="148016"/>
                </a:lnTo>
                <a:lnTo>
                  <a:pt x="89750" y="150112"/>
                </a:lnTo>
                <a:lnTo>
                  <a:pt x="97319" y="152463"/>
                </a:lnTo>
                <a:lnTo>
                  <a:pt x="115890" y="157614"/>
                </a:lnTo>
                <a:lnTo>
                  <a:pt x="123318" y="159368"/>
                </a:lnTo>
                <a:lnTo>
                  <a:pt x="129223" y="160538"/>
                </a:lnTo>
                <a:lnTo>
                  <a:pt x="134112" y="161318"/>
                </a:lnTo>
                <a:lnTo>
                  <a:pt x="138324" y="162790"/>
                </a:lnTo>
                <a:lnTo>
                  <a:pt x="142084" y="164724"/>
                </a:lnTo>
                <a:lnTo>
                  <a:pt x="145543" y="166966"/>
                </a:lnTo>
                <a:lnTo>
                  <a:pt x="147850" y="169413"/>
                </a:lnTo>
                <a:lnTo>
                  <a:pt x="149387" y="171997"/>
                </a:lnTo>
                <a:lnTo>
                  <a:pt x="151096" y="177408"/>
                </a:lnTo>
                <a:lnTo>
                  <a:pt x="151855" y="182988"/>
                </a:lnTo>
                <a:lnTo>
                  <a:pt x="152193" y="188643"/>
                </a:lnTo>
                <a:lnTo>
                  <a:pt x="152283" y="191485"/>
                </a:lnTo>
                <a:lnTo>
                  <a:pt x="149843" y="199722"/>
                </a:lnTo>
                <a:lnTo>
                  <a:pt x="147859" y="204585"/>
                </a:lnTo>
                <a:lnTo>
                  <a:pt x="144631" y="209733"/>
                </a:lnTo>
                <a:lnTo>
                  <a:pt x="140574" y="215070"/>
                </a:lnTo>
                <a:lnTo>
                  <a:pt x="135964" y="220532"/>
                </a:lnTo>
                <a:lnTo>
                  <a:pt x="131938" y="225127"/>
                </a:lnTo>
                <a:lnTo>
                  <a:pt x="124926" y="232771"/>
                </a:lnTo>
                <a:lnTo>
                  <a:pt x="111072" y="246981"/>
                </a:lnTo>
                <a:lnTo>
                  <a:pt x="105819" y="251331"/>
                </a:lnTo>
                <a:lnTo>
                  <a:pt x="100412" y="255185"/>
                </a:lnTo>
                <a:lnTo>
                  <a:pt x="94902" y="258706"/>
                </a:lnTo>
                <a:lnTo>
                  <a:pt x="89324" y="261053"/>
                </a:lnTo>
                <a:lnTo>
                  <a:pt x="83700" y="262618"/>
                </a:lnTo>
                <a:lnTo>
                  <a:pt x="78046" y="263661"/>
                </a:lnTo>
                <a:lnTo>
                  <a:pt x="72372" y="264356"/>
                </a:lnTo>
                <a:lnTo>
                  <a:pt x="66684" y="264820"/>
                </a:lnTo>
                <a:lnTo>
                  <a:pt x="60987" y="265129"/>
                </a:lnTo>
                <a:lnTo>
                  <a:pt x="49577" y="265473"/>
                </a:lnTo>
                <a:lnTo>
                  <a:pt x="43867" y="265565"/>
                </a:lnTo>
                <a:lnTo>
                  <a:pt x="38155" y="264673"/>
                </a:lnTo>
                <a:lnTo>
                  <a:pt x="32443" y="263126"/>
                </a:lnTo>
                <a:lnTo>
                  <a:pt x="26729" y="261142"/>
                </a:lnTo>
                <a:lnTo>
                  <a:pt x="21968" y="258867"/>
                </a:lnTo>
                <a:lnTo>
                  <a:pt x="17841" y="256398"/>
                </a:lnTo>
                <a:lnTo>
                  <a:pt x="14137" y="253800"/>
                </a:lnTo>
                <a:lnTo>
                  <a:pt x="10716" y="251115"/>
                </a:lnTo>
                <a:lnTo>
                  <a:pt x="7483" y="248373"/>
                </a:lnTo>
                <a:lnTo>
                  <a:pt x="4374" y="245592"/>
                </a:lnTo>
                <a:lnTo>
                  <a:pt x="2302" y="242785"/>
                </a:lnTo>
                <a:lnTo>
                  <a:pt x="0" y="237127"/>
                </a:lnTo>
                <a:lnTo>
                  <a:pt x="338" y="234285"/>
                </a:lnTo>
                <a:lnTo>
                  <a:pt x="1516" y="231438"/>
                </a:lnTo>
                <a:lnTo>
                  <a:pt x="5185" y="225419"/>
                </a:lnTo>
                <a:lnTo>
                  <a:pt x="1530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1"/>
          <p:cNvSpPr/>
          <p:nvPr/>
        </p:nvSpPr>
        <p:spPr>
          <a:xfrm>
            <a:off x="5729824" y="3214687"/>
            <a:ext cx="196631" cy="246715"/>
          </a:xfrm>
          <a:custGeom>
            <a:avLst/>
            <a:gdLst/>
            <a:ahLst/>
            <a:cxnLst/>
            <a:rect l="0" t="0" r="0" b="0"/>
            <a:pathLst>
              <a:path w="196631" h="246715">
                <a:moveTo>
                  <a:pt x="136623" y="0"/>
                </a:moveTo>
                <a:lnTo>
                  <a:pt x="113869" y="0"/>
                </a:lnTo>
                <a:lnTo>
                  <a:pt x="105261" y="953"/>
                </a:lnTo>
                <a:lnTo>
                  <a:pt x="97618" y="2540"/>
                </a:lnTo>
                <a:lnTo>
                  <a:pt x="90617" y="4551"/>
                </a:lnTo>
                <a:lnTo>
                  <a:pt x="84045" y="6844"/>
                </a:lnTo>
                <a:lnTo>
                  <a:pt x="77758" y="9325"/>
                </a:lnTo>
                <a:lnTo>
                  <a:pt x="71662" y="11932"/>
                </a:lnTo>
                <a:lnTo>
                  <a:pt x="59809" y="17368"/>
                </a:lnTo>
                <a:lnTo>
                  <a:pt x="53981" y="20151"/>
                </a:lnTo>
                <a:lnTo>
                  <a:pt x="49144" y="22959"/>
                </a:lnTo>
                <a:lnTo>
                  <a:pt x="44966" y="25784"/>
                </a:lnTo>
                <a:lnTo>
                  <a:pt x="41228" y="28619"/>
                </a:lnTo>
                <a:lnTo>
                  <a:pt x="36832" y="33367"/>
                </a:lnTo>
                <a:lnTo>
                  <a:pt x="31996" y="39390"/>
                </a:lnTo>
                <a:lnTo>
                  <a:pt x="26866" y="46262"/>
                </a:lnTo>
                <a:lnTo>
                  <a:pt x="22494" y="52749"/>
                </a:lnTo>
                <a:lnTo>
                  <a:pt x="18627" y="58979"/>
                </a:lnTo>
                <a:lnTo>
                  <a:pt x="15097" y="65036"/>
                </a:lnTo>
                <a:lnTo>
                  <a:pt x="11791" y="75743"/>
                </a:lnTo>
                <a:lnTo>
                  <a:pt x="8634" y="89548"/>
                </a:lnTo>
                <a:lnTo>
                  <a:pt x="5577" y="105418"/>
                </a:lnTo>
                <a:lnTo>
                  <a:pt x="3539" y="118856"/>
                </a:lnTo>
                <a:lnTo>
                  <a:pt x="2181" y="130673"/>
                </a:lnTo>
                <a:lnTo>
                  <a:pt x="1275" y="141408"/>
                </a:lnTo>
                <a:lnTo>
                  <a:pt x="671" y="151422"/>
                </a:lnTo>
                <a:lnTo>
                  <a:pt x="0" y="170169"/>
                </a:lnTo>
                <a:lnTo>
                  <a:pt x="773" y="179169"/>
                </a:lnTo>
                <a:lnTo>
                  <a:pt x="2242" y="188025"/>
                </a:lnTo>
                <a:lnTo>
                  <a:pt x="4173" y="196788"/>
                </a:lnTo>
                <a:lnTo>
                  <a:pt x="6413" y="204534"/>
                </a:lnTo>
                <a:lnTo>
                  <a:pt x="8859" y="211604"/>
                </a:lnTo>
                <a:lnTo>
                  <a:pt x="11442" y="218222"/>
                </a:lnTo>
                <a:lnTo>
                  <a:pt x="14116" y="223586"/>
                </a:lnTo>
                <a:lnTo>
                  <a:pt x="16852" y="228115"/>
                </a:lnTo>
                <a:lnTo>
                  <a:pt x="22431" y="235687"/>
                </a:lnTo>
                <a:lnTo>
                  <a:pt x="28086" y="242227"/>
                </a:lnTo>
                <a:lnTo>
                  <a:pt x="30928" y="244353"/>
                </a:lnTo>
                <a:lnTo>
                  <a:pt x="36625" y="246714"/>
                </a:lnTo>
                <a:lnTo>
                  <a:pt x="40430" y="246391"/>
                </a:lnTo>
                <a:lnTo>
                  <a:pt x="44872" y="245223"/>
                </a:lnTo>
                <a:lnTo>
                  <a:pt x="49738" y="243492"/>
                </a:lnTo>
                <a:lnTo>
                  <a:pt x="53935" y="241386"/>
                </a:lnTo>
                <a:lnTo>
                  <a:pt x="57685" y="239029"/>
                </a:lnTo>
                <a:lnTo>
                  <a:pt x="61138" y="236505"/>
                </a:lnTo>
                <a:lnTo>
                  <a:pt x="64392" y="232918"/>
                </a:lnTo>
                <a:lnTo>
                  <a:pt x="67514" y="228621"/>
                </a:lnTo>
                <a:lnTo>
                  <a:pt x="70548" y="223851"/>
                </a:lnTo>
                <a:lnTo>
                  <a:pt x="73523" y="218767"/>
                </a:lnTo>
                <a:lnTo>
                  <a:pt x="76459" y="213472"/>
                </a:lnTo>
                <a:lnTo>
                  <a:pt x="79369" y="208037"/>
                </a:lnTo>
                <a:lnTo>
                  <a:pt x="83213" y="199651"/>
                </a:lnTo>
                <a:lnTo>
                  <a:pt x="92565" y="177634"/>
                </a:lnTo>
                <a:lnTo>
                  <a:pt x="96774" y="167000"/>
                </a:lnTo>
                <a:lnTo>
                  <a:pt x="103990" y="147565"/>
                </a:lnTo>
                <a:lnTo>
                  <a:pt x="106295" y="135524"/>
                </a:lnTo>
                <a:lnTo>
                  <a:pt x="107832" y="121782"/>
                </a:lnTo>
                <a:lnTo>
                  <a:pt x="108857" y="106905"/>
                </a:lnTo>
                <a:lnTo>
                  <a:pt x="110492" y="94130"/>
                </a:lnTo>
                <a:lnTo>
                  <a:pt x="112535" y="82756"/>
                </a:lnTo>
                <a:lnTo>
                  <a:pt x="114849" y="72316"/>
                </a:lnTo>
                <a:lnTo>
                  <a:pt x="116393" y="63451"/>
                </a:lnTo>
                <a:lnTo>
                  <a:pt x="117421" y="55635"/>
                </a:lnTo>
                <a:lnTo>
                  <a:pt x="118107" y="48520"/>
                </a:lnTo>
                <a:lnTo>
                  <a:pt x="117611" y="42825"/>
                </a:lnTo>
                <a:lnTo>
                  <a:pt x="116329" y="38075"/>
                </a:lnTo>
                <a:lnTo>
                  <a:pt x="114521" y="33956"/>
                </a:lnTo>
                <a:lnTo>
                  <a:pt x="112512" y="26839"/>
                </a:lnTo>
                <a:lnTo>
                  <a:pt x="111620" y="22406"/>
                </a:lnTo>
                <a:lnTo>
                  <a:pt x="111382" y="22557"/>
                </a:lnTo>
                <a:lnTo>
                  <a:pt x="111000" y="29644"/>
                </a:lnTo>
                <a:lnTo>
                  <a:pt x="113487" y="37305"/>
                </a:lnTo>
                <a:lnTo>
                  <a:pt x="115485" y="42015"/>
                </a:lnTo>
                <a:lnTo>
                  <a:pt x="119673" y="57538"/>
                </a:lnTo>
                <a:lnTo>
                  <a:pt x="138268" y="131877"/>
                </a:lnTo>
                <a:lnTo>
                  <a:pt x="150372" y="173865"/>
                </a:lnTo>
                <a:lnTo>
                  <a:pt x="156266" y="189252"/>
                </a:lnTo>
                <a:lnTo>
                  <a:pt x="162102" y="201416"/>
                </a:lnTo>
                <a:lnTo>
                  <a:pt x="167896" y="211430"/>
                </a:lnTo>
                <a:lnTo>
                  <a:pt x="173664" y="219058"/>
                </a:lnTo>
                <a:lnTo>
                  <a:pt x="179415" y="225096"/>
                </a:lnTo>
                <a:lnTo>
                  <a:pt x="19663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2"/>
          <p:cNvSpPr/>
          <p:nvPr/>
        </p:nvSpPr>
        <p:spPr>
          <a:xfrm>
            <a:off x="6140767" y="3198217"/>
            <a:ext cx="205741" cy="239356"/>
          </a:xfrm>
          <a:custGeom>
            <a:avLst/>
            <a:gdLst/>
            <a:ahLst/>
            <a:cxnLst/>
            <a:rect l="0" t="0" r="0" b="0"/>
            <a:pathLst>
              <a:path w="205741" h="239356">
                <a:moveTo>
                  <a:pt x="0" y="16470"/>
                </a:moveTo>
                <a:lnTo>
                  <a:pt x="0" y="30122"/>
                </a:lnTo>
                <a:lnTo>
                  <a:pt x="953" y="40812"/>
                </a:lnTo>
                <a:lnTo>
                  <a:pt x="4551" y="70469"/>
                </a:lnTo>
                <a:lnTo>
                  <a:pt x="11932" y="124651"/>
                </a:lnTo>
                <a:lnTo>
                  <a:pt x="17368" y="158213"/>
                </a:lnTo>
                <a:lnTo>
                  <a:pt x="20151" y="173830"/>
                </a:lnTo>
                <a:lnTo>
                  <a:pt x="22959" y="185194"/>
                </a:lnTo>
                <a:lnTo>
                  <a:pt x="25784" y="193723"/>
                </a:lnTo>
                <a:lnTo>
                  <a:pt x="28619" y="200361"/>
                </a:lnTo>
                <a:lnTo>
                  <a:pt x="30509" y="205739"/>
                </a:lnTo>
                <a:lnTo>
                  <a:pt x="31770" y="210277"/>
                </a:lnTo>
                <a:lnTo>
                  <a:pt x="32610" y="214255"/>
                </a:lnTo>
                <a:lnTo>
                  <a:pt x="35075" y="215954"/>
                </a:lnTo>
                <a:lnTo>
                  <a:pt x="38624" y="216135"/>
                </a:lnTo>
                <a:lnTo>
                  <a:pt x="42894" y="215302"/>
                </a:lnTo>
                <a:lnTo>
                  <a:pt x="44789" y="213795"/>
                </a:lnTo>
                <a:lnTo>
                  <a:pt x="45099" y="211838"/>
                </a:lnTo>
                <a:lnTo>
                  <a:pt x="44354" y="209580"/>
                </a:lnTo>
                <a:lnTo>
                  <a:pt x="43857" y="203312"/>
                </a:lnTo>
                <a:lnTo>
                  <a:pt x="43526" y="194372"/>
                </a:lnTo>
                <a:lnTo>
                  <a:pt x="43059" y="161574"/>
                </a:lnTo>
                <a:lnTo>
                  <a:pt x="42993" y="150354"/>
                </a:lnTo>
                <a:lnTo>
                  <a:pt x="43902" y="136206"/>
                </a:lnTo>
                <a:lnTo>
                  <a:pt x="45461" y="120106"/>
                </a:lnTo>
                <a:lnTo>
                  <a:pt x="47452" y="102706"/>
                </a:lnTo>
                <a:lnTo>
                  <a:pt x="49733" y="88248"/>
                </a:lnTo>
                <a:lnTo>
                  <a:pt x="52204" y="75752"/>
                </a:lnTo>
                <a:lnTo>
                  <a:pt x="54805" y="64564"/>
                </a:lnTo>
                <a:lnTo>
                  <a:pt x="57493" y="55200"/>
                </a:lnTo>
                <a:lnTo>
                  <a:pt x="60236" y="47053"/>
                </a:lnTo>
                <a:lnTo>
                  <a:pt x="63017" y="39716"/>
                </a:lnTo>
                <a:lnTo>
                  <a:pt x="66776" y="32920"/>
                </a:lnTo>
                <a:lnTo>
                  <a:pt x="71188" y="26484"/>
                </a:lnTo>
                <a:lnTo>
                  <a:pt x="76033" y="20289"/>
                </a:lnTo>
                <a:lnTo>
                  <a:pt x="80216" y="15206"/>
                </a:lnTo>
                <a:lnTo>
                  <a:pt x="83958" y="10865"/>
                </a:lnTo>
                <a:lnTo>
                  <a:pt x="87405" y="7018"/>
                </a:lnTo>
                <a:lnTo>
                  <a:pt x="90655" y="4454"/>
                </a:lnTo>
                <a:lnTo>
                  <a:pt x="96806" y="1605"/>
                </a:lnTo>
                <a:lnTo>
                  <a:pt x="102715" y="338"/>
                </a:lnTo>
                <a:lnTo>
                  <a:pt x="105624" y="0"/>
                </a:lnTo>
                <a:lnTo>
                  <a:pt x="109468" y="728"/>
                </a:lnTo>
                <a:lnTo>
                  <a:pt x="113937" y="2165"/>
                </a:lnTo>
                <a:lnTo>
                  <a:pt x="118820" y="4076"/>
                </a:lnTo>
                <a:lnTo>
                  <a:pt x="123028" y="7255"/>
                </a:lnTo>
                <a:lnTo>
                  <a:pt x="126787" y="11279"/>
                </a:lnTo>
                <a:lnTo>
                  <a:pt x="130245" y="15867"/>
                </a:lnTo>
                <a:lnTo>
                  <a:pt x="133502" y="20831"/>
                </a:lnTo>
                <a:lnTo>
                  <a:pt x="136626" y="26045"/>
                </a:lnTo>
                <a:lnTo>
                  <a:pt x="139662" y="31426"/>
                </a:lnTo>
                <a:lnTo>
                  <a:pt x="142638" y="37870"/>
                </a:lnTo>
                <a:lnTo>
                  <a:pt x="145574" y="45024"/>
                </a:lnTo>
                <a:lnTo>
                  <a:pt x="148485" y="52652"/>
                </a:lnTo>
                <a:lnTo>
                  <a:pt x="151377" y="61546"/>
                </a:lnTo>
                <a:lnTo>
                  <a:pt x="154258" y="71286"/>
                </a:lnTo>
                <a:lnTo>
                  <a:pt x="157131" y="81589"/>
                </a:lnTo>
                <a:lnTo>
                  <a:pt x="159999" y="95125"/>
                </a:lnTo>
                <a:lnTo>
                  <a:pt x="162864" y="110817"/>
                </a:lnTo>
                <a:lnTo>
                  <a:pt x="165726" y="127945"/>
                </a:lnTo>
                <a:lnTo>
                  <a:pt x="168587" y="142222"/>
                </a:lnTo>
                <a:lnTo>
                  <a:pt x="171446" y="154597"/>
                </a:lnTo>
                <a:lnTo>
                  <a:pt x="174305" y="165705"/>
                </a:lnTo>
                <a:lnTo>
                  <a:pt x="176211" y="175015"/>
                </a:lnTo>
                <a:lnTo>
                  <a:pt x="177481" y="183126"/>
                </a:lnTo>
                <a:lnTo>
                  <a:pt x="178328" y="190439"/>
                </a:lnTo>
                <a:lnTo>
                  <a:pt x="179846" y="197219"/>
                </a:lnTo>
                <a:lnTo>
                  <a:pt x="181810" y="203645"/>
                </a:lnTo>
                <a:lnTo>
                  <a:pt x="184071" y="209833"/>
                </a:lnTo>
                <a:lnTo>
                  <a:pt x="185579" y="214911"/>
                </a:lnTo>
                <a:lnTo>
                  <a:pt x="186585" y="219249"/>
                </a:lnTo>
                <a:lnTo>
                  <a:pt x="187254" y="223094"/>
                </a:lnTo>
                <a:lnTo>
                  <a:pt x="190539" y="229905"/>
                </a:lnTo>
                <a:lnTo>
                  <a:pt x="195204" y="236555"/>
                </a:lnTo>
                <a:lnTo>
                  <a:pt x="205740" y="2393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3"/>
          <p:cNvSpPr/>
          <p:nvPr/>
        </p:nvSpPr>
        <p:spPr>
          <a:xfrm>
            <a:off x="6449377" y="3180397"/>
            <a:ext cx="197168" cy="235482"/>
          </a:xfrm>
          <a:custGeom>
            <a:avLst/>
            <a:gdLst/>
            <a:ahLst/>
            <a:cxnLst/>
            <a:rect l="0" t="0" r="0" b="0"/>
            <a:pathLst>
              <a:path w="197168" h="235482">
                <a:moveTo>
                  <a:pt x="0" y="0"/>
                </a:moveTo>
                <a:lnTo>
                  <a:pt x="4551" y="18204"/>
                </a:lnTo>
                <a:lnTo>
                  <a:pt x="5892" y="29281"/>
                </a:lnTo>
                <a:lnTo>
                  <a:pt x="6785" y="42380"/>
                </a:lnTo>
                <a:lnTo>
                  <a:pt x="7381" y="56829"/>
                </a:lnTo>
                <a:lnTo>
                  <a:pt x="8731" y="69318"/>
                </a:lnTo>
                <a:lnTo>
                  <a:pt x="10583" y="80502"/>
                </a:lnTo>
                <a:lnTo>
                  <a:pt x="12770" y="90816"/>
                </a:lnTo>
                <a:lnTo>
                  <a:pt x="14229" y="101501"/>
                </a:lnTo>
                <a:lnTo>
                  <a:pt x="15201" y="112435"/>
                </a:lnTo>
                <a:lnTo>
                  <a:pt x="15849" y="123534"/>
                </a:lnTo>
                <a:lnTo>
                  <a:pt x="17234" y="133791"/>
                </a:lnTo>
                <a:lnTo>
                  <a:pt x="19109" y="143486"/>
                </a:lnTo>
                <a:lnTo>
                  <a:pt x="21312" y="152808"/>
                </a:lnTo>
                <a:lnTo>
                  <a:pt x="24686" y="163784"/>
                </a:lnTo>
                <a:lnTo>
                  <a:pt x="28839" y="175865"/>
                </a:lnTo>
                <a:lnTo>
                  <a:pt x="33514" y="188681"/>
                </a:lnTo>
                <a:lnTo>
                  <a:pt x="36630" y="199130"/>
                </a:lnTo>
                <a:lnTo>
                  <a:pt x="38707" y="208001"/>
                </a:lnTo>
                <a:lnTo>
                  <a:pt x="40093" y="215820"/>
                </a:lnTo>
                <a:lnTo>
                  <a:pt x="41968" y="221032"/>
                </a:lnTo>
                <a:lnTo>
                  <a:pt x="44171" y="224507"/>
                </a:lnTo>
                <a:lnTo>
                  <a:pt x="51823" y="231938"/>
                </a:lnTo>
                <a:lnTo>
                  <a:pt x="54551" y="234636"/>
                </a:lnTo>
                <a:lnTo>
                  <a:pt x="57322" y="235481"/>
                </a:lnTo>
                <a:lnTo>
                  <a:pt x="60123" y="235092"/>
                </a:lnTo>
                <a:lnTo>
                  <a:pt x="62942" y="233881"/>
                </a:lnTo>
                <a:lnTo>
                  <a:pt x="64821" y="232121"/>
                </a:lnTo>
                <a:lnTo>
                  <a:pt x="66074" y="229995"/>
                </a:lnTo>
                <a:lnTo>
                  <a:pt x="66909" y="227625"/>
                </a:lnTo>
                <a:lnTo>
                  <a:pt x="70378" y="222451"/>
                </a:lnTo>
                <a:lnTo>
                  <a:pt x="72636" y="219739"/>
                </a:lnTo>
                <a:lnTo>
                  <a:pt x="74141" y="215072"/>
                </a:lnTo>
                <a:lnTo>
                  <a:pt x="75145" y="209104"/>
                </a:lnTo>
                <a:lnTo>
                  <a:pt x="75814" y="202268"/>
                </a:lnTo>
                <a:lnTo>
                  <a:pt x="77212" y="195805"/>
                </a:lnTo>
                <a:lnTo>
                  <a:pt x="79098" y="189592"/>
                </a:lnTo>
                <a:lnTo>
                  <a:pt x="83732" y="176656"/>
                </a:lnTo>
                <a:lnTo>
                  <a:pt x="88967" y="161381"/>
                </a:lnTo>
                <a:lnTo>
                  <a:pt x="90743" y="152355"/>
                </a:lnTo>
                <a:lnTo>
                  <a:pt x="91929" y="142528"/>
                </a:lnTo>
                <a:lnTo>
                  <a:pt x="92718" y="132166"/>
                </a:lnTo>
                <a:lnTo>
                  <a:pt x="96102" y="116685"/>
                </a:lnTo>
                <a:lnTo>
                  <a:pt x="101216" y="97793"/>
                </a:lnTo>
                <a:lnTo>
                  <a:pt x="116302" y="46834"/>
                </a:lnTo>
                <a:lnTo>
                  <a:pt x="117539" y="45510"/>
                </a:lnTo>
                <a:lnTo>
                  <a:pt x="118365" y="47485"/>
                </a:lnTo>
                <a:lnTo>
                  <a:pt x="118915" y="51659"/>
                </a:lnTo>
                <a:lnTo>
                  <a:pt x="121187" y="61109"/>
                </a:lnTo>
                <a:lnTo>
                  <a:pt x="128791" y="89390"/>
                </a:lnTo>
                <a:lnTo>
                  <a:pt x="134438" y="103408"/>
                </a:lnTo>
                <a:lnTo>
                  <a:pt x="141061" y="116564"/>
                </a:lnTo>
                <a:lnTo>
                  <a:pt x="148333" y="129144"/>
                </a:lnTo>
                <a:lnTo>
                  <a:pt x="154133" y="138484"/>
                </a:lnTo>
                <a:lnTo>
                  <a:pt x="158953" y="145662"/>
                </a:lnTo>
                <a:lnTo>
                  <a:pt x="163119" y="151401"/>
                </a:lnTo>
                <a:lnTo>
                  <a:pt x="166848" y="156179"/>
                </a:lnTo>
                <a:lnTo>
                  <a:pt x="170287" y="160317"/>
                </a:lnTo>
                <a:lnTo>
                  <a:pt x="173532" y="164028"/>
                </a:lnTo>
                <a:lnTo>
                  <a:pt x="176648" y="166502"/>
                </a:lnTo>
                <a:lnTo>
                  <a:pt x="179678" y="168151"/>
                </a:lnTo>
                <a:lnTo>
                  <a:pt x="197167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4"/>
          <p:cNvSpPr/>
          <p:nvPr/>
        </p:nvSpPr>
        <p:spPr>
          <a:xfrm>
            <a:off x="6723697" y="3139547"/>
            <a:ext cx="325756" cy="267415"/>
          </a:xfrm>
          <a:custGeom>
            <a:avLst/>
            <a:gdLst/>
            <a:ahLst/>
            <a:cxnLst/>
            <a:rect l="0" t="0" r="0" b="0"/>
            <a:pathLst>
              <a:path w="325756" h="267415">
                <a:moveTo>
                  <a:pt x="0" y="32278"/>
                </a:moveTo>
                <a:lnTo>
                  <a:pt x="0" y="70903"/>
                </a:lnTo>
                <a:lnTo>
                  <a:pt x="953" y="77078"/>
                </a:lnTo>
                <a:lnTo>
                  <a:pt x="2540" y="83099"/>
                </a:lnTo>
                <a:lnTo>
                  <a:pt x="11932" y="111002"/>
                </a:lnTo>
                <a:lnTo>
                  <a:pt x="24702" y="153817"/>
                </a:lnTo>
                <a:lnTo>
                  <a:pt x="28851" y="166644"/>
                </a:lnTo>
                <a:lnTo>
                  <a:pt x="32568" y="177100"/>
                </a:lnTo>
                <a:lnTo>
                  <a:pt x="36000" y="185976"/>
                </a:lnTo>
                <a:lnTo>
                  <a:pt x="39813" y="193298"/>
                </a:lnTo>
                <a:lnTo>
                  <a:pt x="40829" y="193917"/>
                </a:lnTo>
                <a:lnTo>
                  <a:pt x="40555" y="193377"/>
                </a:lnTo>
                <a:lnTo>
                  <a:pt x="37709" y="190237"/>
                </a:lnTo>
                <a:lnTo>
                  <a:pt x="36570" y="186162"/>
                </a:lnTo>
                <a:lnTo>
                  <a:pt x="35810" y="180587"/>
                </a:lnTo>
                <a:lnTo>
                  <a:pt x="35303" y="174013"/>
                </a:lnTo>
                <a:lnTo>
                  <a:pt x="34965" y="167725"/>
                </a:lnTo>
                <a:lnTo>
                  <a:pt x="34590" y="155659"/>
                </a:lnTo>
                <a:lnTo>
                  <a:pt x="34316" y="95321"/>
                </a:lnTo>
                <a:lnTo>
                  <a:pt x="35260" y="82879"/>
                </a:lnTo>
                <a:lnTo>
                  <a:pt x="36842" y="71727"/>
                </a:lnTo>
                <a:lnTo>
                  <a:pt x="38849" y="61434"/>
                </a:lnTo>
                <a:lnTo>
                  <a:pt x="40187" y="52668"/>
                </a:lnTo>
                <a:lnTo>
                  <a:pt x="41079" y="44919"/>
                </a:lnTo>
                <a:lnTo>
                  <a:pt x="41674" y="37848"/>
                </a:lnTo>
                <a:lnTo>
                  <a:pt x="43022" y="32181"/>
                </a:lnTo>
                <a:lnTo>
                  <a:pt x="44875" y="27450"/>
                </a:lnTo>
                <a:lnTo>
                  <a:pt x="47061" y="23345"/>
                </a:lnTo>
                <a:lnTo>
                  <a:pt x="54571" y="16242"/>
                </a:lnTo>
                <a:lnTo>
                  <a:pt x="63306" y="10863"/>
                </a:lnTo>
                <a:lnTo>
                  <a:pt x="70364" y="8473"/>
                </a:lnTo>
                <a:lnTo>
                  <a:pt x="79692" y="7127"/>
                </a:lnTo>
                <a:lnTo>
                  <a:pt x="88124" y="9352"/>
                </a:lnTo>
                <a:lnTo>
                  <a:pt x="93039" y="11279"/>
                </a:lnTo>
                <a:lnTo>
                  <a:pt x="97268" y="14468"/>
                </a:lnTo>
                <a:lnTo>
                  <a:pt x="101041" y="18500"/>
                </a:lnTo>
                <a:lnTo>
                  <a:pt x="104508" y="23092"/>
                </a:lnTo>
                <a:lnTo>
                  <a:pt x="107772" y="28059"/>
                </a:lnTo>
                <a:lnTo>
                  <a:pt x="110901" y="33275"/>
                </a:lnTo>
                <a:lnTo>
                  <a:pt x="113939" y="38658"/>
                </a:lnTo>
                <a:lnTo>
                  <a:pt x="117869" y="45103"/>
                </a:lnTo>
                <a:lnTo>
                  <a:pt x="127316" y="59886"/>
                </a:lnTo>
                <a:lnTo>
                  <a:pt x="131550" y="67828"/>
                </a:lnTo>
                <a:lnTo>
                  <a:pt x="135325" y="75980"/>
                </a:lnTo>
                <a:lnTo>
                  <a:pt x="138794" y="84273"/>
                </a:lnTo>
                <a:lnTo>
                  <a:pt x="142059" y="92658"/>
                </a:lnTo>
                <a:lnTo>
                  <a:pt x="148228" y="109596"/>
                </a:lnTo>
                <a:lnTo>
                  <a:pt x="150253" y="117161"/>
                </a:lnTo>
                <a:lnTo>
                  <a:pt x="151604" y="124109"/>
                </a:lnTo>
                <a:lnTo>
                  <a:pt x="152504" y="130646"/>
                </a:lnTo>
                <a:lnTo>
                  <a:pt x="153104" y="136909"/>
                </a:lnTo>
                <a:lnTo>
                  <a:pt x="153505" y="142989"/>
                </a:lnTo>
                <a:lnTo>
                  <a:pt x="153771" y="148948"/>
                </a:lnTo>
                <a:lnTo>
                  <a:pt x="154902" y="154825"/>
                </a:lnTo>
                <a:lnTo>
                  <a:pt x="156607" y="160649"/>
                </a:lnTo>
                <a:lnTo>
                  <a:pt x="158698" y="166436"/>
                </a:lnTo>
                <a:lnTo>
                  <a:pt x="160092" y="168389"/>
                </a:lnTo>
                <a:lnTo>
                  <a:pt x="161020" y="167786"/>
                </a:lnTo>
                <a:lnTo>
                  <a:pt x="161639" y="165479"/>
                </a:lnTo>
                <a:lnTo>
                  <a:pt x="162052" y="159178"/>
                </a:lnTo>
                <a:lnTo>
                  <a:pt x="162511" y="139478"/>
                </a:lnTo>
                <a:lnTo>
                  <a:pt x="163585" y="129462"/>
                </a:lnTo>
                <a:lnTo>
                  <a:pt x="165255" y="119927"/>
                </a:lnTo>
                <a:lnTo>
                  <a:pt x="167320" y="110713"/>
                </a:lnTo>
                <a:lnTo>
                  <a:pt x="171554" y="97903"/>
                </a:lnTo>
                <a:lnTo>
                  <a:pt x="177234" y="82695"/>
                </a:lnTo>
                <a:lnTo>
                  <a:pt x="189260" y="52781"/>
                </a:lnTo>
                <a:lnTo>
                  <a:pt x="197781" y="33135"/>
                </a:lnTo>
                <a:lnTo>
                  <a:pt x="202339" y="26182"/>
                </a:lnTo>
                <a:lnTo>
                  <a:pt x="207283" y="20594"/>
                </a:lnTo>
                <a:lnTo>
                  <a:pt x="212483" y="15916"/>
                </a:lnTo>
                <a:lnTo>
                  <a:pt x="217856" y="11845"/>
                </a:lnTo>
                <a:lnTo>
                  <a:pt x="223342" y="8178"/>
                </a:lnTo>
                <a:lnTo>
                  <a:pt x="228904" y="4781"/>
                </a:lnTo>
                <a:lnTo>
                  <a:pt x="237626" y="1007"/>
                </a:lnTo>
                <a:lnTo>
                  <a:pt x="241284" y="0"/>
                </a:lnTo>
                <a:lnTo>
                  <a:pt x="245629" y="282"/>
                </a:lnTo>
                <a:lnTo>
                  <a:pt x="255536" y="3135"/>
                </a:lnTo>
                <a:lnTo>
                  <a:pt x="263750" y="7578"/>
                </a:lnTo>
                <a:lnTo>
                  <a:pt x="267273" y="10096"/>
                </a:lnTo>
                <a:lnTo>
                  <a:pt x="273728" y="17974"/>
                </a:lnTo>
                <a:lnTo>
                  <a:pt x="276784" y="22742"/>
                </a:lnTo>
                <a:lnTo>
                  <a:pt x="279772" y="28778"/>
                </a:lnTo>
                <a:lnTo>
                  <a:pt x="282717" y="35659"/>
                </a:lnTo>
                <a:lnTo>
                  <a:pt x="285634" y="43105"/>
                </a:lnTo>
                <a:lnTo>
                  <a:pt x="287578" y="50926"/>
                </a:lnTo>
                <a:lnTo>
                  <a:pt x="288874" y="58997"/>
                </a:lnTo>
                <a:lnTo>
                  <a:pt x="291266" y="80348"/>
                </a:lnTo>
                <a:lnTo>
                  <a:pt x="295504" y="115237"/>
                </a:lnTo>
                <a:lnTo>
                  <a:pt x="297015" y="131399"/>
                </a:lnTo>
                <a:lnTo>
                  <a:pt x="298023" y="145983"/>
                </a:lnTo>
                <a:lnTo>
                  <a:pt x="298694" y="159517"/>
                </a:lnTo>
                <a:lnTo>
                  <a:pt x="300095" y="176159"/>
                </a:lnTo>
                <a:lnTo>
                  <a:pt x="304191" y="214970"/>
                </a:lnTo>
                <a:lnTo>
                  <a:pt x="306616" y="230272"/>
                </a:lnTo>
                <a:lnTo>
                  <a:pt x="309186" y="242379"/>
                </a:lnTo>
                <a:lnTo>
                  <a:pt x="311851" y="252355"/>
                </a:lnTo>
                <a:lnTo>
                  <a:pt x="314581" y="259006"/>
                </a:lnTo>
                <a:lnTo>
                  <a:pt x="317353" y="263440"/>
                </a:lnTo>
                <a:lnTo>
                  <a:pt x="320153" y="266396"/>
                </a:lnTo>
                <a:lnTo>
                  <a:pt x="322020" y="267414"/>
                </a:lnTo>
                <a:lnTo>
                  <a:pt x="323265" y="267140"/>
                </a:lnTo>
                <a:lnTo>
                  <a:pt x="325755" y="2637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5"/>
          <p:cNvSpPr/>
          <p:nvPr/>
        </p:nvSpPr>
        <p:spPr>
          <a:xfrm>
            <a:off x="7118032" y="3017520"/>
            <a:ext cx="239519" cy="402466"/>
          </a:xfrm>
          <a:custGeom>
            <a:avLst/>
            <a:gdLst/>
            <a:ahLst/>
            <a:cxnLst/>
            <a:rect l="0" t="0" r="0" b="0"/>
            <a:pathLst>
              <a:path w="239519" h="402466">
                <a:moveTo>
                  <a:pt x="0" y="0"/>
                </a:moveTo>
                <a:lnTo>
                  <a:pt x="50491" y="151473"/>
                </a:lnTo>
                <a:lnTo>
                  <a:pt x="56521" y="173372"/>
                </a:lnTo>
                <a:lnTo>
                  <a:pt x="60541" y="191781"/>
                </a:lnTo>
                <a:lnTo>
                  <a:pt x="63221" y="207864"/>
                </a:lnTo>
                <a:lnTo>
                  <a:pt x="65960" y="222396"/>
                </a:lnTo>
                <a:lnTo>
                  <a:pt x="71543" y="248703"/>
                </a:lnTo>
                <a:lnTo>
                  <a:pt x="79739" y="280714"/>
                </a:lnTo>
                <a:lnTo>
                  <a:pt x="84592" y="298585"/>
                </a:lnTo>
                <a:lnTo>
                  <a:pt x="87828" y="314309"/>
                </a:lnTo>
                <a:lnTo>
                  <a:pt x="89984" y="328602"/>
                </a:lnTo>
                <a:lnTo>
                  <a:pt x="91422" y="341940"/>
                </a:lnTo>
                <a:lnTo>
                  <a:pt x="91428" y="349880"/>
                </a:lnTo>
                <a:lnTo>
                  <a:pt x="90479" y="354221"/>
                </a:lnTo>
                <a:lnTo>
                  <a:pt x="88895" y="356162"/>
                </a:lnTo>
                <a:lnTo>
                  <a:pt x="87838" y="356504"/>
                </a:lnTo>
                <a:lnTo>
                  <a:pt x="87134" y="355779"/>
                </a:lnTo>
                <a:lnTo>
                  <a:pt x="86663" y="354343"/>
                </a:lnTo>
                <a:lnTo>
                  <a:pt x="86004" y="343221"/>
                </a:lnTo>
                <a:lnTo>
                  <a:pt x="85808" y="327861"/>
                </a:lnTo>
                <a:lnTo>
                  <a:pt x="83222" y="316848"/>
                </a:lnTo>
                <a:lnTo>
                  <a:pt x="79851" y="305604"/>
                </a:lnTo>
                <a:lnTo>
                  <a:pt x="78351" y="294256"/>
                </a:lnTo>
                <a:lnTo>
                  <a:pt x="80225" y="282863"/>
                </a:lnTo>
                <a:lnTo>
                  <a:pt x="82058" y="277157"/>
                </a:lnTo>
                <a:lnTo>
                  <a:pt x="86138" y="270497"/>
                </a:lnTo>
                <a:lnTo>
                  <a:pt x="91715" y="263198"/>
                </a:lnTo>
                <a:lnTo>
                  <a:pt x="98291" y="255475"/>
                </a:lnTo>
                <a:lnTo>
                  <a:pt x="103627" y="248422"/>
                </a:lnTo>
                <a:lnTo>
                  <a:pt x="108137" y="241815"/>
                </a:lnTo>
                <a:lnTo>
                  <a:pt x="112097" y="235505"/>
                </a:lnTo>
                <a:lnTo>
                  <a:pt x="116641" y="229393"/>
                </a:lnTo>
                <a:lnTo>
                  <a:pt x="121576" y="223413"/>
                </a:lnTo>
                <a:lnTo>
                  <a:pt x="126771" y="217522"/>
                </a:lnTo>
                <a:lnTo>
                  <a:pt x="132139" y="212642"/>
                </a:lnTo>
                <a:lnTo>
                  <a:pt x="137622" y="208436"/>
                </a:lnTo>
                <a:lnTo>
                  <a:pt x="143183" y="204680"/>
                </a:lnTo>
                <a:lnTo>
                  <a:pt x="147843" y="202176"/>
                </a:lnTo>
                <a:lnTo>
                  <a:pt x="151902" y="200506"/>
                </a:lnTo>
                <a:lnTo>
                  <a:pt x="155561" y="199393"/>
                </a:lnTo>
                <a:lnTo>
                  <a:pt x="160857" y="198651"/>
                </a:lnTo>
                <a:lnTo>
                  <a:pt x="167246" y="198156"/>
                </a:lnTo>
                <a:lnTo>
                  <a:pt x="180059" y="197607"/>
                </a:lnTo>
                <a:lnTo>
                  <a:pt x="188928" y="197363"/>
                </a:lnTo>
                <a:lnTo>
                  <a:pt x="193580" y="198250"/>
                </a:lnTo>
                <a:lnTo>
                  <a:pt x="198586" y="199794"/>
                </a:lnTo>
                <a:lnTo>
                  <a:pt x="203828" y="201776"/>
                </a:lnTo>
                <a:lnTo>
                  <a:pt x="208275" y="204050"/>
                </a:lnTo>
                <a:lnTo>
                  <a:pt x="215756" y="209116"/>
                </a:lnTo>
                <a:lnTo>
                  <a:pt x="222257" y="214543"/>
                </a:lnTo>
                <a:lnTo>
                  <a:pt x="225324" y="217324"/>
                </a:lnTo>
                <a:lnTo>
                  <a:pt x="231272" y="225493"/>
                </a:lnTo>
                <a:lnTo>
                  <a:pt x="234191" y="230339"/>
                </a:lnTo>
                <a:lnTo>
                  <a:pt x="237435" y="240802"/>
                </a:lnTo>
                <a:lnTo>
                  <a:pt x="238877" y="251803"/>
                </a:lnTo>
                <a:lnTo>
                  <a:pt x="239518" y="263042"/>
                </a:lnTo>
                <a:lnTo>
                  <a:pt x="238736" y="269659"/>
                </a:lnTo>
                <a:lnTo>
                  <a:pt x="237262" y="276928"/>
                </a:lnTo>
                <a:lnTo>
                  <a:pt x="235327" y="284631"/>
                </a:lnTo>
                <a:lnTo>
                  <a:pt x="233085" y="292624"/>
                </a:lnTo>
                <a:lnTo>
                  <a:pt x="228053" y="309125"/>
                </a:lnTo>
                <a:lnTo>
                  <a:pt x="225378" y="316573"/>
                </a:lnTo>
                <a:lnTo>
                  <a:pt x="222642" y="323443"/>
                </a:lnTo>
                <a:lnTo>
                  <a:pt x="219865" y="329929"/>
                </a:lnTo>
                <a:lnTo>
                  <a:pt x="216110" y="336158"/>
                </a:lnTo>
                <a:lnTo>
                  <a:pt x="211701" y="342215"/>
                </a:lnTo>
                <a:lnTo>
                  <a:pt x="206856" y="348158"/>
                </a:lnTo>
                <a:lnTo>
                  <a:pt x="202674" y="354025"/>
                </a:lnTo>
                <a:lnTo>
                  <a:pt x="195488" y="365625"/>
                </a:lnTo>
                <a:lnTo>
                  <a:pt x="191285" y="371384"/>
                </a:lnTo>
                <a:lnTo>
                  <a:pt x="186578" y="377130"/>
                </a:lnTo>
                <a:lnTo>
                  <a:pt x="181536" y="382865"/>
                </a:lnTo>
                <a:lnTo>
                  <a:pt x="176269" y="386688"/>
                </a:lnTo>
                <a:lnTo>
                  <a:pt x="170853" y="389237"/>
                </a:lnTo>
                <a:lnTo>
                  <a:pt x="165337" y="390936"/>
                </a:lnTo>
                <a:lnTo>
                  <a:pt x="149048" y="395364"/>
                </a:lnTo>
                <a:lnTo>
                  <a:pt x="139370" y="397878"/>
                </a:lnTo>
                <a:lnTo>
                  <a:pt x="131967" y="399555"/>
                </a:lnTo>
                <a:lnTo>
                  <a:pt x="126077" y="400672"/>
                </a:lnTo>
                <a:lnTo>
                  <a:pt x="121199" y="401417"/>
                </a:lnTo>
                <a:lnTo>
                  <a:pt x="116994" y="401914"/>
                </a:lnTo>
                <a:lnTo>
                  <a:pt x="109782" y="402465"/>
                </a:lnTo>
                <a:lnTo>
                  <a:pt x="107478" y="401660"/>
                </a:lnTo>
                <a:lnTo>
                  <a:pt x="105942" y="400171"/>
                </a:lnTo>
                <a:lnTo>
                  <a:pt x="104918" y="398226"/>
                </a:lnTo>
                <a:lnTo>
                  <a:pt x="103283" y="396928"/>
                </a:lnTo>
                <a:lnTo>
                  <a:pt x="101241" y="396064"/>
                </a:lnTo>
                <a:lnTo>
                  <a:pt x="94298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56"/>
          <p:cNvSpPr/>
          <p:nvPr/>
        </p:nvSpPr>
        <p:spPr>
          <a:xfrm>
            <a:off x="7452359" y="3137535"/>
            <a:ext cx="205742" cy="272472"/>
          </a:xfrm>
          <a:custGeom>
            <a:avLst/>
            <a:gdLst/>
            <a:ahLst/>
            <a:cxnLst/>
            <a:rect l="0" t="0" r="0" b="0"/>
            <a:pathLst>
              <a:path w="205742" h="272472">
                <a:moveTo>
                  <a:pt x="0" y="60007"/>
                </a:moveTo>
                <a:lnTo>
                  <a:pt x="4551" y="73660"/>
                </a:lnTo>
                <a:lnTo>
                  <a:pt x="6845" y="78634"/>
                </a:lnTo>
                <a:lnTo>
                  <a:pt x="11932" y="86701"/>
                </a:lnTo>
                <a:lnTo>
                  <a:pt x="14623" y="92090"/>
                </a:lnTo>
                <a:lnTo>
                  <a:pt x="17368" y="98541"/>
                </a:lnTo>
                <a:lnTo>
                  <a:pt x="20152" y="105699"/>
                </a:lnTo>
                <a:lnTo>
                  <a:pt x="22959" y="112376"/>
                </a:lnTo>
                <a:lnTo>
                  <a:pt x="25785" y="118732"/>
                </a:lnTo>
                <a:lnTo>
                  <a:pt x="28620" y="124875"/>
                </a:lnTo>
                <a:lnTo>
                  <a:pt x="31463" y="133732"/>
                </a:lnTo>
                <a:lnTo>
                  <a:pt x="34311" y="144400"/>
                </a:lnTo>
                <a:lnTo>
                  <a:pt x="37161" y="156274"/>
                </a:lnTo>
                <a:lnTo>
                  <a:pt x="40014" y="167047"/>
                </a:lnTo>
                <a:lnTo>
                  <a:pt x="45725" y="186638"/>
                </a:lnTo>
                <a:lnTo>
                  <a:pt x="50486" y="197768"/>
                </a:lnTo>
                <a:lnTo>
                  <a:pt x="56517" y="209950"/>
                </a:lnTo>
                <a:lnTo>
                  <a:pt x="63396" y="222834"/>
                </a:lnTo>
                <a:lnTo>
                  <a:pt x="67981" y="232376"/>
                </a:lnTo>
                <a:lnTo>
                  <a:pt x="71039" y="239690"/>
                </a:lnTo>
                <a:lnTo>
                  <a:pt x="73077" y="245518"/>
                </a:lnTo>
                <a:lnTo>
                  <a:pt x="74436" y="250356"/>
                </a:lnTo>
                <a:lnTo>
                  <a:pt x="75946" y="258272"/>
                </a:lnTo>
                <a:lnTo>
                  <a:pt x="76617" y="264965"/>
                </a:lnTo>
                <a:lnTo>
                  <a:pt x="77047" y="272471"/>
                </a:lnTo>
                <a:lnTo>
                  <a:pt x="76130" y="272135"/>
                </a:lnTo>
                <a:lnTo>
                  <a:pt x="72571" y="269221"/>
                </a:lnTo>
                <a:lnTo>
                  <a:pt x="71241" y="267111"/>
                </a:lnTo>
                <a:lnTo>
                  <a:pt x="68416" y="259589"/>
                </a:lnTo>
                <a:lnTo>
                  <a:pt x="64380" y="254120"/>
                </a:lnTo>
                <a:lnTo>
                  <a:pt x="59411" y="245975"/>
                </a:lnTo>
                <a:lnTo>
                  <a:pt x="56753" y="241135"/>
                </a:lnTo>
                <a:lnTo>
                  <a:pt x="54981" y="232194"/>
                </a:lnTo>
                <a:lnTo>
                  <a:pt x="53799" y="220518"/>
                </a:lnTo>
                <a:lnTo>
                  <a:pt x="53012" y="207020"/>
                </a:lnTo>
                <a:lnTo>
                  <a:pt x="52136" y="176781"/>
                </a:lnTo>
                <a:lnTo>
                  <a:pt x="51903" y="160716"/>
                </a:lnTo>
                <a:lnTo>
                  <a:pt x="53652" y="148102"/>
                </a:lnTo>
                <a:lnTo>
                  <a:pt x="56723" y="137787"/>
                </a:lnTo>
                <a:lnTo>
                  <a:pt x="60676" y="129005"/>
                </a:lnTo>
                <a:lnTo>
                  <a:pt x="64263" y="120294"/>
                </a:lnTo>
                <a:lnTo>
                  <a:pt x="67607" y="111628"/>
                </a:lnTo>
                <a:lnTo>
                  <a:pt x="70790" y="102994"/>
                </a:lnTo>
                <a:lnTo>
                  <a:pt x="75768" y="95332"/>
                </a:lnTo>
                <a:lnTo>
                  <a:pt x="81945" y="88320"/>
                </a:lnTo>
                <a:lnTo>
                  <a:pt x="88920" y="81740"/>
                </a:lnTo>
                <a:lnTo>
                  <a:pt x="95475" y="74495"/>
                </a:lnTo>
                <a:lnTo>
                  <a:pt x="101750" y="66808"/>
                </a:lnTo>
                <a:lnTo>
                  <a:pt x="107839" y="58826"/>
                </a:lnTo>
                <a:lnTo>
                  <a:pt x="114755" y="51600"/>
                </a:lnTo>
                <a:lnTo>
                  <a:pt x="122224" y="44877"/>
                </a:lnTo>
                <a:lnTo>
                  <a:pt x="130061" y="38491"/>
                </a:lnTo>
                <a:lnTo>
                  <a:pt x="138142" y="33280"/>
                </a:lnTo>
                <a:lnTo>
                  <a:pt x="146388" y="28854"/>
                </a:lnTo>
                <a:lnTo>
                  <a:pt x="169105" y="18074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57"/>
          <p:cNvSpPr/>
          <p:nvPr/>
        </p:nvSpPr>
        <p:spPr>
          <a:xfrm>
            <a:off x="7471657" y="3138046"/>
            <a:ext cx="255024" cy="261132"/>
          </a:xfrm>
          <a:custGeom>
            <a:avLst/>
            <a:gdLst/>
            <a:ahLst/>
            <a:cxnLst/>
            <a:rect l="0" t="0" r="0" b="0"/>
            <a:pathLst>
              <a:path w="255024" h="261132">
                <a:moveTo>
                  <a:pt x="23565" y="136649"/>
                </a:moveTo>
                <a:lnTo>
                  <a:pt x="37218" y="132098"/>
                </a:lnTo>
                <a:lnTo>
                  <a:pt x="42192" y="129805"/>
                </a:lnTo>
                <a:lnTo>
                  <a:pt x="46460" y="127324"/>
                </a:lnTo>
                <a:lnTo>
                  <a:pt x="50259" y="124717"/>
                </a:lnTo>
                <a:lnTo>
                  <a:pt x="54696" y="122027"/>
                </a:lnTo>
                <a:lnTo>
                  <a:pt x="59560" y="119281"/>
                </a:lnTo>
                <a:lnTo>
                  <a:pt x="64706" y="116497"/>
                </a:lnTo>
                <a:lnTo>
                  <a:pt x="70995" y="112737"/>
                </a:lnTo>
                <a:lnTo>
                  <a:pt x="85603" y="103479"/>
                </a:lnTo>
                <a:lnTo>
                  <a:pt x="94451" y="98343"/>
                </a:lnTo>
                <a:lnTo>
                  <a:pt x="114443" y="87556"/>
                </a:lnTo>
                <a:lnTo>
                  <a:pt x="123202" y="82013"/>
                </a:lnTo>
                <a:lnTo>
                  <a:pt x="130948" y="76412"/>
                </a:lnTo>
                <a:lnTo>
                  <a:pt x="138015" y="70774"/>
                </a:lnTo>
                <a:lnTo>
                  <a:pt x="143681" y="66062"/>
                </a:lnTo>
                <a:lnTo>
                  <a:pt x="148409" y="61968"/>
                </a:lnTo>
                <a:lnTo>
                  <a:pt x="156204" y="54880"/>
                </a:lnTo>
                <a:lnTo>
                  <a:pt x="162844" y="48554"/>
                </a:lnTo>
                <a:lnTo>
                  <a:pt x="165948" y="44582"/>
                </a:lnTo>
                <a:lnTo>
                  <a:pt x="168969" y="40028"/>
                </a:lnTo>
                <a:lnTo>
                  <a:pt x="171936" y="35087"/>
                </a:lnTo>
                <a:lnTo>
                  <a:pt x="175233" y="27058"/>
                </a:lnTo>
                <a:lnTo>
                  <a:pt x="176112" y="23583"/>
                </a:lnTo>
                <a:lnTo>
                  <a:pt x="175745" y="20314"/>
                </a:lnTo>
                <a:lnTo>
                  <a:pt x="174549" y="17182"/>
                </a:lnTo>
                <a:lnTo>
                  <a:pt x="170679" y="11162"/>
                </a:lnTo>
                <a:lnTo>
                  <a:pt x="165784" y="5312"/>
                </a:lnTo>
                <a:lnTo>
                  <a:pt x="163145" y="3371"/>
                </a:lnTo>
                <a:lnTo>
                  <a:pt x="157674" y="1214"/>
                </a:lnTo>
                <a:lnTo>
                  <a:pt x="152066" y="256"/>
                </a:lnTo>
                <a:lnTo>
                  <a:pt x="149238" y="0"/>
                </a:lnTo>
                <a:lnTo>
                  <a:pt x="145447" y="782"/>
                </a:lnTo>
                <a:lnTo>
                  <a:pt x="141015" y="2256"/>
                </a:lnTo>
                <a:lnTo>
                  <a:pt x="136155" y="4191"/>
                </a:lnTo>
                <a:lnTo>
                  <a:pt x="128215" y="6341"/>
                </a:lnTo>
                <a:lnTo>
                  <a:pt x="120559" y="8249"/>
                </a:lnTo>
                <a:lnTo>
                  <a:pt x="115850" y="10091"/>
                </a:lnTo>
                <a:lnTo>
                  <a:pt x="110806" y="12272"/>
                </a:lnTo>
                <a:lnTo>
                  <a:pt x="105538" y="15631"/>
                </a:lnTo>
                <a:lnTo>
                  <a:pt x="100121" y="19775"/>
                </a:lnTo>
                <a:lnTo>
                  <a:pt x="94605" y="24443"/>
                </a:lnTo>
                <a:lnTo>
                  <a:pt x="89022" y="28507"/>
                </a:lnTo>
                <a:lnTo>
                  <a:pt x="83396" y="32169"/>
                </a:lnTo>
                <a:lnTo>
                  <a:pt x="77740" y="35563"/>
                </a:lnTo>
                <a:lnTo>
                  <a:pt x="70159" y="41636"/>
                </a:lnTo>
                <a:lnTo>
                  <a:pt x="61295" y="49494"/>
                </a:lnTo>
                <a:lnTo>
                  <a:pt x="51576" y="58543"/>
                </a:lnTo>
                <a:lnTo>
                  <a:pt x="44144" y="66481"/>
                </a:lnTo>
                <a:lnTo>
                  <a:pt x="38237" y="73677"/>
                </a:lnTo>
                <a:lnTo>
                  <a:pt x="33346" y="80380"/>
                </a:lnTo>
                <a:lnTo>
                  <a:pt x="28181" y="89612"/>
                </a:lnTo>
                <a:lnTo>
                  <a:pt x="22832" y="100528"/>
                </a:lnTo>
                <a:lnTo>
                  <a:pt x="17361" y="112568"/>
                </a:lnTo>
                <a:lnTo>
                  <a:pt x="12762" y="124405"/>
                </a:lnTo>
                <a:lnTo>
                  <a:pt x="8743" y="136106"/>
                </a:lnTo>
                <a:lnTo>
                  <a:pt x="5111" y="147717"/>
                </a:lnTo>
                <a:lnTo>
                  <a:pt x="2690" y="159267"/>
                </a:lnTo>
                <a:lnTo>
                  <a:pt x="1076" y="170778"/>
                </a:lnTo>
                <a:lnTo>
                  <a:pt x="0" y="182261"/>
                </a:lnTo>
                <a:lnTo>
                  <a:pt x="235" y="192775"/>
                </a:lnTo>
                <a:lnTo>
                  <a:pt x="1344" y="202641"/>
                </a:lnTo>
                <a:lnTo>
                  <a:pt x="3037" y="212076"/>
                </a:lnTo>
                <a:lnTo>
                  <a:pt x="6069" y="220271"/>
                </a:lnTo>
                <a:lnTo>
                  <a:pt x="9996" y="227640"/>
                </a:lnTo>
                <a:lnTo>
                  <a:pt x="14520" y="234457"/>
                </a:lnTo>
                <a:lnTo>
                  <a:pt x="19440" y="239954"/>
                </a:lnTo>
                <a:lnTo>
                  <a:pt x="24625" y="244571"/>
                </a:lnTo>
                <a:lnTo>
                  <a:pt x="29987" y="248602"/>
                </a:lnTo>
                <a:lnTo>
                  <a:pt x="35466" y="251289"/>
                </a:lnTo>
                <a:lnTo>
                  <a:pt x="41024" y="253081"/>
                </a:lnTo>
                <a:lnTo>
                  <a:pt x="46635" y="254275"/>
                </a:lnTo>
                <a:lnTo>
                  <a:pt x="52280" y="256024"/>
                </a:lnTo>
                <a:lnTo>
                  <a:pt x="57948" y="258142"/>
                </a:lnTo>
                <a:lnTo>
                  <a:pt x="63632" y="260507"/>
                </a:lnTo>
                <a:lnTo>
                  <a:pt x="70279" y="261131"/>
                </a:lnTo>
                <a:lnTo>
                  <a:pt x="77568" y="260594"/>
                </a:lnTo>
                <a:lnTo>
                  <a:pt x="85284" y="259284"/>
                </a:lnTo>
                <a:lnTo>
                  <a:pt x="92334" y="258411"/>
                </a:lnTo>
                <a:lnTo>
                  <a:pt x="98939" y="257828"/>
                </a:lnTo>
                <a:lnTo>
                  <a:pt x="105247" y="257440"/>
                </a:lnTo>
                <a:lnTo>
                  <a:pt x="114214" y="256229"/>
                </a:lnTo>
                <a:lnTo>
                  <a:pt x="136879" y="252343"/>
                </a:lnTo>
                <a:lnTo>
                  <a:pt x="147684" y="249973"/>
                </a:lnTo>
                <a:lnTo>
                  <a:pt x="157747" y="247441"/>
                </a:lnTo>
                <a:lnTo>
                  <a:pt x="167312" y="244800"/>
                </a:lnTo>
                <a:lnTo>
                  <a:pt x="175594" y="242087"/>
                </a:lnTo>
                <a:lnTo>
                  <a:pt x="183020" y="239326"/>
                </a:lnTo>
                <a:lnTo>
                  <a:pt x="189876" y="236532"/>
                </a:lnTo>
                <a:lnTo>
                  <a:pt x="198257" y="232765"/>
                </a:lnTo>
                <a:lnTo>
                  <a:pt x="217728" y="223500"/>
                </a:lnTo>
                <a:lnTo>
                  <a:pt x="226350" y="220267"/>
                </a:lnTo>
                <a:lnTo>
                  <a:pt x="234002" y="218112"/>
                </a:lnTo>
                <a:lnTo>
                  <a:pt x="255023" y="2138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58"/>
          <p:cNvSpPr/>
          <p:nvPr/>
        </p:nvSpPr>
        <p:spPr>
          <a:xfrm>
            <a:off x="7736444" y="3113558"/>
            <a:ext cx="307419" cy="273358"/>
          </a:xfrm>
          <a:custGeom>
            <a:avLst/>
            <a:gdLst/>
            <a:ahLst/>
            <a:cxnLst/>
            <a:rect l="0" t="0" r="0" b="0"/>
            <a:pathLst>
              <a:path w="307419" h="273358">
                <a:moveTo>
                  <a:pt x="7381" y="32549"/>
                </a:moveTo>
                <a:lnTo>
                  <a:pt x="2830" y="37100"/>
                </a:lnTo>
                <a:lnTo>
                  <a:pt x="1489" y="39393"/>
                </a:lnTo>
                <a:lnTo>
                  <a:pt x="0" y="44481"/>
                </a:lnTo>
                <a:lnTo>
                  <a:pt x="555" y="50029"/>
                </a:lnTo>
                <a:lnTo>
                  <a:pt x="1878" y="57537"/>
                </a:lnTo>
                <a:lnTo>
                  <a:pt x="3713" y="66353"/>
                </a:lnTo>
                <a:lnTo>
                  <a:pt x="4935" y="75087"/>
                </a:lnTo>
                <a:lnTo>
                  <a:pt x="5750" y="83768"/>
                </a:lnTo>
                <a:lnTo>
                  <a:pt x="6293" y="92413"/>
                </a:lnTo>
                <a:lnTo>
                  <a:pt x="8561" y="102938"/>
                </a:lnTo>
                <a:lnTo>
                  <a:pt x="11978" y="114718"/>
                </a:lnTo>
                <a:lnTo>
                  <a:pt x="16161" y="127333"/>
                </a:lnTo>
                <a:lnTo>
                  <a:pt x="35700" y="181495"/>
                </a:lnTo>
                <a:lnTo>
                  <a:pt x="44357" y="201379"/>
                </a:lnTo>
                <a:lnTo>
                  <a:pt x="53939" y="221302"/>
                </a:lnTo>
                <a:lnTo>
                  <a:pt x="78490" y="269330"/>
                </a:lnTo>
                <a:lnTo>
                  <a:pt x="79552" y="272318"/>
                </a:lnTo>
                <a:lnTo>
                  <a:pt x="79308" y="273357"/>
                </a:lnTo>
                <a:lnTo>
                  <a:pt x="78192" y="273098"/>
                </a:lnTo>
                <a:lnTo>
                  <a:pt x="77448" y="271020"/>
                </a:lnTo>
                <a:lnTo>
                  <a:pt x="76622" y="263631"/>
                </a:lnTo>
                <a:lnTo>
                  <a:pt x="75448" y="258994"/>
                </a:lnTo>
                <a:lnTo>
                  <a:pt x="73714" y="253997"/>
                </a:lnTo>
                <a:lnTo>
                  <a:pt x="71606" y="248761"/>
                </a:lnTo>
                <a:lnTo>
                  <a:pt x="70200" y="243365"/>
                </a:lnTo>
                <a:lnTo>
                  <a:pt x="69263" y="237863"/>
                </a:lnTo>
                <a:lnTo>
                  <a:pt x="68637" y="232290"/>
                </a:lnTo>
                <a:lnTo>
                  <a:pt x="68221" y="225717"/>
                </a:lnTo>
                <a:lnTo>
                  <a:pt x="67943" y="218478"/>
                </a:lnTo>
                <a:lnTo>
                  <a:pt x="67635" y="200909"/>
                </a:lnTo>
                <a:lnTo>
                  <a:pt x="67498" y="177226"/>
                </a:lnTo>
                <a:lnTo>
                  <a:pt x="68413" y="166148"/>
                </a:lnTo>
                <a:lnTo>
                  <a:pt x="69977" y="155905"/>
                </a:lnTo>
                <a:lnTo>
                  <a:pt x="71971" y="146218"/>
                </a:lnTo>
                <a:lnTo>
                  <a:pt x="74254" y="136904"/>
                </a:lnTo>
                <a:lnTo>
                  <a:pt x="76727" y="127836"/>
                </a:lnTo>
                <a:lnTo>
                  <a:pt x="79330" y="118934"/>
                </a:lnTo>
                <a:lnTo>
                  <a:pt x="82017" y="111094"/>
                </a:lnTo>
                <a:lnTo>
                  <a:pt x="84760" y="103962"/>
                </a:lnTo>
                <a:lnTo>
                  <a:pt x="87542" y="97303"/>
                </a:lnTo>
                <a:lnTo>
                  <a:pt x="90349" y="90006"/>
                </a:lnTo>
                <a:lnTo>
                  <a:pt x="96008" y="74278"/>
                </a:lnTo>
                <a:lnTo>
                  <a:pt x="100755" y="67036"/>
                </a:lnTo>
                <a:lnTo>
                  <a:pt x="106778" y="60303"/>
                </a:lnTo>
                <a:lnTo>
                  <a:pt x="120137" y="47742"/>
                </a:lnTo>
                <a:lnTo>
                  <a:pt x="132425" y="35809"/>
                </a:lnTo>
                <a:lnTo>
                  <a:pt x="139321" y="30912"/>
                </a:lnTo>
                <a:lnTo>
                  <a:pt x="146776" y="26695"/>
                </a:lnTo>
                <a:lnTo>
                  <a:pt x="154603" y="22931"/>
                </a:lnTo>
                <a:lnTo>
                  <a:pt x="163632" y="19470"/>
                </a:lnTo>
                <a:lnTo>
                  <a:pt x="173460" y="16210"/>
                </a:lnTo>
                <a:lnTo>
                  <a:pt x="193589" y="10047"/>
                </a:lnTo>
                <a:lnTo>
                  <a:pt x="212060" y="4133"/>
                </a:lnTo>
                <a:lnTo>
                  <a:pt x="220987" y="2175"/>
                </a:lnTo>
                <a:lnTo>
                  <a:pt x="229795" y="870"/>
                </a:lnTo>
                <a:lnTo>
                  <a:pt x="238524" y="0"/>
                </a:lnTo>
                <a:lnTo>
                  <a:pt x="247202" y="372"/>
                </a:lnTo>
                <a:lnTo>
                  <a:pt x="255844" y="1573"/>
                </a:lnTo>
                <a:lnTo>
                  <a:pt x="264462" y="3326"/>
                </a:lnTo>
                <a:lnTo>
                  <a:pt x="272114" y="4494"/>
                </a:lnTo>
                <a:lnTo>
                  <a:pt x="279119" y="5273"/>
                </a:lnTo>
                <a:lnTo>
                  <a:pt x="285695" y="5793"/>
                </a:lnTo>
                <a:lnTo>
                  <a:pt x="291031" y="7092"/>
                </a:lnTo>
                <a:lnTo>
                  <a:pt x="295541" y="8910"/>
                </a:lnTo>
                <a:lnTo>
                  <a:pt x="307418" y="15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59"/>
          <p:cNvSpPr/>
          <p:nvPr/>
        </p:nvSpPr>
        <p:spPr>
          <a:xfrm>
            <a:off x="5307627" y="3596193"/>
            <a:ext cx="498814" cy="465760"/>
          </a:xfrm>
          <a:custGeom>
            <a:avLst/>
            <a:gdLst/>
            <a:ahLst/>
            <a:cxnLst/>
            <a:rect l="0" t="0" r="0" b="0"/>
            <a:pathLst>
              <a:path w="498814" h="465760">
                <a:moveTo>
                  <a:pt x="173057" y="201424"/>
                </a:moveTo>
                <a:lnTo>
                  <a:pt x="159405" y="192323"/>
                </a:lnTo>
                <a:lnTo>
                  <a:pt x="150162" y="187854"/>
                </a:lnTo>
                <a:lnTo>
                  <a:pt x="139604" y="185338"/>
                </a:lnTo>
                <a:lnTo>
                  <a:pt x="127903" y="184593"/>
                </a:lnTo>
                <a:lnTo>
                  <a:pt x="122952" y="184489"/>
                </a:lnTo>
                <a:lnTo>
                  <a:pt x="112371" y="186912"/>
                </a:lnTo>
                <a:lnTo>
                  <a:pt x="102271" y="191164"/>
                </a:lnTo>
                <a:lnTo>
                  <a:pt x="91229" y="197961"/>
                </a:lnTo>
                <a:lnTo>
                  <a:pt x="84937" y="199885"/>
                </a:lnTo>
                <a:lnTo>
                  <a:pt x="76425" y="208360"/>
                </a:lnTo>
                <a:lnTo>
                  <a:pt x="67245" y="220699"/>
                </a:lnTo>
                <a:lnTo>
                  <a:pt x="59990" y="232533"/>
                </a:lnTo>
                <a:lnTo>
                  <a:pt x="48510" y="246683"/>
                </a:lnTo>
                <a:lnTo>
                  <a:pt x="41448" y="254457"/>
                </a:lnTo>
                <a:lnTo>
                  <a:pt x="31063" y="268174"/>
                </a:lnTo>
                <a:lnTo>
                  <a:pt x="23271" y="281573"/>
                </a:lnTo>
                <a:lnTo>
                  <a:pt x="19860" y="289147"/>
                </a:lnTo>
                <a:lnTo>
                  <a:pt x="16634" y="297053"/>
                </a:lnTo>
                <a:lnTo>
                  <a:pt x="7968" y="321079"/>
                </a:lnTo>
                <a:lnTo>
                  <a:pt x="2990" y="335486"/>
                </a:lnTo>
                <a:lnTo>
                  <a:pt x="624" y="346996"/>
                </a:lnTo>
                <a:lnTo>
                  <a:pt x="0" y="356575"/>
                </a:lnTo>
                <a:lnTo>
                  <a:pt x="535" y="364865"/>
                </a:lnTo>
                <a:lnTo>
                  <a:pt x="1846" y="374202"/>
                </a:lnTo>
                <a:lnTo>
                  <a:pt x="3671" y="384237"/>
                </a:lnTo>
                <a:lnTo>
                  <a:pt x="5841" y="394737"/>
                </a:lnTo>
                <a:lnTo>
                  <a:pt x="10792" y="408943"/>
                </a:lnTo>
                <a:lnTo>
                  <a:pt x="17120" y="420338"/>
                </a:lnTo>
                <a:lnTo>
                  <a:pt x="26282" y="434926"/>
                </a:lnTo>
                <a:lnTo>
                  <a:pt x="36704" y="445856"/>
                </a:lnTo>
                <a:lnTo>
                  <a:pt x="46733" y="452935"/>
                </a:lnTo>
                <a:lnTo>
                  <a:pt x="57735" y="457873"/>
                </a:lnTo>
                <a:lnTo>
                  <a:pt x="64018" y="462404"/>
                </a:lnTo>
                <a:lnTo>
                  <a:pt x="67980" y="463993"/>
                </a:lnTo>
                <a:lnTo>
                  <a:pt x="77461" y="465759"/>
                </a:lnTo>
                <a:lnTo>
                  <a:pt x="81704" y="465277"/>
                </a:lnTo>
                <a:lnTo>
                  <a:pt x="85486" y="464004"/>
                </a:lnTo>
                <a:lnTo>
                  <a:pt x="92227" y="461001"/>
                </a:lnTo>
                <a:lnTo>
                  <a:pt x="106856" y="456534"/>
                </a:lnTo>
                <a:lnTo>
                  <a:pt x="111778" y="454365"/>
                </a:lnTo>
                <a:lnTo>
                  <a:pt x="124867" y="444335"/>
                </a:lnTo>
                <a:lnTo>
                  <a:pt x="138304" y="432257"/>
                </a:lnTo>
                <a:lnTo>
                  <a:pt x="151225" y="419150"/>
                </a:lnTo>
                <a:lnTo>
                  <a:pt x="157956" y="408999"/>
                </a:lnTo>
                <a:lnTo>
                  <a:pt x="161085" y="400767"/>
                </a:lnTo>
                <a:lnTo>
                  <a:pt x="164123" y="390517"/>
                </a:lnTo>
                <a:lnTo>
                  <a:pt x="167102" y="378921"/>
                </a:lnTo>
                <a:lnTo>
                  <a:pt x="172951" y="353337"/>
                </a:lnTo>
                <a:lnTo>
                  <a:pt x="175844" y="339846"/>
                </a:lnTo>
                <a:lnTo>
                  <a:pt x="179677" y="316566"/>
                </a:lnTo>
                <a:lnTo>
                  <a:pt x="189017" y="252598"/>
                </a:lnTo>
                <a:lnTo>
                  <a:pt x="191317" y="226015"/>
                </a:lnTo>
                <a:lnTo>
                  <a:pt x="191898" y="204483"/>
                </a:lnTo>
                <a:lnTo>
                  <a:pt x="190537" y="151652"/>
                </a:lnTo>
                <a:lnTo>
                  <a:pt x="190302" y="124764"/>
                </a:lnTo>
                <a:lnTo>
                  <a:pt x="189316" y="112217"/>
                </a:lnTo>
                <a:lnTo>
                  <a:pt x="185681" y="80497"/>
                </a:lnTo>
                <a:lnTo>
                  <a:pt x="183378" y="68418"/>
                </a:lnTo>
                <a:lnTo>
                  <a:pt x="180891" y="59414"/>
                </a:lnTo>
                <a:lnTo>
                  <a:pt x="175586" y="45916"/>
                </a:lnTo>
                <a:lnTo>
                  <a:pt x="170054" y="33567"/>
                </a:lnTo>
                <a:lnTo>
                  <a:pt x="166960" y="21728"/>
                </a:lnTo>
                <a:lnTo>
                  <a:pt x="166135" y="15904"/>
                </a:lnTo>
                <a:lnTo>
                  <a:pt x="164633" y="12022"/>
                </a:lnTo>
                <a:lnTo>
                  <a:pt x="162678" y="9433"/>
                </a:lnTo>
                <a:lnTo>
                  <a:pt x="160423" y="7708"/>
                </a:lnTo>
                <a:lnTo>
                  <a:pt x="158919" y="5605"/>
                </a:lnTo>
                <a:lnTo>
                  <a:pt x="156804" y="0"/>
                </a:lnTo>
                <a:lnTo>
                  <a:pt x="156507" y="466"/>
                </a:lnTo>
                <a:lnTo>
                  <a:pt x="155991" y="7568"/>
                </a:lnTo>
                <a:lnTo>
                  <a:pt x="155916" y="60978"/>
                </a:lnTo>
                <a:lnTo>
                  <a:pt x="157820" y="71599"/>
                </a:lnTo>
                <a:lnTo>
                  <a:pt x="160994" y="85347"/>
                </a:lnTo>
                <a:lnTo>
                  <a:pt x="165015" y="101179"/>
                </a:lnTo>
                <a:lnTo>
                  <a:pt x="168648" y="113639"/>
                </a:lnTo>
                <a:lnTo>
                  <a:pt x="172023" y="123851"/>
                </a:lnTo>
                <a:lnTo>
                  <a:pt x="175225" y="132564"/>
                </a:lnTo>
                <a:lnTo>
                  <a:pt x="178313" y="140277"/>
                </a:lnTo>
                <a:lnTo>
                  <a:pt x="184283" y="153928"/>
                </a:lnTo>
                <a:lnTo>
                  <a:pt x="187208" y="162140"/>
                </a:lnTo>
                <a:lnTo>
                  <a:pt x="190112" y="171425"/>
                </a:lnTo>
                <a:lnTo>
                  <a:pt x="195877" y="190948"/>
                </a:lnTo>
                <a:lnTo>
                  <a:pt x="201615" y="209151"/>
                </a:lnTo>
                <a:lnTo>
                  <a:pt x="204478" y="217053"/>
                </a:lnTo>
                <a:lnTo>
                  <a:pt x="223327" y="263078"/>
                </a:lnTo>
                <a:lnTo>
                  <a:pt x="228478" y="273007"/>
                </a:lnTo>
                <a:lnTo>
                  <a:pt x="233817" y="281531"/>
                </a:lnTo>
                <a:lnTo>
                  <a:pt x="239282" y="289119"/>
                </a:lnTo>
                <a:lnTo>
                  <a:pt x="243877" y="297035"/>
                </a:lnTo>
                <a:lnTo>
                  <a:pt x="247893" y="305170"/>
                </a:lnTo>
                <a:lnTo>
                  <a:pt x="251523" y="313450"/>
                </a:lnTo>
                <a:lnTo>
                  <a:pt x="256800" y="321828"/>
                </a:lnTo>
                <a:lnTo>
                  <a:pt x="263176" y="330271"/>
                </a:lnTo>
                <a:lnTo>
                  <a:pt x="275975" y="345367"/>
                </a:lnTo>
                <a:lnTo>
                  <a:pt x="289488" y="359220"/>
                </a:lnTo>
                <a:lnTo>
                  <a:pt x="299735" y="366171"/>
                </a:lnTo>
                <a:lnTo>
                  <a:pt x="310639" y="372435"/>
                </a:lnTo>
                <a:lnTo>
                  <a:pt x="316213" y="375439"/>
                </a:lnTo>
                <a:lnTo>
                  <a:pt x="327487" y="378777"/>
                </a:lnTo>
                <a:lnTo>
                  <a:pt x="342004" y="380656"/>
                </a:lnTo>
                <a:lnTo>
                  <a:pt x="345696" y="380919"/>
                </a:lnTo>
                <a:lnTo>
                  <a:pt x="349110" y="380142"/>
                </a:lnTo>
                <a:lnTo>
                  <a:pt x="361433" y="374592"/>
                </a:lnTo>
                <a:lnTo>
                  <a:pt x="364364" y="374020"/>
                </a:lnTo>
                <a:lnTo>
                  <a:pt x="370160" y="370843"/>
                </a:lnTo>
                <a:lnTo>
                  <a:pt x="381642" y="361043"/>
                </a:lnTo>
                <a:lnTo>
                  <a:pt x="390224" y="348202"/>
                </a:lnTo>
                <a:lnTo>
                  <a:pt x="398481" y="337778"/>
                </a:lnTo>
                <a:lnTo>
                  <a:pt x="407548" y="326796"/>
                </a:lnTo>
                <a:lnTo>
                  <a:pt x="414753" y="315565"/>
                </a:lnTo>
                <a:lnTo>
                  <a:pt x="418008" y="307998"/>
                </a:lnTo>
                <a:lnTo>
                  <a:pt x="421131" y="299144"/>
                </a:lnTo>
                <a:lnTo>
                  <a:pt x="424164" y="289430"/>
                </a:lnTo>
                <a:lnTo>
                  <a:pt x="427140" y="278192"/>
                </a:lnTo>
                <a:lnTo>
                  <a:pt x="432986" y="253006"/>
                </a:lnTo>
                <a:lnTo>
                  <a:pt x="433973" y="242479"/>
                </a:lnTo>
                <a:lnTo>
                  <a:pt x="433678" y="233557"/>
                </a:lnTo>
                <a:lnTo>
                  <a:pt x="431764" y="219515"/>
                </a:lnTo>
                <a:lnTo>
                  <a:pt x="429734" y="205303"/>
                </a:lnTo>
                <a:lnTo>
                  <a:pt x="425883" y="194893"/>
                </a:lnTo>
                <a:lnTo>
                  <a:pt x="420997" y="186457"/>
                </a:lnTo>
                <a:lnTo>
                  <a:pt x="418361" y="182873"/>
                </a:lnTo>
                <a:lnTo>
                  <a:pt x="415431" y="176352"/>
                </a:lnTo>
                <a:lnTo>
                  <a:pt x="414650" y="173279"/>
                </a:lnTo>
                <a:lnTo>
                  <a:pt x="413176" y="171231"/>
                </a:lnTo>
                <a:lnTo>
                  <a:pt x="411242" y="169865"/>
                </a:lnTo>
                <a:lnTo>
                  <a:pt x="406552" y="168348"/>
                </a:lnTo>
                <a:lnTo>
                  <a:pt x="392977" y="167294"/>
                </a:lnTo>
                <a:lnTo>
                  <a:pt x="390156" y="168193"/>
                </a:lnTo>
                <a:lnTo>
                  <a:pt x="381634" y="173057"/>
                </a:lnTo>
                <a:lnTo>
                  <a:pt x="373077" y="175874"/>
                </a:lnTo>
                <a:lnTo>
                  <a:pt x="367364" y="179909"/>
                </a:lnTo>
                <a:lnTo>
                  <a:pt x="361651" y="189956"/>
                </a:lnTo>
                <a:lnTo>
                  <a:pt x="355937" y="202995"/>
                </a:lnTo>
                <a:lnTo>
                  <a:pt x="350222" y="215140"/>
                </a:lnTo>
                <a:lnTo>
                  <a:pt x="347047" y="226887"/>
                </a:lnTo>
                <a:lnTo>
                  <a:pt x="345637" y="238458"/>
                </a:lnTo>
                <a:lnTo>
                  <a:pt x="345009" y="249951"/>
                </a:lnTo>
                <a:lnTo>
                  <a:pt x="344657" y="289886"/>
                </a:lnTo>
                <a:lnTo>
                  <a:pt x="345559" y="302309"/>
                </a:lnTo>
                <a:lnTo>
                  <a:pt x="347114" y="312495"/>
                </a:lnTo>
                <a:lnTo>
                  <a:pt x="349102" y="321191"/>
                </a:lnTo>
                <a:lnTo>
                  <a:pt x="353286" y="329847"/>
                </a:lnTo>
                <a:lnTo>
                  <a:pt x="358932" y="338474"/>
                </a:lnTo>
                <a:lnTo>
                  <a:pt x="365554" y="347083"/>
                </a:lnTo>
                <a:lnTo>
                  <a:pt x="375452" y="359189"/>
                </a:lnTo>
                <a:lnTo>
                  <a:pt x="384931" y="369649"/>
                </a:lnTo>
                <a:lnTo>
                  <a:pt x="398668" y="383824"/>
                </a:lnTo>
                <a:lnTo>
                  <a:pt x="409219" y="392028"/>
                </a:lnTo>
                <a:lnTo>
                  <a:pt x="419941" y="396627"/>
                </a:lnTo>
                <a:lnTo>
                  <a:pt x="428134" y="399187"/>
                </a:lnTo>
                <a:lnTo>
                  <a:pt x="437406" y="401846"/>
                </a:lnTo>
                <a:lnTo>
                  <a:pt x="452788" y="404800"/>
                </a:lnTo>
                <a:lnTo>
                  <a:pt x="466927" y="406114"/>
                </a:lnTo>
                <a:lnTo>
                  <a:pt x="474698" y="406464"/>
                </a:lnTo>
                <a:lnTo>
                  <a:pt x="498813" y="4071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60"/>
          <p:cNvSpPr/>
          <p:nvPr/>
        </p:nvSpPr>
        <p:spPr>
          <a:xfrm>
            <a:off x="5926966" y="3731420"/>
            <a:ext cx="145222" cy="250699"/>
          </a:xfrm>
          <a:custGeom>
            <a:avLst/>
            <a:gdLst/>
            <a:ahLst/>
            <a:cxnLst/>
            <a:rect l="0" t="0" r="0" b="0"/>
            <a:pathLst>
              <a:path w="145222" h="250699">
                <a:moveTo>
                  <a:pt x="102359" y="14762"/>
                </a:moveTo>
                <a:lnTo>
                  <a:pt x="93257" y="5661"/>
                </a:lnTo>
                <a:lnTo>
                  <a:pt x="89623" y="2979"/>
                </a:lnTo>
                <a:lnTo>
                  <a:pt x="86248" y="1192"/>
                </a:lnTo>
                <a:lnTo>
                  <a:pt x="83046" y="0"/>
                </a:lnTo>
                <a:lnTo>
                  <a:pt x="79958" y="158"/>
                </a:lnTo>
                <a:lnTo>
                  <a:pt x="76948" y="1216"/>
                </a:lnTo>
                <a:lnTo>
                  <a:pt x="73988" y="2874"/>
                </a:lnTo>
                <a:lnTo>
                  <a:pt x="71062" y="4932"/>
                </a:lnTo>
                <a:lnTo>
                  <a:pt x="68159" y="7256"/>
                </a:lnTo>
                <a:lnTo>
                  <a:pt x="65271" y="9758"/>
                </a:lnTo>
                <a:lnTo>
                  <a:pt x="62393" y="11426"/>
                </a:lnTo>
                <a:lnTo>
                  <a:pt x="59523" y="12538"/>
                </a:lnTo>
                <a:lnTo>
                  <a:pt x="56657" y="13280"/>
                </a:lnTo>
                <a:lnTo>
                  <a:pt x="53793" y="15679"/>
                </a:lnTo>
                <a:lnTo>
                  <a:pt x="50931" y="19183"/>
                </a:lnTo>
                <a:lnTo>
                  <a:pt x="48072" y="23425"/>
                </a:lnTo>
                <a:lnTo>
                  <a:pt x="44260" y="27205"/>
                </a:lnTo>
                <a:lnTo>
                  <a:pt x="39813" y="30677"/>
                </a:lnTo>
                <a:lnTo>
                  <a:pt x="34944" y="33945"/>
                </a:lnTo>
                <a:lnTo>
                  <a:pt x="30746" y="37075"/>
                </a:lnTo>
                <a:lnTo>
                  <a:pt x="26994" y="40115"/>
                </a:lnTo>
                <a:lnTo>
                  <a:pt x="23540" y="43094"/>
                </a:lnTo>
                <a:lnTo>
                  <a:pt x="20286" y="48890"/>
                </a:lnTo>
                <a:lnTo>
                  <a:pt x="17164" y="56564"/>
                </a:lnTo>
                <a:lnTo>
                  <a:pt x="14129" y="65490"/>
                </a:lnTo>
                <a:lnTo>
                  <a:pt x="11154" y="75251"/>
                </a:lnTo>
                <a:lnTo>
                  <a:pt x="5308" y="96256"/>
                </a:lnTo>
                <a:lnTo>
                  <a:pt x="3368" y="105286"/>
                </a:lnTo>
                <a:lnTo>
                  <a:pt x="2075" y="113211"/>
                </a:lnTo>
                <a:lnTo>
                  <a:pt x="1213" y="120400"/>
                </a:lnTo>
                <a:lnTo>
                  <a:pt x="638" y="129955"/>
                </a:lnTo>
                <a:lnTo>
                  <a:pt x="0" y="153271"/>
                </a:lnTo>
                <a:lnTo>
                  <a:pt x="782" y="163299"/>
                </a:lnTo>
                <a:lnTo>
                  <a:pt x="2256" y="171889"/>
                </a:lnTo>
                <a:lnTo>
                  <a:pt x="4191" y="179521"/>
                </a:lnTo>
                <a:lnTo>
                  <a:pt x="7386" y="187467"/>
                </a:lnTo>
                <a:lnTo>
                  <a:pt x="11421" y="195621"/>
                </a:lnTo>
                <a:lnTo>
                  <a:pt x="20032" y="211349"/>
                </a:lnTo>
                <a:lnTo>
                  <a:pt x="27034" y="224689"/>
                </a:lnTo>
                <a:lnTo>
                  <a:pt x="31187" y="229961"/>
                </a:lnTo>
                <a:lnTo>
                  <a:pt x="35861" y="234428"/>
                </a:lnTo>
                <a:lnTo>
                  <a:pt x="40882" y="238359"/>
                </a:lnTo>
                <a:lnTo>
                  <a:pt x="45182" y="240979"/>
                </a:lnTo>
                <a:lnTo>
                  <a:pt x="49001" y="242726"/>
                </a:lnTo>
                <a:lnTo>
                  <a:pt x="52499" y="243890"/>
                </a:lnTo>
                <a:lnTo>
                  <a:pt x="56736" y="245619"/>
                </a:lnTo>
                <a:lnTo>
                  <a:pt x="61466" y="247724"/>
                </a:lnTo>
                <a:lnTo>
                  <a:pt x="66525" y="250080"/>
                </a:lnTo>
                <a:lnTo>
                  <a:pt x="70849" y="250698"/>
                </a:lnTo>
                <a:lnTo>
                  <a:pt x="74685" y="250158"/>
                </a:lnTo>
                <a:lnTo>
                  <a:pt x="78194" y="248845"/>
                </a:lnTo>
                <a:lnTo>
                  <a:pt x="82439" y="247970"/>
                </a:lnTo>
                <a:lnTo>
                  <a:pt x="87174" y="247387"/>
                </a:lnTo>
                <a:lnTo>
                  <a:pt x="92236" y="246998"/>
                </a:lnTo>
                <a:lnTo>
                  <a:pt x="97515" y="245786"/>
                </a:lnTo>
                <a:lnTo>
                  <a:pt x="102939" y="244026"/>
                </a:lnTo>
                <a:lnTo>
                  <a:pt x="108461" y="241899"/>
                </a:lnTo>
                <a:lnTo>
                  <a:pt x="114999" y="238577"/>
                </a:lnTo>
                <a:lnTo>
                  <a:pt x="122216" y="234457"/>
                </a:lnTo>
                <a:lnTo>
                  <a:pt x="145221" y="220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1"/>
          <p:cNvSpPr/>
          <p:nvPr/>
        </p:nvSpPr>
        <p:spPr>
          <a:xfrm>
            <a:off x="6157912" y="3720465"/>
            <a:ext cx="154306" cy="297629"/>
          </a:xfrm>
          <a:custGeom>
            <a:avLst/>
            <a:gdLst/>
            <a:ahLst/>
            <a:cxnLst/>
            <a:rect l="0" t="0" r="0" b="0"/>
            <a:pathLst>
              <a:path w="154306" h="297629">
                <a:moveTo>
                  <a:pt x="0" y="0"/>
                </a:moveTo>
                <a:lnTo>
                  <a:pt x="0" y="26693"/>
                </a:lnTo>
                <a:lnTo>
                  <a:pt x="1905" y="36845"/>
                </a:lnTo>
                <a:lnTo>
                  <a:pt x="9102" y="68445"/>
                </a:lnTo>
                <a:lnTo>
                  <a:pt x="13688" y="85635"/>
                </a:lnTo>
                <a:lnTo>
                  <a:pt x="23864" y="119975"/>
                </a:lnTo>
                <a:lnTo>
                  <a:pt x="28292" y="137133"/>
                </a:lnTo>
                <a:lnTo>
                  <a:pt x="32196" y="154287"/>
                </a:lnTo>
                <a:lnTo>
                  <a:pt x="35752" y="171438"/>
                </a:lnTo>
                <a:lnTo>
                  <a:pt x="40979" y="189539"/>
                </a:lnTo>
                <a:lnTo>
                  <a:pt x="47322" y="208274"/>
                </a:lnTo>
                <a:lnTo>
                  <a:pt x="54408" y="227432"/>
                </a:lnTo>
                <a:lnTo>
                  <a:pt x="60084" y="244014"/>
                </a:lnTo>
                <a:lnTo>
                  <a:pt x="64822" y="258878"/>
                </a:lnTo>
                <a:lnTo>
                  <a:pt x="76431" y="297628"/>
                </a:lnTo>
                <a:lnTo>
                  <a:pt x="75719" y="297479"/>
                </a:lnTo>
                <a:lnTo>
                  <a:pt x="72388" y="294773"/>
                </a:lnTo>
                <a:lnTo>
                  <a:pt x="69214" y="287003"/>
                </a:lnTo>
                <a:lnTo>
                  <a:pt x="65193" y="275155"/>
                </a:lnTo>
                <a:lnTo>
                  <a:pt x="60607" y="260589"/>
                </a:lnTo>
                <a:lnTo>
                  <a:pt x="56597" y="245163"/>
                </a:lnTo>
                <a:lnTo>
                  <a:pt x="52971" y="229165"/>
                </a:lnTo>
                <a:lnTo>
                  <a:pt x="49602" y="212784"/>
                </a:lnTo>
                <a:lnTo>
                  <a:pt x="47355" y="199006"/>
                </a:lnTo>
                <a:lnTo>
                  <a:pt x="45858" y="186963"/>
                </a:lnTo>
                <a:lnTo>
                  <a:pt x="44859" y="176077"/>
                </a:lnTo>
                <a:lnTo>
                  <a:pt x="44193" y="163104"/>
                </a:lnTo>
                <a:lnTo>
                  <a:pt x="43454" y="133451"/>
                </a:lnTo>
                <a:lnTo>
                  <a:pt x="44209" y="119447"/>
                </a:lnTo>
                <a:lnTo>
                  <a:pt x="45665" y="106301"/>
                </a:lnTo>
                <a:lnTo>
                  <a:pt x="47589" y="93727"/>
                </a:lnTo>
                <a:lnTo>
                  <a:pt x="49823" y="84392"/>
                </a:lnTo>
                <a:lnTo>
                  <a:pt x="52266" y="77216"/>
                </a:lnTo>
                <a:lnTo>
                  <a:pt x="54846" y="71480"/>
                </a:lnTo>
                <a:lnTo>
                  <a:pt x="58472" y="65751"/>
                </a:lnTo>
                <a:lnTo>
                  <a:pt x="62794" y="60026"/>
                </a:lnTo>
                <a:lnTo>
                  <a:pt x="67580" y="54305"/>
                </a:lnTo>
                <a:lnTo>
                  <a:pt x="71724" y="49538"/>
                </a:lnTo>
                <a:lnTo>
                  <a:pt x="78867" y="41702"/>
                </a:lnTo>
                <a:lnTo>
                  <a:pt x="85217" y="35044"/>
                </a:lnTo>
                <a:lnTo>
                  <a:pt x="88244" y="31935"/>
                </a:lnTo>
                <a:lnTo>
                  <a:pt x="93119" y="29862"/>
                </a:lnTo>
                <a:lnTo>
                  <a:pt x="99227" y="28481"/>
                </a:lnTo>
                <a:lnTo>
                  <a:pt x="106156" y="27559"/>
                </a:lnTo>
                <a:lnTo>
                  <a:pt x="111728" y="26945"/>
                </a:lnTo>
                <a:lnTo>
                  <a:pt x="116396" y="26536"/>
                </a:lnTo>
                <a:lnTo>
                  <a:pt x="120460" y="26263"/>
                </a:lnTo>
                <a:lnTo>
                  <a:pt x="126026" y="27034"/>
                </a:lnTo>
                <a:lnTo>
                  <a:pt x="132595" y="28500"/>
                </a:lnTo>
                <a:lnTo>
                  <a:pt x="154305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2"/>
          <p:cNvSpPr/>
          <p:nvPr/>
        </p:nvSpPr>
        <p:spPr>
          <a:xfrm>
            <a:off x="6397942" y="3703832"/>
            <a:ext cx="188596" cy="265236"/>
          </a:xfrm>
          <a:custGeom>
            <a:avLst/>
            <a:gdLst/>
            <a:ahLst/>
            <a:cxnLst/>
            <a:rect l="0" t="0" r="0" b="0"/>
            <a:pathLst>
              <a:path w="188596" h="265236">
                <a:moveTo>
                  <a:pt x="0" y="128075"/>
                </a:moveTo>
                <a:lnTo>
                  <a:pt x="9102" y="132626"/>
                </a:lnTo>
                <a:lnTo>
                  <a:pt x="13688" y="133967"/>
                </a:lnTo>
                <a:lnTo>
                  <a:pt x="18650" y="134860"/>
                </a:lnTo>
                <a:lnTo>
                  <a:pt x="23864" y="135456"/>
                </a:lnTo>
                <a:lnTo>
                  <a:pt x="28292" y="135853"/>
                </a:lnTo>
                <a:lnTo>
                  <a:pt x="32196" y="136118"/>
                </a:lnTo>
                <a:lnTo>
                  <a:pt x="35752" y="136295"/>
                </a:lnTo>
                <a:lnTo>
                  <a:pt x="44782" y="136491"/>
                </a:lnTo>
                <a:lnTo>
                  <a:pt x="49857" y="136543"/>
                </a:lnTo>
                <a:lnTo>
                  <a:pt x="55146" y="135625"/>
                </a:lnTo>
                <a:lnTo>
                  <a:pt x="60576" y="134061"/>
                </a:lnTo>
                <a:lnTo>
                  <a:pt x="66102" y="132066"/>
                </a:lnTo>
                <a:lnTo>
                  <a:pt x="71691" y="129783"/>
                </a:lnTo>
                <a:lnTo>
                  <a:pt x="77321" y="127309"/>
                </a:lnTo>
                <a:lnTo>
                  <a:pt x="82980" y="124707"/>
                </a:lnTo>
                <a:lnTo>
                  <a:pt x="109148" y="111943"/>
                </a:lnTo>
                <a:lnTo>
                  <a:pt x="117533" y="106843"/>
                </a:lnTo>
                <a:lnTo>
                  <a:pt x="125028" y="101538"/>
                </a:lnTo>
                <a:lnTo>
                  <a:pt x="131929" y="96096"/>
                </a:lnTo>
                <a:lnTo>
                  <a:pt x="138435" y="90563"/>
                </a:lnTo>
                <a:lnTo>
                  <a:pt x="144678" y="84970"/>
                </a:lnTo>
                <a:lnTo>
                  <a:pt x="150745" y="79336"/>
                </a:lnTo>
                <a:lnTo>
                  <a:pt x="154789" y="73675"/>
                </a:lnTo>
                <a:lnTo>
                  <a:pt x="157485" y="67996"/>
                </a:lnTo>
                <a:lnTo>
                  <a:pt x="159282" y="62305"/>
                </a:lnTo>
                <a:lnTo>
                  <a:pt x="160480" y="57558"/>
                </a:lnTo>
                <a:lnTo>
                  <a:pt x="161813" y="49744"/>
                </a:lnTo>
                <a:lnTo>
                  <a:pt x="162167" y="45375"/>
                </a:lnTo>
                <a:lnTo>
                  <a:pt x="162404" y="40556"/>
                </a:lnTo>
                <a:lnTo>
                  <a:pt x="162562" y="35439"/>
                </a:lnTo>
                <a:lnTo>
                  <a:pt x="161714" y="31075"/>
                </a:lnTo>
                <a:lnTo>
                  <a:pt x="158233" y="23686"/>
                </a:lnTo>
                <a:lnTo>
                  <a:pt x="153511" y="17228"/>
                </a:lnTo>
                <a:lnTo>
                  <a:pt x="150918" y="14172"/>
                </a:lnTo>
                <a:lnTo>
                  <a:pt x="147285" y="11182"/>
                </a:lnTo>
                <a:lnTo>
                  <a:pt x="142957" y="8236"/>
                </a:lnTo>
                <a:lnTo>
                  <a:pt x="138167" y="5320"/>
                </a:lnTo>
                <a:lnTo>
                  <a:pt x="133069" y="3376"/>
                </a:lnTo>
                <a:lnTo>
                  <a:pt x="127765" y="2080"/>
                </a:lnTo>
                <a:lnTo>
                  <a:pt x="122325" y="1216"/>
                </a:lnTo>
                <a:lnTo>
                  <a:pt x="117745" y="640"/>
                </a:lnTo>
                <a:lnTo>
                  <a:pt x="113739" y="256"/>
                </a:lnTo>
                <a:lnTo>
                  <a:pt x="110116" y="0"/>
                </a:lnTo>
                <a:lnTo>
                  <a:pt x="105796" y="782"/>
                </a:lnTo>
                <a:lnTo>
                  <a:pt x="101010" y="2255"/>
                </a:lnTo>
                <a:lnTo>
                  <a:pt x="95915" y="4190"/>
                </a:lnTo>
                <a:lnTo>
                  <a:pt x="90613" y="6433"/>
                </a:lnTo>
                <a:lnTo>
                  <a:pt x="85174" y="8880"/>
                </a:lnTo>
                <a:lnTo>
                  <a:pt x="79643" y="11464"/>
                </a:lnTo>
                <a:lnTo>
                  <a:pt x="74050" y="15092"/>
                </a:lnTo>
                <a:lnTo>
                  <a:pt x="68417" y="19415"/>
                </a:lnTo>
                <a:lnTo>
                  <a:pt x="62756" y="24203"/>
                </a:lnTo>
                <a:lnTo>
                  <a:pt x="58030" y="29300"/>
                </a:lnTo>
                <a:lnTo>
                  <a:pt x="53926" y="34602"/>
                </a:lnTo>
                <a:lnTo>
                  <a:pt x="50238" y="40042"/>
                </a:lnTo>
                <a:lnTo>
                  <a:pt x="46828" y="45574"/>
                </a:lnTo>
                <a:lnTo>
                  <a:pt x="43601" y="51167"/>
                </a:lnTo>
                <a:lnTo>
                  <a:pt x="40497" y="56800"/>
                </a:lnTo>
                <a:lnTo>
                  <a:pt x="36523" y="65319"/>
                </a:lnTo>
                <a:lnTo>
                  <a:pt x="27028" y="87483"/>
                </a:lnTo>
                <a:lnTo>
                  <a:pt x="23733" y="98157"/>
                </a:lnTo>
                <a:lnTo>
                  <a:pt x="21537" y="108129"/>
                </a:lnTo>
                <a:lnTo>
                  <a:pt x="20074" y="117635"/>
                </a:lnTo>
                <a:lnTo>
                  <a:pt x="19097" y="125878"/>
                </a:lnTo>
                <a:lnTo>
                  <a:pt x="18447" y="133278"/>
                </a:lnTo>
                <a:lnTo>
                  <a:pt x="18012" y="140116"/>
                </a:lnTo>
                <a:lnTo>
                  <a:pt x="19628" y="149437"/>
                </a:lnTo>
                <a:lnTo>
                  <a:pt x="22611" y="160414"/>
                </a:lnTo>
                <a:lnTo>
                  <a:pt x="36534" y="203149"/>
                </a:lnTo>
                <a:lnTo>
                  <a:pt x="40548" y="210509"/>
                </a:lnTo>
                <a:lnTo>
                  <a:pt x="45130" y="216369"/>
                </a:lnTo>
                <a:lnTo>
                  <a:pt x="50089" y="221228"/>
                </a:lnTo>
                <a:lnTo>
                  <a:pt x="54348" y="226372"/>
                </a:lnTo>
                <a:lnTo>
                  <a:pt x="58140" y="231706"/>
                </a:lnTo>
                <a:lnTo>
                  <a:pt x="61619" y="237168"/>
                </a:lnTo>
                <a:lnTo>
                  <a:pt x="66797" y="240809"/>
                </a:lnTo>
                <a:lnTo>
                  <a:pt x="73106" y="243235"/>
                </a:lnTo>
                <a:lnTo>
                  <a:pt x="80171" y="244854"/>
                </a:lnTo>
                <a:lnTo>
                  <a:pt x="85832" y="246885"/>
                </a:lnTo>
                <a:lnTo>
                  <a:pt x="90559" y="249192"/>
                </a:lnTo>
                <a:lnTo>
                  <a:pt x="94663" y="251682"/>
                </a:lnTo>
                <a:lnTo>
                  <a:pt x="99303" y="254295"/>
                </a:lnTo>
                <a:lnTo>
                  <a:pt x="109540" y="259738"/>
                </a:lnTo>
                <a:lnTo>
                  <a:pt x="116842" y="261570"/>
                </a:lnTo>
                <a:lnTo>
                  <a:pt x="125519" y="262792"/>
                </a:lnTo>
                <a:lnTo>
                  <a:pt x="135115" y="263606"/>
                </a:lnTo>
                <a:lnTo>
                  <a:pt x="143416" y="264149"/>
                </a:lnTo>
                <a:lnTo>
                  <a:pt x="157721" y="264753"/>
                </a:lnTo>
                <a:lnTo>
                  <a:pt x="188595" y="2652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3"/>
          <p:cNvSpPr/>
          <p:nvPr/>
        </p:nvSpPr>
        <p:spPr>
          <a:xfrm>
            <a:off x="6699383" y="3670888"/>
            <a:ext cx="212910" cy="270631"/>
          </a:xfrm>
          <a:custGeom>
            <a:avLst/>
            <a:gdLst/>
            <a:ahLst/>
            <a:cxnLst/>
            <a:rect l="0" t="0" r="0" b="0"/>
            <a:pathLst>
              <a:path w="212910" h="270631">
                <a:moveTo>
                  <a:pt x="101467" y="41004"/>
                </a:moveTo>
                <a:lnTo>
                  <a:pt x="101467" y="14311"/>
                </a:lnTo>
                <a:lnTo>
                  <a:pt x="100515" y="10826"/>
                </a:lnTo>
                <a:lnTo>
                  <a:pt x="96916" y="4414"/>
                </a:lnTo>
                <a:lnTo>
                  <a:pt x="94623" y="2323"/>
                </a:lnTo>
                <a:lnTo>
                  <a:pt x="92141" y="929"/>
                </a:lnTo>
                <a:lnTo>
                  <a:pt x="89535" y="0"/>
                </a:lnTo>
                <a:lnTo>
                  <a:pt x="86844" y="333"/>
                </a:lnTo>
                <a:lnTo>
                  <a:pt x="84099" y="1508"/>
                </a:lnTo>
                <a:lnTo>
                  <a:pt x="77556" y="5353"/>
                </a:lnTo>
                <a:lnTo>
                  <a:pt x="68296" y="10236"/>
                </a:lnTo>
                <a:lnTo>
                  <a:pt x="64114" y="13825"/>
                </a:lnTo>
                <a:lnTo>
                  <a:pt x="60372" y="18122"/>
                </a:lnTo>
                <a:lnTo>
                  <a:pt x="56925" y="22892"/>
                </a:lnTo>
                <a:lnTo>
                  <a:pt x="53675" y="27977"/>
                </a:lnTo>
                <a:lnTo>
                  <a:pt x="50555" y="33272"/>
                </a:lnTo>
                <a:lnTo>
                  <a:pt x="47523" y="38707"/>
                </a:lnTo>
                <a:lnTo>
                  <a:pt x="24030" y="78792"/>
                </a:lnTo>
                <a:lnTo>
                  <a:pt x="15298" y="94629"/>
                </a:lnTo>
                <a:lnTo>
                  <a:pt x="12588" y="103424"/>
                </a:lnTo>
                <a:lnTo>
                  <a:pt x="10782" y="113097"/>
                </a:lnTo>
                <a:lnTo>
                  <a:pt x="9578" y="123356"/>
                </a:lnTo>
                <a:lnTo>
                  <a:pt x="7823" y="133053"/>
                </a:lnTo>
                <a:lnTo>
                  <a:pt x="5699" y="142375"/>
                </a:lnTo>
                <a:lnTo>
                  <a:pt x="3331" y="151447"/>
                </a:lnTo>
                <a:lnTo>
                  <a:pt x="1753" y="162258"/>
                </a:lnTo>
                <a:lnTo>
                  <a:pt x="701" y="174228"/>
                </a:lnTo>
                <a:lnTo>
                  <a:pt x="0" y="186970"/>
                </a:lnTo>
                <a:lnTo>
                  <a:pt x="484" y="199274"/>
                </a:lnTo>
                <a:lnTo>
                  <a:pt x="1760" y="211288"/>
                </a:lnTo>
                <a:lnTo>
                  <a:pt x="3563" y="223106"/>
                </a:lnTo>
                <a:lnTo>
                  <a:pt x="5717" y="231938"/>
                </a:lnTo>
                <a:lnTo>
                  <a:pt x="8106" y="238779"/>
                </a:lnTo>
                <a:lnTo>
                  <a:pt x="10652" y="244291"/>
                </a:lnTo>
                <a:lnTo>
                  <a:pt x="13301" y="248919"/>
                </a:lnTo>
                <a:lnTo>
                  <a:pt x="18784" y="256600"/>
                </a:lnTo>
                <a:lnTo>
                  <a:pt x="24396" y="263190"/>
                </a:lnTo>
                <a:lnTo>
                  <a:pt x="27226" y="266280"/>
                </a:lnTo>
                <a:lnTo>
                  <a:pt x="30065" y="268341"/>
                </a:lnTo>
                <a:lnTo>
                  <a:pt x="35760" y="270630"/>
                </a:lnTo>
                <a:lnTo>
                  <a:pt x="38613" y="270288"/>
                </a:lnTo>
                <a:lnTo>
                  <a:pt x="41466" y="269108"/>
                </a:lnTo>
                <a:lnTo>
                  <a:pt x="44322" y="267368"/>
                </a:lnTo>
                <a:lnTo>
                  <a:pt x="50034" y="265436"/>
                </a:lnTo>
                <a:lnTo>
                  <a:pt x="52890" y="264920"/>
                </a:lnTo>
                <a:lnTo>
                  <a:pt x="58605" y="261807"/>
                </a:lnTo>
                <a:lnTo>
                  <a:pt x="61463" y="259644"/>
                </a:lnTo>
                <a:lnTo>
                  <a:pt x="67177" y="252160"/>
                </a:lnTo>
                <a:lnTo>
                  <a:pt x="70034" y="247497"/>
                </a:lnTo>
                <a:lnTo>
                  <a:pt x="75749" y="239776"/>
                </a:lnTo>
                <a:lnTo>
                  <a:pt x="78607" y="236384"/>
                </a:lnTo>
                <a:lnTo>
                  <a:pt x="82417" y="231265"/>
                </a:lnTo>
                <a:lnTo>
                  <a:pt x="91730" y="217957"/>
                </a:lnTo>
                <a:lnTo>
                  <a:pt x="95927" y="208503"/>
                </a:lnTo>
                <a:lnTo>
                  <a:pt x="99679" y="197437"/>
                </a:lnTo>
                <a:lnTo>
                  <a:pt x="106387" y="174347"/>
                </a:lnTo>
                <a:lnTo>
                  <a:pt x="112543" y="154561"/>
                </a:lnTo>
                <a:lnTo>
                  <a:pt x="114566" y="145283"/>
                </a:lnTo>
                <a:lnTo>
                  <a:pt x="115914" y="136241"/>
                </a:lnTo>
                <a:lnTo>
                  <a:pt x="116814" y="127355"/>
                </a:lnTo>
                <a:lnTo>
                  <a:pt x="118365" y="118574"/>
                </a:lnTo>
                <a:lnTo>
                  <a:pt x="120352" y="109863"/>
                </a:lnTo>
                <a:lnTo>
                  <a:pt x="122630" y="101197"/>
                </a:lnTo>
                <a:lnTo>
                  <a:pt x="124148" y="92563"/>
                </a:lnTo>
                <a:lnTo>
                  <a:pt x="125160" y="83949"/>
                </a:lnTo>
                <a:lnTo>
                  <a:pt x="125835" y="75349"/>
                </a:lnTo>
                <a:lnTo>
                  <a:pt x="127237" y="63901"/>
                </a:lnTo>
                <a:lnTo>
                  <a:pt x="131335" y="35940"/>
                </a:lnTo>
                <a:lnTo>
                  <a:pt x="131856" y="25246"/>
                </a:lnTo>
                <a:lnTo>
                  <a:pt x="131252" y="17164"/>
                </a:lnTo>
                <a:lnTo>
                  <a:pt x="127987" y="1899"/>
                </a:lnTo>
                <a:lnTo>
                  <a:pt x="127720" y="1599"/>
                </a:lnTo>
                <a:lnTo>
                  <a:pt x="127542" y="2352"/>
                </a:lnTo>
                <a:lnTo>
                  <a:pt x="127422" y="3806"/>
                </a:lnTo>
                <a:lnTo>
                  <a:pt x="128295" y="8585"/>
                </a:lnTo>
                <a:lnTo>
                  <a:pt x="131806" y="24056"/>
                </a:lnTo>
                <a:lnTo>
                  <a:pt x="133123" y="31610"/>
                </a:lnTo>
                <a:lnTo>
                  <a:pt x="134001" y="38551"/>
                </a:lnTo>
                <a:lnTo>
                  <a:pt x="134585" y="45084"/>
                </a:lnTo>
                <a:lnTo>
                  <a:pt x="136881" y="57059"/>
                </a:lnTo>
                <a:lnTo>
                  <a:pt x="144512" y="90685"/>
                </a:lnTo>
                <a:lnTo>
                  <a:pt x="148261" y="104605"/>
                </a:lnTo>
                <a:lnTo>
                  <a:pt x="151713" y="115789"/>
                </a:lnTo>
                <a:lnTo>
                  <a:pt x="164097" y="151979"/>
                </a:lnTo>
                <a:lnTo>
                  <a:pt x="167033" y="159755"/>
                </a:lnTo>
                <a:lnTo>
                  <a:pt x="169942" y="166844"/>
                </a:lnTo>
                <a:lnTo>
                  <a:pt x="172835" y="173475"/>
                </a:lnTo>
                <a:lnTo>
                  <a:pt x="178588" y="185923"/>
                </a:lnTo>
                <a:lnTo>
                  <a:pt x="190043" y="209436"/>
                </a:lnTo>
                <a:lnTo>
                  <a:pt x="192903" y="214252"/>
                </a:lnTo>
                <a:lnTo>
                  <a:pt x="195762" y="218415"/>
                </a:lnTo>
                <a:lnTo>
                  <a:pt x="212909" y="2295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4"/>
          <p:cNvSpPr/>
          <p:nvPr/>
        </p:nvSpPr>
        <p:spPr>
          <a:xfrm>
            <a:off x="7032974" y="3617595"/>
            <a:ext cx="349097" cy="299575"/>
          </a:xfrm>
          <a:custGeom>
            <a:avLst/>
            <a:gdLst/>
            <a:ahLst/>
            <a:cxnLst/>
            <a:rect l="0" t="0" r="0" b="0"/>
            <a:pathLst>
              <a:path w="349097" h="299575">
                <a:moveTo>
                  <a:pt x="119348" y="0"/>
                </a:moveTo>
                <a:lnTo>
                  <a:pt x="105695" y="4550"/>
                </a:lnTo>
                <a:lnTo>
                  <a:pt x="96453" y="6785"/>
                </a:lnTo>
                <a:lnTo>
                  <a:pt x="92655" y="7381"/>
                </a:lnTo>
                <a:lnTo>
                  <a:pt x="83355" y="13122"/>
                </a:lnTo>
                <a:lnTo>
                  <a:pt x="78207" y="17321"/>
                </a:lnTo>
                <a:lnTo>
                  <a:pt x="69060" y="26787"/>
                </a:lnTo>
                <a:lnTo>
                  <a:pt x="43659" y="55085"/>
                </a:lnTo>
                <a:lnTo>
                  <a:pt x="33646" y="67203"/>
                </a:lnTo>
                <a:lnTo>
                  <a:pt x="26019" y="77187"/>
                </a:lnTo>
                <a:lnTo>
                  <a:pt x="19980" y="85748"/>
                </a:lnTo>
                <a:lnTo>
                  <a:pt x="15003" y="93360"/>
                </a:lnTo>
                <a:lnTo>
                  <a:pt x="10733" y="100340"/>
                </a:lnTo>
                <a:lnTo>
                  <a:pt x="6933" y="106898"/>
                </a:lnTo>
                <a:lnTo>
                  <a:pt x="4399" y="112223"/>
                </a:lnTo>
                <a:lnTo>
                  <a:pt x="1585" y="120679"/>
                </a:lnTo>
                <a:lnTo>
                  <a:pt x="334" y="127613"/>
                </a:lnTo>
                <a:lnTo>
                  <a:pt x="0" y="130795"/>
                </a:lnTo>
                <a:lnTo>
                  <a:pt x="730" y="132917"/>
                </a:lnTo>
                <a:lnTo>
                  <a:pt x="2170" y="134331"/>
                </a:lnTo>
                <a:lnTo>
                  <a:pt x="4082" y="135274"/>
                </a:lnTo>
                <a:lnTo>
                  <a:pt x="13995" y="142678"/>
                </a:lnTo>
                <a:lnTo>
                  <a:pt x="19502" y="144375"/>
                </a:lnTo>
                <a:lnTo>
                  <a:pt x="27957" y="145330"/>
                </a:lnTo>
                <a:lnTo>
                  <a:pt x="36185" y="148093"/>
                </a:lnTo>
                <a:lnTo>
                  <a:pt x="41046" y="150164"/>
                </a:lnTo>
                <a:lnTo>
                  <a:pt x="48096" y="152496"/>
                </a:lnTo>
                <a:lnTo>
                  <a:pt x="56607" y="155004"/>
                </a:lnTo>
                <a:lnTo>
                  <a:pt x="66091" y="157629"/>
                </a:lnTo>
                <a:lnTo>
                  <a:pt x="74318" y="160330"/>
                </a:lnTo>
                <a:lnTo>
                  <a:pt x="81708" y="163085"/>
                </a:lnTo>
                <a:lnTo>
                  <a:pt x="88540" y="165873"/>
                </a:lnTo>
                <a:lnTo>
                  <a:pt x="94999" y="168684"/>
                </a:lnTo>
                <a:lnTo>
                  <a:pt x="107256" y="174348"/>
                </a:lnTo>
                <a:lnTo>
                  <a:pt x="114144" y="179097"/>
                </a:lnTo>
                <a:lnTo>
                  <a:pt x="121594" y="185120"/>
                </a:lnTo>
                <a:lnTo>
                  <a:pt x="129418" y="191993"/>
                </a:lnTo>
                <a:lnTo>
                  <a:pt x="135586" y="198480"/>
                </a:lnTo>
                <a:lnTo>
                  <a:pt x="140651" y="204710"/>
                </a:lnTo>
                <a:lnTo>
                  <a:pt x="144980" y="210768"/>
                </a:lnTo>
                <a:lnTo>
                  <a:pt x="148819" y="216712"/>
                </a:lnTo>
                <a:lnTo>
                  <a:pt x="152330" y="222579"/>
                </a:lnTo>
                <a:lnTo>
                  <a:pt x="155624" y="228396"/>
                </a:lnTo>
                <a:lnTo>
                  <a:pt x="156866" y="234179"/>
                </a:lnTo>
                <a:lnTo>
                  <a:pt x="156743" y="239939"/>
                </a:lnTo>
                <a:lnTo>
                  <a:pt x="155708" y="245684"/>
                </a:lnTo>
                <a:lnTo>
                  <a:pt x="154558" y="254608"/>
                </a:lnTo>
                <a:lnTo>
                  <a:pt x="154251" y="258321"/>
                </a:lnTo>
                <a:lnTo>
                  <a:pt x="152142" y="263654"/>
                </a:lnTo>
                <a:lnTo>
                  <a:pt x="148831" y="270066"/>
                </a:lnTo>
                <a:lnTo>
                  <a:pt x="144718" y="277199"/>
                </a:lnTo>
                <a:lnTo>
                  <a:pt x="141024" y="281954"/>
                </a:lnTo>
                <a:lnTo>
                  <a:pt x="137609" y="285124"/>
                </a:lnTo>
                <a:lnTo>
                  <a:pt x="128251" y="292126"/>
                </a:lnTo>
                <a:lnTo>
                  <a:pt x="125283" y="294763"/>
                </a:lnTo>
                <a:lnTo>
                  <a:pt x="122352" y="296521"/>
                </a:lnTo>
                <a:lnTo>
                  <a:pt x="116556" y="298474"/>
                </a:lnTo>
                <a:lnTo>
                  <a:pt x="108265" y="299343"/>
                </a:lnTo>
                <a:lnTo>
                  <a:pt x="103387" y="299574"/>
                </a:lnTo>
                <a:lnTo>
                  <a:pt x="92887" y="297292"/>
                </a:lnTo>
                <a:lnTo>
                  <a:pt x="82822" y="293102"/>
                </a:lnTo>
                <a:lnTo>
                  <a:pt x="75175" y="288065"/>
                </a:lnTo>
                <a:lnTo>
                  <a:pt x="65514" y="279874"/>
                </a:lnTo>
                <a:lnTo>
                  <a:pt x="63456" y="277070"/>
                </a:lnTo>
                <a:lnTo>
                  <a:pt x="61170" y="271415"/>
                </a:lnTo>
                <a:lnTo>
                  <a:pt x="59882" y="262876"/>
                </a:lnTo>
                <a:lnTo>
                  <a:pt x="59501" y="254313"/>
                </a:lnTo>
                <a:lnTo>
                  <a:pt x="60400" y="251457"/>
                </a:lnTo>
                <a:lnTo>
                  <a:pt x="63939" y="245743"/>
                </a:lnTo>
                <a:lnTo>
                  <a:pt x="71227" y="240029"/>
                </a:lnTo>
                <a:lnTo>
                  <a:pt x="81768" y="233362"/>
                </a:lnTo>
                <a:lnTo>
                  <a:pt x="95978" y="224049"/>
                </a:lnTo>
                <a:lnTo>
                  <a:pt x="102816" y="220803"/>
                </a:lnTo>
                <a:lnTo>
                  <a:pt x="109279" y="218639"/>
                </a:lnTo>
                <a:lnTo>
                  <a:pt x="115493" y="217197"/>
                </a:lnTo>
                <a:lnTo>
                  <a:pt x="121540" y="215283"/>
                </a:lnTo>
                <a:lnTo>
                  <a:pt x="127478" y="213054"/>
                </a:lnTo>
                <a:lnTo>
                  <a:pt x="133339" y="210616"/>
                </a:lnTo>
                <a:lnTo>
                  <a:pt x="140105" y="208038"/>
                </a:lnTo>
                <a:lnTo>
                  <a:pt x="155244" y="202634"/>
                </a:lnTo>
                <a:lnTo>
                  <a:pt x="179831" y="194236"/>
                </a:lnTo>
                <a:lnTo>
                  <a:pt x="190151" y="189498"/>
                </a:lnTo>
                <a:lnTo>
                  <a:pt x="201792" y="183482"/>
                </a:lnTo>
                <a:lnTo>
                  <a:pt x="214316" y="176614"/>
                </a:lnTo>
                <a:lnTo>
                  <a:pt x="227427" y="170130"/>
                </a:lnTo>
                <a:lnTo>
                  <a:pt x="240931" y="163902"/>
                </a:lnTo>
                <a:lnTo>
                  <a:pt x="254696" y="157845"/>
                </a:lnTo>
                <a:lnTo>
                  <a:pt x="265778" y="151903"/>
                </a:lnTo>
                <a:lnTo>
                  <a:pt x="275070" y="146036"/>
                </a:lnTo>
                <a:lnTo>
                  <a:pt x="283170" y="140220"/>
                </a:lnTo>
                <a:lnTo>
                  <a:pt x="290475" y="134437"/>
                </a:lnTo>
                <a:lnTo>
                  <a:pt x="297250" y="128677"/>
                </a:lnTo>
                <a:lnTo>
                  <a:pt x="303672" y="122932"/>
                </a:lnTo>
                <a:lnTo>
                  <a:pt x="308906" y="117197"/>
                </a:lnTo>
                <a:lnTo>
                  <a:pt x="313348" y="111469"/>
                </a:lnTo>
                <a:lnTo>
                  <a:pt x="317261" y="105745"/>
                </a:lnTo>
                <a:lnTo>
                  <a:pt x="324149" y="96845"/>
                </a:lnTo>
                <a:lnTo>
                  <a:pt x="330386" y="88762"/>
                </a:lnTo>
                <a:lnTo>
                  <a:pt x="333383" y="83939"/>
                </a:lnTo>
                <a:lnTo>
                  <a:pt x="336332" y="78820"/>
                </a:lnTo>
                <a:lnTo>
                  <a:pt x="342151" y="70591"/>
                </a:lnTo>
                <a:lnTo>
                  <a:pt x="345036" y="67063"/>
                </a:lnTo>
                <a:lnTo>
                  <a:pt x="348241" y="60603"/>
                </a:lnTo>
                <a:lnTo>
                  <a:pt x="349096" y="57547"/>
                </a:lnTo>
                <a:lnTo>
                  <a:pt x="348713" y="54557"/>
                </a:lnTo>
                <a:lnTo>
                  <a:pt x="347505" y="51611"/>
                </a:lnTo>
                <a:lnTo>
                  <a:pt x="345749" y="48695"/>
                </a:lnTo>
                <a:lnTo>
                  <a:pt x="343795" y="42914"/>
                </a:lnTo>
                <a:lnTo>
                  <a:pt x="343274" y="40039"/>
                </a:lnTo>
                <a:lnTo>
                  <a:pt x="341975" y="38123"/>
                </a:lnTo>
                <a:lnTo>
                  <a:pt x="340156" y="36845"/>
                </a:lnTo>
                <a:lnTo>
                  <a:pt x="337991" y="35993"/>
                </a:lnTo>
                <a:lnTo>
                  <a:pt x="334642" y="36378"/>
                </a:lnTo>
                <a:lnTo>
                  <a:pt x="325842" y="39345"/>
                </a:lnTo>
                <a:lnTo>
                  <a:pt x="319876" y="42423"/>
                </a:lnTo>
                <a:lnTo>
                  <a:pt x="313041" y="46379"/>
                </a:lnTo>
                <a:lnTo>
                  <a:pt x="305626" y="50922"/>
                </a:lnTo>
                <a:lnTo>
                  <a:pt x="298779" y="54903"/>
                </a:lnTo>
                <a:lnTo>
                  <a:pt x="286090" y="61866"/>
                </a:lnTo>
                <a:lnTo>
                  <a:pt x="280040" y="66009"/>
                </a:lnTo>
                <a:lnTo>
                  <a:pt x="274101" y="70676"/>
                </a:lnTo>
                <a:lnTo>
                  <a:pt x="268236" y="75692"/>
                </a:lnTo>
                <a:lnTo>
                  <a:pt x="262422" y="80941"/>
                </a:lnTo>
                <a:lnTo>
                  <a:pt x="250882" y="91854"/>
                </a:lnTo>
                <a:lnTo>
                  <a:pt x="246090" y="97431"/>
                </a:lnTo>
                <a:lnTo>
                  <a:pt x="241943" y="103054"/>
                </a:lnTo>
                <a:lnTo>
                  <a:pt x="238225" y="108707"/>
                </a:lnTo>
                <a:lnTo>
                  <a:pt x="234794" y="114381"/>
                </a:lnTo>
                <a:lnTo>
                  <a:pt x="231555" y="120069"/>
                </a:lnTo>
                <a:lnTo>
                  <a:pt x="228443" y="125766"/>
                </a:lnTo>
                <a:lnTo>
                  <a:pt x="224985" y="134636"/>
                </a:lnTo>
                <a:lnTo>
                  <a:pt x="223448" y="142706"/>
                </a:lnTo>
                <a:lnTo>
                  <a:pt x="223038" y="147524"/>
                </a:lnTo>
                <a:lnTo>
                  <a:pt x="222764" y="152642"/>
                </a:lnTo>
                <a:lnTo>
                  <a:pt x="222461" y="163408"/>
                </a:lnTo>
                <a:lnTo>
                  <a:pt x="222380" y="168946"/>
                </a:lnTo>
                <a:lnTo>
                  <a:pt x="224231" y="173591"/>
                </a:lnTo>
                <a:lnTo>
                  <a:pt x="227370" y="177640"/>
                </a:lnTo>
                <a:lnTo>
                  <a:pt x="234985" y="185631"/>
                </a:lnTo>
                <a:lnTo>
                  <a:pt x="238350" y="190429"/>
                </a:lnTo>
                <a:lnTo>
                  <a:pt x="241545" y="195532"/>
                </a:lnTo>
                <a:lnTo>
                  <a:pt x="247635" y="203743"/>
                </a:lnTo>
                <a:lnTo>
                  <a:pt x="250593" y="207266"/>
                </a:lnTo>
                <a:lnTo>
                  <a:pt x="258959" y="213721"/>
                </a:lnTo>
                <a:lnTo>
                  <a:pt x="269027" y="219764"/>
                </a:lnTo>
                <a:lnTo>
                  <a:pt x="279852" y="225625"/>
                </a:lnTo>
                <a:lnTo>
                  <a:pt x="285406" y="227569"/>
                </a:lnTo>
                <a:lnTo>
                  <a:pt x="291013" y="228865"/>
                </a:lnTo>
                <a:lnTo>
                  <a:pt x="316516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65"/>
          <p:cNvSpPr/>
          <p:nvPr/>
        </p:nvSpPr>
        <p:spPr>
          <a:xfrm>
            <a:off x="7487259" y="3453394"/>
            <a:ext cx="299429" cy="421296"/>
          </a:xfrm>
          <a:custGeom>
            <a:avLst/>
            <a:gdLst/>
            <a:ahLst/>
            <a:cxnLst/>
            <a:rect l="0" t="0" r="0" b="0"/>
            <a:pathLst>
              <a:path w="299429" h="421296">
                <a:moveTo>
                  <a:pt x="110833" y="207063"/>
                </a:moveTo>
                <a:lnTo>
                  <a:pt x="101732" y="197962"/>
                </a:lnTo>
                <a:lnTo>
                  <a:pt x="98098" y="195280"/>
                </a:lnTo>
                <a:lnTo>
                  <a:pt x="91521" y="192301"/>
                </a:lnTo>
                <a:lnTo>
                  <a:pt x="82463" y="190624"/>
                </a:lnTo>
                <a:lnTo>
                  <a:pt x="79537" y="191341"/>
                </a:lnTo>
                <a:lnTo>
                  <a:pt x="73746" y="194678"/>
                </a:lnTo>
                <a:lnTo>
                  <a:pt x="65131" y="201912"/>
                </a:lnTo>
                <a:lnTo>
                  <a:pt x="56866" y="209854"/>
                </a:lnTo>
                <a:lnTo>
                  <a:pt x="47795" y="219734"/>
                </a:lnTo>
                <a:lnTo>
                  <a:pt x="40589" y="230474"/>
                </a:lnTo>
                <a:lnTo>
                  <a:pt x="37334" y="236958"/>
                </a:lnTo>
                <a:lnTo>
                  <a:pt x="34211" y="244138"/>
                </a:lnTo>
                <a:lnTo>
                  <a:pt x="31176" y="251782"/>
                </a:lnTo>
                <a:lnTo>
                  <a:pt x="27248" y="259736"/>
                </a:lnTo>
                <a:lnTo>
                  <a:pt x="22726" y="267896"/>
                </a:lnTo>
                <a:lnTo>
                  <a:pt x="17804" y="276193"/>
                </a:lnTo>
                <a:lnTo>
                  <a:pt x="13572" y="287440"/>
                </a:lnTo>
                <a:lnTo>
                  <a:pt x="9797" y="300653"/>
                </a:lnTo>
                <a:lnTo>
                  <a:pt x="6329" y="315176"/>
                </a:lnTo>
                <a:lnTo>
                  <a:pt x="4016" y="326764"/>
                </a:lnTo>
                <a:lnTo>
                  <a:pt x="2474" y="336393"/>
                </a:lnTo>
                <a:lnTo>
                  <a:pt x="1446" y="344718"/>
                </a:lnTo>
                <a:lnTo>
                  <a:pt x="761" y="354078"/>
                </a:lnTo>
                <a:lnTo>
                  <a:pt x="304" y="364128"/>
                </a:lnTo>
                <a:lnTo>
                  <a:pt x="0" y="374638"/>
                </a:lnTo>
                <a:lnTo>
                  <a:pt x="749" y="382597"/>
                </a:lnTo>
                <a:lnTo>
                  <a:pt x="4122" y="393981"/>
                </a:lnTo>
                <a:lnTo>
                  <a:pt x="8796" y="402215"/>
                </a:lnTo>
                <a:lnTo>
                  <a:pt x="11376" y="405744"/>
                </a:lnTo>
                <a:lnTo>
                  <a:pt x="14048" y="408097"/>
                </a:lnTo>
                <a:lnTo>
                  <a:pt x="16782" y="409666"/>
                </a:lnTo>
                <a:lnTo>
                  <a:pt x="19557" y="410711"/>
                </a:lnTo>
                <a:lnTo>
                  <a:pt x="27721" y="411873"/>
                </a:lnTo>
                <a:lnTo>
                  <a:pt x="36746" y="412390"/>
                </a:lnTo>
                <a:lnTo>
                  <a:pt x="43934" y="412620"/>
                </a:lnTo>
                <a:lnTo>
                  <a:pt x="47184" y="411728"/>
                </a:lnTo>
                <a:lnTo>
                  <a:pt x="53334" y="408198"/>
                </a:lnTo>
                <a:lnTo>
                  <a:pt x="61784" y="400914"/>
                </a:lnTo>
                <a:lnTo>
                  <a:pt x="70936" y="391327"/>
                </a:lnTo>
                <a:lnTo>
                  <a:pt x="78178" y="380715"/>
                </a:lnTo>
                <a:lnTo>
                  <a:pt x="81443" y="374266"/>
                </a:lnTo>
                <a:lnTo>
                  <a:pt x="84572" y="367110"/>
                </a:lnTo>
                <a:lnTo>
                  <a:pt x="87611" y="359481"/>
                </a:lnTo>
                <a:lnTo>
                  <a:pt x="93527" y="343384"/>
                </a:lnTo>
                <a:lnTo>
                  <a:pt x="96438" y="335091"/>
                </a:lnTo>
                <a:lnTo>
                  <a:pt x="107293" y="308097"/>
                </a:lnTo>
                <a:lnTo>
                  <a:pt x="114188" y="291564"/>
                </a:lnTo>
                <a:lnTo>
                  <a:pt x="118785" y="277685"/>
                </a:lnTo>
                <a:lnTo>
                  <a:pt x="121849" y="265574"/>
                </a:lnTo>
                <a:lnTo>
                  <a:pt x="123892" y="254643"/>
                </a:lnTo>
                <a:lnTo>
                  <a:pt x="127159" y="243546"/>
                </a:lnTo>
                <a:lnTo>
                  <a:pt x="131242" y="232337"/>
                </a:lnTo>
                <a:lnTo>
                  <a:pt x="135869" y="221055"/>
                </a:lnTo>
                <a:lnTo>
                  <a:pt x="138954" y="209723"/>
                </a:lnTo>
                <a:lnTo>
                  <a:pt x="141011" y="198359"/>
                </a:lnTo>
                <a:lnTo>
                  <a:pt x="156814" y="66195"/>
                </a:lnTo>
                <a:lnTo>
                  <a:pt x="159844" y="34600"/>
                </a:lnTo>
                <a:lnTo>
                  <a:pt x="161191" y="15160"/>
                </a:lnTo>
                <a:lnTo>
                  <a:pt x="161949" y="766"/>
                </a:lnTo>
                <a:lnTo>
                  <a:pt x="162056" y="0"/>
                </a:lnTo>
                <a:lnTo>
                  <a:pt x="162126" y="441"/>
                </a:lnTo>
                <a:lnTo>
                  <a:pt x="162264" y="124767"/>
                </a:lnTo>
                <a:lnTo>
                  <a:pt x="163218" y="141721"/>
                </a:lnTo>
                <a:lnTo>
                  <a:pt x="164807" y="156834"/>
                </a:lnTo>
                <a:lnTo>
                  <a:pt x="166818" y="170720"/>
                </a:lnTo>
                <a:lnTo>
                  <a:pt x="170064" y="187597"/>
                </a:lnTo>
                <a:lnTo>
                  <a:pt x="178750" y="226669"/>
                </a:lnTo>
                <a:lnTo>
                  <a:pt x="188961" y="266894"/>
                </a:lnTo>
                <a:lnTo>
                  <a:pt x="198897" y="303187"/>
                </a:lnTo>
                <a:lnTo>
                  <a:pt x="206487" y="328842"/>
                </a:lnTo>
                <a:lnTo>
                  <a:pt x="208892" y="339684"/>
                </a:lnTo>
                <a:lnTo>
                  <a:pt x="210496" y="349770"/>
                </a:lnTo>
                <a:lnTo>
                  <a:pt x="211565" y="359351"/>
                </a:lnTo>
                <a:lnTo>
                  <a:pt x="214183" y="367643"/>
                </a:lnTo>
                <a:lnTo>
                  <a:pt x="217833" y="375076"/>
                </a:lnTo>
                <a:lnTo>
                  <a:pt x="226016" y="387463"/>
                </a:lnTo>
                <a:lnTo>
                  <a:pt x="232828" y="396144"/>
                </a:lnTo>
                <a:lnTo>
                  <a:pt x="239031" y="405716"/>
                </a:lnTo>
                <a:lnTo>
                  <a:pt x="242018" y="410936"/>
                </a:lnTo>
                <a:lnTo>
                  <a:pt x="244962" y="414416"/>
                </a:lnTo>
                <a:lnTo>
                  <a:pt x="247878" y="416736"/>
                </a:lnTo>
                <a:lnTo>
                  <a:pt x="250774" y="418282"/>
                </a:lnTo>
                <a:lnTo>
                  <a:pt x="259072" y="420001"/>
                </a:lnTo>
                <a:lnTo>
                  <a:pt x="263951" y="420459"/>
                </a:lnTo>
                <a:lnTo>
                  <a:pt x="269109" y="420765"/>
                </a:lnTo>
                <a:lnTo>
                  <a:pt x="279921" y="421104"/>
                </a:lnTo>
                <a:lnTo>
                  <a:pt x="292166" y="421295"/>
                </a:lnTo>
                <a:lnTo>
                  <a:pt x="294587" y="420369"/>
                </a:lnTo>
                <a:lnTo>
                  <a:pt x="296201" y="418800"/>
                </a:lnTo>
                <a:lnTo>
                  <a:pt x="299428" y="4128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6"/>
          <p:cNvSpPr/>
          <p:nvPr/>
        </p:nvSpPr>
        <p:spPr>
          <a:xfrm>
            <a:off x="7975282" y="3463290"/>
            <a:ext cx="192328" cy="360663"/>
          </a:xfrm>
          <a:custGeom>
            <a:avLst/>
            <a:gdLst/>
            <a:ahLst/>
            <a:cxnLst/>
            <a:rect l="0" t="0" r="0" b="0"/>
            <a:pathLst>
              <a:path w="192328" h="360663">
                <a:moveTo>
                  <a:pt x="0" y="0"/>
                </a:moveTo>
                <a:lnTo>
                  <a:pt x="4551" y="13652"/>
                </a:lnTo>
                <a:lnTo>
                  <a:pt x="7797" y="31009"/>
                </a:lnTo>
                <a:lnTo>
                  <a:pt x="16482" y="85854"/>
                </a:lnTo>
                <a:lnTo>
                  <a:pt x="32083" y="200804"/>
                </a:lnTo>
                <a:lnTo>
                  <a:pt x="35677" y="231977"/>
                </a:lnTo>
                <a:lnTo>
                  <a:pt x="38072" y="256568"/>
                </a:lnTo>
                <a:lnTo>
                  <a:pt x="40733" y="292148"/>
                </a:lnTo>
                <a:lnTo>
                  <a:pt x="41917" y="314311"/>
                </a:lnTo>
                <a:lnTo>
                  <a:pt x="42442" y="330511"/>
                </a:lnTo>
                <a:lnTo>
                  <a:pt x="42780" y="356433"/>
                </a:lnTo>
                <a:lnTo>
                  <a:pt x="41854" y="359542"/>
                </a:lnTo>
                <a:lnTo>
                  <a:pt x="40286" y="360662"/>
                </a:lnTo>
                <a:lnTo>
                  <a:pt x="38287" y="360456"/>
                </a:lnTo>
                <a:lnTo>
                  <a:pt x="36956" y="358414"/>
                </a:lnTo>
                <a:lnTo>
                  <a:pt x="35474" y="351065"/>
                </a:lnTo>
                <a:lnTo>
                  <a:pt x="35080" y="342628"/>
                </a:lnTo>
                <a:lnTo>
                  <a:pt x="34525" y="306307"/>
                </a:lnTo>
                <a:lnTo>
                  <a:pt x="34322" y="258000"/>
                </a:lnTo>
                <a:lnTo>
                  <a:pt x="36215" y="249153"/>
                </a:lnTo>
                <a:lnTo>
                  <a:pt x="39384" y="240397"/>
                </a:lnTo>
                <a:lnTo>
                  <a:pt x="43400" y="231702"/>
                </a:lnTo>
                <a:lnTo>
                  <a:pt x="47984" y="224000"/>
                </a:lnTo>
                <a:lnTo>
                  <a:pt x="52944" y="216961"/>
                </a:lnTo>
                <a:lnTo>
                  <a:pt x="58157" y="210363"/>
                </a:lnTo>
                <a:lnTo>
                  <a:pt x="62584" y="204059"/>
                </a:lnTo>
                <a:lnTo>
                  <a:pt x="66487" y="197952"/>
                </a:lnTo>
                <a:lnTo>
                  <a:pt x="70042" y="191976"/>
                </a:lnTo>
                <a:lnTo>
                  <a:pt x="74318" y="187039"/>
                </a:lnTo>
                <a:lnTo>
                  <a:pt x="79072" y="182795"/>
                </a:lnTo>
                <a:lnTo>
                  <a:pt x="84148" y="179013"/>
                </a:lnTo>
                <a:lnTo>
                  <a:pt x="89436" y="175539"/>
                </a:lnTo>
                <a:lnTo>
                  <a:pt x="94867" y="172271"/>
                </a:lnTo>
                <a:lnTo>
                  <a:pt x="100392" y="169140"/>
                </a:lnTo>
                <a:lnTo>
                  <a:pt x="105981" y="167052"/>
                </a:lnTo>
                <a:lnTo>
                  <a:pt x="111611" y="165660"/>
                </a:lnTo>
                <a:lnTo>
                  <a:pt x="117270" y="164733"/>
                </a:lnTo>
                <a:lnTo>
                  <a:pt x="122947" y="164114"/>
                </a:lnTo>
                <a:lnTo>
                  <a:pt x="128638" y="163702"/>
                </a:lnTo>
                <a:lnTo>
                  <a:pt x="134336" y="163427"/>
                </a:lnTo>
                <a:lnTo>
                  <a:pt x="139087" y="164196"/>
                </a:lnTo>
                <a:lnTo>
                  <a:pt x="143207" y="165661"/>
                </a:lnTo>
                <a:lnTo>
                  <a:pt x="161215" y="174857"/>
                </a:lnTo>
                <a:lnTo>
                  <a:pt x="165579" y="177531"/>
                </a:lnTo>
                <a:lnTo>
                  <a:pt x="169441" y="180267"/>
                </a:lnTo>
                <a:lnTo>
                  <a:pt x="172968" y="183043"/>
                </a:lnTo>
                <a:lnTo>
                  <a:pt x="176272" y="186798"/>
                </a:lnTo>
                <a:lnTo>
                  <a:pt x="179427" y="191207"/>
                </a:lnTo>
                <a:lnTo>
                  <a:pt x="182482" y="196051"/>
                </a:lnTo>
                <a:lnTo>
                  <a:pt x="185474" y="202138"/>
                </a:lnTo>
                <a:lnTo>
                  <a:pt x="188419" y="209054"/>
                </a:lnTo>
                <a:lnTo>
                  <a:pt x="191335" y="216521"/>
                </a:lnTo>
                <a:lnTo>
                  <a:pt x="192327" y="223405"/>
                </a:lnTo>
                <a:lnTo>
                  <a:pt x="192036" y="229899"/>
                </a:lnTo>
                <a:lnTo>
                  <a:pt x="184724" y="267662"/>
                </a:lnTo>
                <a:lnTo>
                  <a:pt x="182204" y="277501"/>
                </a:lnTo>
                <a:lnTo>
                  <a:pt x="179572" y="285966"/>
                </a:lnTo>
                <a:lnTo>
                  <a:pt x="176866" y="293514"/>
                </a:lnTo>
                <a:lnTo>
                  <a:pt x="172202" y="301403"/>
                </a:lnTo>
                <a:lnTo>
                  <a:pt x="166237" y="309520"/>
                </a:lnTo>
                <a:lnTo>
                  <a:pt x="159402" y="317789"/>
                </a:lnTo>
                <a:lnTo>
                  <a:pt x="152941" y="325207"/>
                </a:lnTo>
                <a:lnTo>
                  <a:pt x="146728" y="332057"/>
                </a:lnTo>
                <a:lnTo>
                  <a:pt x="140681" y="338529"/>
                </a:lnTo>
                <a:lnTo>
                  <a:pt x="134745" y="343796"/>
                </a:lnTo>
                <a:lnTo>
                  <a:pt x="128883" y="348259"/>
                </a:lnTo>
                <a:lnTo>
                  <a:pt x="123070" y="352188"/>
                </a:lnTo>
                <a:lnTo>
                  <a:pt x="116336" y="354807"/>
                </a:lnTo>
                <a:lnTo>
                  <a:pt x="108990" y="356553"/>
                </a:lnTo>
                <a:lnTo>
                  <a:pt x="101235" y="357717"/>
                </a:lnTo>
                <a:lnTo>
                  <a:pt x="94161" y="358493"/>
                </a:lnTo>
                <a:lnTo>
                  <a:pt x="87539" y="359010"/>
                </a:lnTo>
                <a:lnTo>
                  <a:pt x="81219" y="359355"/>
                </a:lnTo>
                <a:lnTo>
                  <a:pt x="76054" y="358632"/>
                </a:lnTo>
                <a:lnTo>
                  <a:pt x="71657" y="357198"/>
                </a:lnTo>
                <a:lnTo>
                  <a:pt x="67775" y="355290"/>
                </a:lnTo>
                <a:lnTo>
                  <a:pt x="64233" y="353065"/>
                </a:lnTo>
                <a:lnTo>
                  <a:pt x="60919" y="350629"/>
                </a:lnTo>
                <a:lnTo>
                  <a:pt x="57757" y="348052"/>
                </a:lnTo>
                <a:lnTo>
                  <a:pt x="54698" y="345382"/>
                </a:lnTo>
                <a:lnTo>
                  <a:pt x="48757" y="339875"/>
                </a:lnTo>
                <a:lnTo>
                  <a:pt x="46793" y="337074"/>
                </a:lnTo>
                <a:lnTo>
                  <a:pt x="43639" y="328273"/>
                </a:lnTo>
                <a:lnTo>
                  <a:pt x="4286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7"/>
          <p:cNvSpPr/>
          <p:nvPr/>
        </p:nvSpPr>
        <p:spPr>
          <a:xfrm>
            <a:off x="8266747" y="3600617"/>
            <a:ext cx="462916" cy="400295"/>
          </a:xfrm>
          <a:custGeom>
            <a:avLst/>
            <a:gdLst/>
            <a:ahLst/>
            <a:cxnLst/>
            <a:rect l="0" t="0" r="0" b="0"/>
            <a:pathLst>
              <a:path w="462916" h="400295">
                <a:moveTo>
                  <a:pt x="0" y="8405"/>
                </a:moveTo>
                <a:lnTo>
                  <a:pt x="0" y="26608"/>
                </a:lnTo>
                <a:lnTo>
                  <a:pt x="953" y="33876"/>
                </a:lnTo>
                <a:lnTo>
                  <a:pt x="2540" y="40625"/>
                </a:lnTo>
                <a:lnTo>
                  <a:pt x="4551" y="47030"/>
                </a:lnTo>
                <a:lnTo>
                  <a:pt x="6844" y="57968"/>
                </a:lnTo>
                <a:lnTo>
                  <a:pt x="9325" y="71927"/>
                </a:lnTo>
                <a:lnTo>
                  <a:pt x="11932" y="87900"/>
                </a:lnTo>
                <a:lnTo>
                  <a:pt x="14622" y="100455"/>
                </a:lnTo>
                <a:lnTo>
                  <a:pt x="17368" y="110729"/>
                </a:lnTo>
                <a:lnTo>
                  <a:pt x="20151" y="119483"/>
                </a:lnTo>
                <a:lnTo>
                  <a:pt x="25784" y="139371"/>
                </a:lnTo>
                <a:lnTo>
                  <a:pt x="28619" y="150008"/>
                </a:lnTo>
                <a:lnTo>
                  <a:pt x="32415" y="159005"/>
                </a:lnTo>
                <a:lnTo>
                  <a:pt x="36850" y="166907"/>
                </a:lnTo>
                <a:lnTo>
                  <a:pt x="41711" y="174081"/>
                </a:lnTo>
                <a:lnTo>
                  <a:pt x="49654" y="184591"/>
                </a:lnTo>
                <a:lnTo>
                  <a:pt x="53105" y="188728"/>
                </a:lnTo>
                <a:lnTo>
                  <a:pt x="57311" y="191485"/>
                </a:lnTo>
                <a:lnTo>
                  <a:pt x="67064" y="194549"/>
                </a:lnTo>
                <a:lnTo>
                  <a:pt x="70427" y="193461"/>
                </a:lnTo>
                <a:lnTo>
                  <a:pt x="72668" y="190831"/>
                </a:lnTo>
                <a:lnTo>
                  <a:pt x="78018" y="179971"/>
                </a:lnTo>
                <a:lnTo>
                  <a:pt x="89919" y="159269"/>
                </a:lnTo>
                <a:lnTo>
                  <a:pt x="96141" y="147081"/>
                </a:lnTo>
                <a:lnTo>
                  <a:pt x="102194" y="134193"/>
                </a:lnTo>
                <a:lnTo>
                  <a:pt x="113048" y="110031"/>
                </a:lnTo>
                <a:lnTo>
                  <a:pt x="121046" y="92942"/>
                </a:lnTo>
                <a:lnTo>
                  <a:pt x="124512" y="84766"/>
                </a:lnTo>
                <a:lnTo>
                  <a:pt x="127776" y="76457"/>
                </a:lnTo>
                <a:lnTo>
                  <a:pt x="130903" y="68061"/>
                </a:lnTo>
                <a:lnTo>
                  <a:pt x="133942" y="57701"/>
                </a:lnTo>
                <a:lnTo>
                  <a:pt x="136919" y="46031"/>
                </a:lnTo>
                <a:lnTo>
                  <a:pt x="139856" y="33489"/>
                </a:lnTo>
                <a:lnTo>
                  <a:pt x="142768" y="23223"/>
                </a:lnTo>
                <a:lnTo>
                  <a:pt x="145661" y="14474"/>
                </a:lnTo>
                <a:lnTo>
                  <a:pt x="150464" y="2530"/>
                </a:lnTo>
                <a:lnTo>
                  <a:pt x="151744" y="678"/>
                </a:lnTo>
                <a:lnTo>
                  <a:pt x="153800" y="0"/>
                </a:lnTo>
                <a:lnTo>
                  <a:pt x="159161" y="7527"/>
                </a:lnTo>
                <a:lnTo>
                  <a:pt x="163257" y="13534"/>
                </a:lnTo>
                <a:lnTo>
                  <a:pt x="165989" y="20398"/>
                </a:lnTo>
                <a:lnTo>
                  <a:pt x="167808" y="27830"/>
                </a:lnTo>
                <a:lnTo>
                  <a:pt x="169022" y="35643"/>
                </a:lnTo>
                <a:lnTo>
                  <a:pt x="174595" y="57043"/>
                </a:lnTo>
                <a:lnTo>
                  <a:pt x="193485" y="124002"/>
                </a:lnTo>
                <a:lnTo>
                  <a:pt x="202332" y="151192"/>
                </a:lnTo>
                <a:lnTo>
                  <a:pt x="210136" y="172177"/>
                </a:lnTo>
                <a:lnTo>
                  <a:pt x="217244" y="189024"/>
                </a:lnTo>
                <a:lnTo>
                  <a:pt x="221981" y="203112"/>
                </a:lnTo>
                <a:lnTo>
                  <a:pt x="225140" y="215363"/>
                </a:lnTo>
                <a:lnTo>
                  <a:pt x="227246" y="226387"/>
                </a:lnTo>
                <a:lnTo>
                  <a:pt x="229602" y="236594"/>
                </a:lnTo>
                <a:lnTo>
                  <a:pt x="232126" y="246256"/>
                </a:lnTo>
                <a:lnTo>
                  <a:pt x="234760" y="255555"/>
                </a:lnTo>
                <a:lnTo>
                  <a:pt x="236517" y="267469"/>
                </a:lnTo>
                <a:lnTo>
                  <a:pt x="237688" y="281127"/>
                </a:lnTo>
                <a:lnTo>
                  <a:pt x="238989" y="307732"/>
                </a:lnTo>
                <a:lnTo>
                  <a:pt x="239567" y="325907"/>
                </a:lnTo>
                <a:lnTo>
                  <a:pt x="238769" y="335326"/>
                </a:lnTo>
                <a:lnTo>
                  <a:pt x="237284" y="345415"/>
                </a:lnTo>
                <a:lnTo>
                  <a:pt x="235342" y="355951"/>
                </a:lnTo>
                <a:lnTo>
                  <a:pt x="231190" y="364880"/>
                </a:lnTo>
                <a:lnTo>
                  <a:pt x="225564" y="372737"/>
                </a:lnTo>
                <a:lnTo>
                  <a:pt x="209074" y="390358"/>
                </a:lnTo>
                <a:lnTo>
                  <a:pt x="205105" y="394486"/>
                </a:lnTo>
                <a:lnTo>
                  <a:pt x="201507" y="397237"/>
                </a:lnTo>
                <a:lnTo>
                  <a:pt x="194969" y="400294"/>
                </a:lnTo>
                <a:lnTo>
                  <a:pt x="190939" y="400157"/>
                </a:lnTo>
                <a:lnTo>
                  <a:pt x="181382" y="397465"/>
                </a:lnTo>
                <a:lnTo>
                  <a:pt x="173324" y="393093"/>
                </a:lnTo>
                <a:lnTo>
                  <a:pt x="160390" y="382525"/>
                </a:lnTo>
                <a:lnTo>
                  <a:pt x="154469" y="374388"/>
                </a:lnTo>
                <a:lnTo>
                  <a:pt x="151557" y="369551"/>
                </a:lnTo>
                <a:lnTo>
                  <a:pt x="147710" y="361564"/>
                </a:lnTo>
                <a:lnTo>
                  <a:pt x="143241" y="351477"/>
                </a:lnTo>
                <a:lnTo>
                  <a:pt x="138357" y="339990"/>
                </a:lnTo>
                <a:lnTo>
                  <a:pt x="135101" y="329474"/>
                </a:lnTo>
                <a:lnTo>
                  <a:pt x="132929" y="319606"/>
                </a:lnTo>
                <a:lnTo>
                  <a:pt x="131482" y="310170"/>
                </a:lnTo>
                <a:lnTo>
                  <a:pt x="131469" y="300069"/>
                </a:lnTo>
                <a:lnTo>
                  <a:pt x="132414" y="289525"/>
                </a:lnTo>
                <a:lnTo>
                  <a:pt x="133996" y="278686"/>
                </a:lnTo>
                <a:lnTo>
                  <a:pt x="136956" y="268603"/>
                </a:lnTo>
                <a:lnTo>
                  <a:pt x="140834" y="259022"/>
                </a:lnTo>
                <a:lnTo>
                  <a:pt x="160746" y="218565"/>
                </a:lnTo>
                <a:lnTo>
                  <a:pt x="168124" y="209472"/>
                </a:lnTo>
                <a:lnTo>
                  <a:pt x="176853" y="201505"/>
                </a:lnTo>
                <a:lnTo>
                  <a:pt x="186482" y="194288"/>
                </a:lnTo>
                <a:lnTo>
                  <a:pt x="197664" y="186620"/>
                </a:lnTo>
                <a:lnTo>
                  <a:pt x="222789" y="170479"/>
                </a:lnTo>
                <a:lnTo>
                  <a:pt x="236156" y="163127"/>
                </a:lnTo>
                <a:lnTo>
                  <a:pt x="249830" y="156321"/>
                </a:lnTo>
                <a:lnTo>
                  <a:pt x="263708" y="149878"/>
                </a:lnTo>
                <a:lnTo>
                  <a:pt x="276771" y="144630"/>
                </a:lnTo>
                <a:lnTo>
                  <a:pt x="289288" y="140179"/>
                </a:lnTo>
                <a:lnTo>
                  <a:pt x="301444" y="136259"/>
                </a:lnTo>
                <a:lnTo>
                  <a:pt x="313357" y="132694"/>
                </a:lnTo>
                <a:lnTo>
                  <a:pt x="336755" y="126192"/>
                </a:lnTo>
                <a:lnTo>
                  <a:pt x="348329" y="124077"/>
                </a:lnTo>
                <a:lnTo>
                  <a:pt x="359855" y="122668"/>
                </a:lnTo>
                <a:lnTo>
                  <a:pt x="371348" y="121727"/>
                </a:lnTo>
                <a:lnTo>
                  <a:pt x="381868" y="122053"/>
                </a:lnTo>
                <a:lnTo>
                  <a:pt x="391739" y="123223"/>
                </a:lnTo>
                <a:lnTo>
                  <a:pt x="401177" y="124955"/>
                </a:lnTo>
                <a:lnTo>
                  <a:pt x="409373" y="126110"/>
                </a:lnTo>
                <a:lnTo>
                  <a:pt x="423562" y="127393"/>
                </a:lnTo>
                <a:lnTo>
                  <a:pt x="433677" y="130504"/>
                </a:lnTo>
                <a:lnTo>
                  <a:pt x="441348" y="135061"/>
                </a:lnTo>
                <a:lnTo>
                  <a:pt x="454034" y="145748"/>
                </a:lnTo>
                <a:lnTo>
                  <a:pt x="462915" y="1541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8"/>
          <p:cNvSpPr/>
          <p:nvPr/>
        </p:nvSpPr>
        <p:spPr>
          <a:xfrm>
            <a:off x="6752632" y="4080719"/>
            <a:ext cx="270879" cy="380629"/>
          </a:xfrm>
          <a:custGeom>
            <a:avLst/>
            <a:gdLst/>
            <a:ahLst/>
            <a:cxnLst/>
            <a:rect l="0" t="0" r="0" b="0"/>
            <a:pathLst>
              <a:path w="270879" h="380629">
                <a:moveTo>
                  <a:pt x="176805" y="16935"/>
                </a:moveTo>
                <a:lnTo>
                  <a:pt x="167703" y="7834"/>
                </a:lnTo>
                <a:lnTo>
                  <a:pt x="164070" y="5153"/>
                </a:lnTo>
                <a:lnTo>
                  <a:pt x="157493" y="2174"/>
                </a:lnTo>
                <a:lnTo>
                  <a:pt x="151394" y="850"/>
                </a:lnTo>
                <a:lnTo>
                  <a:pt x="145509" y="261"/>
                </a:lnTo>
                <a:lnTo>
                  <a:pt x="139718" y="0"/>
                </a:lnTo>
                <a:lnTo>
                  <a:pt x="136841" y="883"/>
                </a:lnTo>
                <a:lnTo>
                  <a:pt x="131103" y="4403"/>
                </a:lnTo>
                <a:lnTo>
                  <a:pt x="125378" y="9143"/>
                </a:lnTo>
                <a:lnTo>
                  <a:pt x="118706" y="14425"/>
                </a:lnTo>
                <a:lnTo>
                  <a:pt x="114260" y="17167"/>
                </a:lnTo>
                <a:lnTo>
                  <a:pt x="109391" y="19947"/>
                </a:lnTo>
                <a:lnTo>
                  <a:pt x="101382" y="27516"/>
                </a:lnTo>
                <a:lnTo>
                  <a:pt x="91281" y="38277"/>
                </a:lnTo>
                <a:lnTo>
                  <a:pt x="79784" y="51166"/>
                </a:lnTo>
                <a:lnTo>
                  <a:pt x="70215" y="64521"/>
                </a:lnTo>
                <a:lnTo>
                  <a:pt x="61930" y="78186"/>
                </a:lnTo>
                <a:lnTo>
                  <a:pt x="54502" y="92059"/>
                </a:lnTo>
                <a:lnTo>
                  <a:pt x="48597" y="102260"/>
                </a:lnTo>
                <a:lnTo>
                  <a:pt x="43708" y="110014"/>
                </a:lnTo>
                <a:lnTo>
                  <a:pt x="39496" y="116136"/>
                </a:lnTo>
                <a:lnTo>
                  <a:pt x="34817" y="128017"/>
                </a:lnTo>
                <a:lnTo>
                  <a:pt x="33568" y="133852"/>
                </a:lnTo>
                <a:lnTo>
                  <a:pt x="33689" y="138695"/>
                </a:lnTo>
                <a:lnTo>
                  <a:pt x="34722" y="142876"/>
                </a:lnTo>
                <a:lnTo>
                  <a:pt x="38410" y="150062"/>
                </a:lnTo>
                <a:lnTo>
                  <a:pt x="43223" y="156430"/>
                </a:lnTo>
                <a:lnTo>
                  <a:pt x="45840" y="158509"/>
                </a:lnTo>
                <a:lnTo>
                  <a:pt x="48538" y="159896"/>
                </a:lnTo>
                <a:lnTo>
                  <a:pt x="55027" y="162389"/>
                </a:lnTo>
                <a:lnTo>
                  <a:pt x="59425" y="164386"/>
                </a:lnTo>
                <a:lnTo>
                  <a:pt x="64261" y="166671"/>
                </a:lnTo>
                <a:lnTo>
                  <a:pt x="72176" y="169210"/>
                </a:lnTo>
                <a:lnTo>
                  <a:pt x="79821" y="171291"/>
                </a:lnTo>
                <a:lnTo>
                  <a:pt x="84527" y="173179"/>
                </a:lnTo>
                <a:lnTo>
                  <a:pt x="89568" y="175390"/>
                </a:lnTo>
                <a:lnTo>
                  <a:pt x="95787" y="176865"/>
                </a:lnTo>
                <a:lnTo>
                  <a:pt x="102791" y="177848"/>
                </a:lnTo>
                <a:lnTo>
                  <a:pt x="110318" y="178503"/>
                </a:lnTo>
                <a:lnTo>
                  <a:pt x="118192" y="178939"/>
                </a:lnTo>
                <a:lnTo>
                  <a:pt x="134563" y="179425"/>
                </a:lnTo>
                <a:lnTo>
                  <a:pt x="142928" y="180507"/>
                </a:lnTo>
                <a:lnTo>
                  <a:pt x="151363" y="182181"/>
                </a:lnTo>
                <a:lnTo>
                  <a:pt x="159844" y="184249"/>
                </a:lnTo>
                <a:lnTo>
                  <a:pt x="168355" y="186580"/>
                </a:lnTo>
                <a:lnTo>
                  <a:pt x="185432" y="191711"/>
                </a:lnTo>
                <a:lnTo>
                  <a:pt x="195891" y="195365"/>
                </a:lnTo>
                <a:lnTo>
                  <a:pt x="220212" y="204505"/>
                </a:lnTo>
                <a:lnTo>
                  <a:pt x="230509" y="208657"/>
                </a:lnTo>
                <a:lnTo>
                  <a:pt x="239277" y="212377"/>
                </a:lnTo>
                <a:lnTo>
                  <a:pt x="247029" y="215810"/>
                </a:lnTo>
                <a:lnTo>
                  <a:pt x="253148" y="220004"/>
                </a:lnTo>
                <a:lnTo>
                  <a:pt x="258181" y="224705"/>
                </a:lnTo>
                <a:lnTo>
                  <a:pt x="262488" y="229743"/>
                </a:lnTo>
                <a:lnTo>
                  <a:pt x="265359" y="235007"/>
                </a:lnTo>
                <a:lnTo>
                  <a:pt x="268551" y="245937"/>
                </a:lnTo>
                <a:lnTo>
                  <a:pt x="269968" y="257144"/>
                </a:lnTo>
                <a:lnTo>
                  <a:pt x="270598" y="268475"/>
                </a:lnTo>
                <a:lnTo>
                  <a:pt x="270878" y="279861"/>
                </a:lnTo>
                <a:lnTo>
                  <a:pt x="268464" y="291271"/>
                </a:lnTo>
                <a:lnTo>
                  <a:pt x="264214" y="301740"/>
                </a:lnTo>
                <a:lnTo>
                  <a:pt x="259151" y="309568"/>
                </a:lnTo>
                <a:lnTo>
                  <a:pt x="251186" y="318762"/>
                </a:lnTo>
                <a:lnTo>
                  <a:pt x="246395" y="323881"/>
                </a:lnTo>
                <a:lnTo>
                  <a:pt x="238438" y="330150"/>
                </a:lnTo>
                <a:lnTo>
                  <a:pt x="228372" y="337188"/>
                </a:lnTo>
                <a:lnTo>
                  <a:pt x="216898" y="344738"/>
                </a:lnTo>
                <a:lnTo>
                  <a:pt x="207343" y="350722"/>
                </a:lnTo>
                <a:lnTo>
                  <a:pt x="199070" y="355666"/>
                </a:lnTo>
                <a:lnTo>
                  <a:pt x="191648" y="359913"/>
                </a:lnTo>
                <a:lnTo>
                  <a:pt x="178322" y="367172"/>
                </a:lnTo>
                <a:lnTo>
                  <a:pt x="172101" y="370442"/>
                </a:lnTo>
                <a:lnTo>
                  <a:pt x="165097" y="373574"/>
                </a:lnTo>
                <a:lnTo>
                  <a:pt x="157570" y="376614"/>
                </a:lnTo>
                <a:lnTo>
                  <a:pt x="149694" y="379594"/>
                </a:lnTo>
                <a:lnTo>
                  <a:pt x="141586" y="380628"/>
                </a:lnTo>
                <a:lnTo>
                  <a:pt x="133323" y="380365"/>
                </a:lnTo>
                <a:lnTo>
                  <a:pt x="124957" y="379237"/>
                </a:lnTo>
                <a:lnTo>
                  <a:pt x="117475" y="378485"/>
                </a:lnTo>
                <a:lnTo>
                  <a:pt x="110582" y="377983"/>
                </a:lnTo>
                <a:lnTo>
                  <a:pt x="104081" y="377649"/>
                </a:lnTo>
                <a:lnTo>
                  <a:pt x="96890" y="376474"/>
                </a:lnTo>
                <a:lnTo>
                  <a:pt x="89238" y="374738"/>
                </a:lnTo>
                <a:lnTo>
                  <a:pt x="81280" y="372628"/>
                </a:lnTo>
                <a:lnTo>
                  <a:pt x="74069" y="369316"/>
                </a:lnTo>
                <a:lnTo>
                  <a:pt x="67357" y="365204"/>
                </a:lnTo>
                <a:lnTo>
                  <a:pt x="60977" y="360557"/>
                </a:lnTo>
                <a:lnTo>
                  <a:pt x="54819" y="356506"/>
                </a:lnTo>
                <a:lnTo>
                  <a:pt x="48809" y="352854"/>
                </a:lnTo>
                <a:lnTo>
                  <a:pt x="42897" y="349466"/>
                </a:lnTo>
                <a:lnTo>
                  <a:pt x="37050" y="345303"/>
                </a:lnTo>
                <a:lnTo>
                  <a:pt x="31248" y="340622"/>
                </a:lnTo>
                <a:lnTo>
                  <a:pt x="25475" y="335597"/>
                </a:lnTo>
                <a:lnTo>
                  <a:pt x="19721" y="329389"/>
                </a:lnTo>
                <a:lnTo>
                  <a:pt x="13980" y="322393"/>
                </a:lnTo>
                <a:lnTo>
                  <a:pt x="8247" y="314871"/>
                </a:lnTo>
                <a:lnTo>
                  <a:pt x="4426" y="307952"/>
                </a:lnTo>
                <a:lnTo>
                  <a:pt x="1878" y="301434"/>
                </a:lnTo>
                <a:lnTo>
                  <a:pt x="180" y="295184"/>
                </a:lnTo>
                <a:lnTo>
                  <a:pt x="0" y="288160"/>
                </a:lnTo>
                <a:lnTo>
                  <a:pt x="832" y="280619"/>
                </a:lnTo>
                <a:lnTo>
                  <a:pt x="5355" y="2569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9"/>
          <p:cNvSpPr/>
          <p:nvPr/>
        </p:nvSpPr>
        <p:spPr>
          <a:xfrm>
            <a:off x="7040880" y="4063365"/>
            <a:ext cx="531496" cy="325585"/>
          </a:xfrm>
          <a:custGeom>
            <a:avLst/>
            <a:gdLst/>
            <a:ahLst/>
            <a:cxnLst/>
            <a:rect l="0" t="0" r="0" b="0"/>
            <a:pathLst>
              <a:path w="531496" h="325585">
                <a:moveTo>
                  <a:pt x="0" y="205739"/>
                </a:moveTo>
                <a:lnTo>
                  <a:pt x="46006" y="205739"/>
                </a:lnTo>
                <a:lnTo>
                  <a:pt x="58864" y="203200"/>
                </a:lnTo>
                <a:lnTo>
                  <a:pt x="73787" y="197943"/>
                </a:lnTo>
                <a:lnTo>
                  <a:pt x="96294" y="189257"/>
                </a:lnTo>
                <a:lnTo>
                  <a:pt x="106106" y="185226"/>
                </a:lnTo>
                <a:lnTo>
                  <a:pt x="122088" y="178207"/>
                </a:lnTo>
                <a:lnTo>
                  <a:pt x="135541" y="171913"/>
                </a:lnTo>
                <a:lnTo>
                  <a:pt x="151285" y="163015"/>
                </a:lnTo>
                <a:lnTo>
                  <a:pt x="159630" y="156271"/>
                </a:lnTo>
                <a:lnTo>
                  <a:pt x="169689" y="146924"/>
                </a:lnTo>
                <a:lnTo>
                  <a:pt x="175038" y="140811"/>
                </a:lnTo>
                <a:lnTo>
                  <a:pt x="180510" y="133879"/>
                </a:lnTo>
                <a:lnTo>
                  <a:pt x="186062" y="126400"/>
                </a:lnTo>
                <a:lnTo>
                  <a:pt x="189764" y="119509"/>
                </a:lnTo>
                <a:lnTo>
                  <a:pt x="192231" y="113010"/>
                </a:lnTo>
                <a:lnTo>
                  <a:pt x="193877" y="106772"/>
                </a:lnTo>
                <a:lnTo>
                  <a:pt x="194974" y="98804"/>
                </a:lnTo>
                <a:lnTo>
                  <a:pt x="195705" y="89682"/>
                </a:lnTo>
                <a:lnTo>
                  <a:pt x="196192" y="79790"/>
                </a:lnTo>
                <a:lnTo>
                  <a:pt x="195565" y="72243"/>
                </a:lnTo>
                <a:lnTo>
                  <a:pt x="194194" y="66260"/>
                </a:lnTo>
                <a:lnTo>
                  <a:pt x="190131" y="56118"/>
                </a:lnTo>
                <a:lnTo>
                  <a:pt x="187714" y="50747"/>
                </a:lnTo>
                <a:lnTo>
                  <a:pt x="182488" y="40652"/>
                </a:lnTo>
                <a:lnTo>
                  <a:pt x="176991" y="32990"/>
                </a:lnTo>
                <a:lnTo>
                  <a:pt x="168541" y="23321"/>
                </a:lnTo>
                <a:lnTo>
                  <a:pt x="164748" y="21262"/>
                </a:lnTo>
                <a:lnTo>
                  <a:pt x="155454" y="18974"/>
                </a:lnTo>
                <a:lnTo>
                  <a:pt x="144062" y="17687"/>
                </a:lnTo>
                <a:lnTo>
                  <a:pt x="135147" y="19926"/>
                </a:lnTo>
                <a:lnTo>
                  <a:pt x="130103" y="21856"/>
                </a:lnTo>
                <a:lnTo>
                  <a:pt x="119419" y="29081"/>
                </a:lnTo>
                <a:lnTo>
                  <a:pt x="109272" y="38642"/>
                </a:lnTo>
                <a:lnTo>
                  <a:pt x="105233" y="43859"/>
                </a:lnTo>
                <a:lnTo>
                  <a:pt x="101587" y="49242"/>
                </a:lnTo>
                <a:lnTo>
                  <a:pt x="97253" y="54735"/>
                </a:lnTo>
                <a:lnTo>
                  <a:pt x="92458" y="60303"/>
                </a:lnTo>
                <a:lnTo>
                  <a:pt x="87356" y="65919"/>
                </a:lnTo>
                <a:lnTo>
                  <a:pt x="83002" y="72521"/>
                </a:lnTo>
                <a:lnTo>
                  <a:pt x="79147" y="79780"/>
                </a:lnTo>
                <a:lnTo>
                  <a:pt x="75625" y="87476"/>
                </a:lnTo>
                <a:lnTo>
                  <a:pt x="72324" y="95465"/>
                </a:lnTo>
                <a:lnTo>
                  <a:pt x="69171" y="103648"/>
                </a:lnTo>
                <a:lnTo>
                  <a:pt x="66117" y="111961"/>
                </a:lnTo>
                <a:lnTo>
                  <a:pt x="64080" y="121313"/>
                </a:lnTo>
                <a:lnTo>
                  <a:pt x="62722" y="131358"/>
                </a:lnTo>
                <a:lnTo>
                  <a:pt x="61818" y="141864"/>
                </a:lnTo>
                <a:lnTo>
                  <a:pt x="61214" y="151726"/>
                </a:lnTo>
                <a:lnTo>
                  <a:pt x="60543" y="170304"/>
                </a:lnTo>
                <a:lnTo>
                  <a:pt x="61317" y="180211"/>
                </a:lnTo>
                <a:lnTo>
                  <a:pt x="62785" y="190625"/>
                </a:lnTo>
                <a:lnTo>
                  <a:pt x="64717" y="201378"/>
                </a:lnTo>
                <a:lnTo>
                  <a:pt x="66004" y="211405"/>
                </a:lnTo>
                <a:lnTo>
                  <a:pt x="66863" y="220946"/>
                </a:lnTo>
                <a:lnTo>
                  <a:pt x="67434" y="230165"/>
                </a:lnTo>
                <a:lnTo>
                  <a:pt x="70674" y="241073"/>
                </a:lnTo>
                <a:lnTo>
                  <a:pt x="75691" y="253108"/>
                </a:lnTo>
                <a:lnTo>
                  <a:pt x="95173" y="292990"/>
                </a:lnTo>
                <a:lnTo>
                  <a:pt x="98691" y="299149"/>
                </a:lnTo>
                <a:lnTo>
                  <a:pt x="105140" y="308532"/>
                </a:lnTo>
                <a:lnTo>
                  <a:pt x="113722" y="315878"/>
                </a:lnTo>
                <a:lnTo>
                  <a:pt x="122933" y="321365"/>
                </a:lnTo>
                <a:lnTo>
                  <a:pt x="130201" y="323804"/>
                </a:lnTo>
                <a:lnTo>
                  <a:pt x="139649" y="325177"/>
                </a:lnTo>
                <a:lnTo>
                  <a:pt x="153032" y="325584"/>
                </a:lnTo>
                <a:lnTo>
                  <a:pt x="163581" y="323138"/>
                </a:lnTo>
                <a:lnTo>
                  <a:pt x="173668" y="318877"/>
                </a:lnTo>
                <a:lnTo>
                  <a:pt x="181325" y="313808"/>
                </a:lnTo>
                <a:lnTo>
                  <a:pt x="190444" y="305840"/>
                </a:lnTo>
                <a:lnTo>
                  <a:pt x="200846" y="295949"/>
                </a:lnTo>
                <a:lnTo>
                  <a:pt x="211820" y="285203"/>
                </a:lnTo>
                <a:lnTo>
                  <a:pt x="216460" y="279670"/>
                </a:lnTo>
                <a:lnTo>
                  <a:pt x="220507" y="274077"/>
                </a:lnTo>
                <a:lnTo>
                  <a:pt x="224157" y="268443"/>
                </a:lnTo>
                <a:lnTo>
                  <a:pt x="229448" y="258971"/>
                </a:lnTo>
                <a:lnTo>
                  <a:pt x="242946" y="233208"/>
                </a:lnTo>
                <a:lnTo>
                  <a:pt x="249594" y="218337"/>
                </a:lnTo>
                <a:lnTo>
                  <a:pt x="255931" y="202708"/>
                </a:lnTo>
                <a:lnTo>
                  <a:pt x="262061" y="186574"/>
                </a:lnTo>
                <a:lnTo>
                  <a:pt x="268052" y="168197"/>
                </a:lnTo>
                <a:lnTo>
                  <a:pt x="273951" y="148327"/>
                </a:lnTo>
                <a:lnTo>
                  <a:pt x="279789" y="127459"/>
                </a:lnTo>
                <a:lnTo>
                  <a:pt x="283681" y="110690"/>
                </a:lnTo>
                <a:lnTo>
                  <a:pt x="286275" y="96653"/>
                </a:lnTo>
                <a:lnTo>
                  <a:pt x="288005" y="84438"/>
                </a:lnTo>
                <a:lnTo>
                  <a:pt x="290111" y="76294"/>
                </a:lnTo>
                <a:lnTo>
                  <a:pt x="292467" y="70865"/>
                </a:lnTo>
                <a:lnTo>
                  <a:pt x="294990" y="67246"/>
                </a:lnTo>
                <a:lnTo>
                  <a:pt x="297626" y="65785"/>
                </a:lnTo>
                <a:lnTo>
                  <a:pt x="300334" y="65764"/>
                </a:lnTo>
                <a:lnTo>
                  <a:pt x="303093" y="66703"/>
                </a:lnTo>
                <a:lnTo>
                  <a:pt x="304932" y="68281"/>
                </a:lnTo>
                <a:lnTo>
                  <a:pt x="306158" y="70286"/>
                </a:lnTo>
                <a:lnTo>
                  <a:pt x="310423" y="80197"/>
                </a:lnTo>
                <a:lnTo>
                  <a:pt x="320398" y="100614"/>
                </a:lnTo>
                <a:lnTo>
                  <a:pt x="323136" y="107081"/>
                </a:lnTo>
                <a:lnTo>
                  <a:pt x="325914" y="114249"/>
                </a:lnTo>
                <a:lnTo>
                  <a:pt x="331540" y="129835"/>
                </a:lnTo>
                <a:lnTo>
                  <a:pt x="337216" y="146287"/>
                </a:lnTo>
                <a:lnTo>
                  <a:pt x="341968" y="156579"/>
                </a:lnTo>
                <a:lnTo>
                  <a:pt x="347993" y="168204"/>
                </a:lnTo>
                <a:lnTo>
                  <a:pt x="365047" y="199698"/>
                </a:lnTo>
                <a:lnTo>
                  <a:pt x="369095" y="207427"/>
                </a:lnTo>
                <a:lnTo>
                  <a:pt x="373698" y="214485"/>
                </a:lnTo>
                <a:lnTo>
                  <a:pt x="378672" y="221095"/>
                </a:lnTo>
                <a:lnTo>
                  <a:pt x="383893" y="227406"/>
                </a:lnTo>
                <a:lnTo>
                  <a:pt x="392234" y="236959"/>
                </a:lnTo>
                <a:lnTo>
                  <a:pt x="399117" y="244380"/>
                </a:lnTo>
                <a:lnTo>
                  <a:pt x="408345" y="253913"/>
                </a:lnTo>
                <a:lnTo>
                  <a:pt x="422873" y="268551"/>
                </a:lnTo>
                <a:lnTo>
                  <a:pt x="425743" y="270474"/>
                </a:lnTo>
                <a:lnTo>
                  <a:pt x="431471" y="272611"/>
                </a:lnTo>
                <a:lnTo>
                  <a:pt x="434332" y="272228"/>
                </a:lnTo>
                <a:lnTo>
                  <a:pt x="437193" y="271020"/>
                </a:lnTo>
                <a:lnTo>
                  <a:pt x="440052" y="269263"/>
                </a:lnTo>
                <a:lnTo>
                  <a:pt x="441957" y="266186"/>
                </a:lnTo>
                <a:lnTo>
                  <a:pt x="444075" y="257687"/>
                </a:lnTo>
                <a:lnTo>
                  <a:pt x="444640" y="250849"/>
                </a:lnTo>
                <a:lnTo>
                  <a:pt x="445017" y="242480"/>
                </a:lnTo>
                <a:lnTo>
                  <a:pt x="445546" y="217578"/>
                </a:lnTo>
                <a:lnTo>
                  <a:pt x="445621" y="210774"/>
                </a:lnTo>
                <a:lnTo>
                  <a:pt x="446623" y="200524"/>
                </a:lnTo>
                <a:lnTo>
                  <a:pt x="448243" y="187975"/>
                </a:lnTo>
                <a:lnTo>
                  <a:pt x="450276" y="173894"/>
                </a:lnTo>
                <a:lnTo>
                  <a:pt x="451632" y="162602"/>
                </a:lnTo>
                <a:lnTo>
                  <a:pt x="452535" y="153169"/>
                </a:lnTo>
                <a:lnTo>
                  <a:pt x="453137" y="144975"/>
                </a:lnTo>
                <a:lnTo>
                  <a:pt x="456347" y="118091"/>
                </a:lnTo>
                <a:lnTo>
                  <a:pt x="458536" y="101587"/>
                </a:lnTo>
                <a:lnTo>
                  <a:pt x="460948" y="88680"/>
                </a:lnTo>
                <a:lnTo>
                  <a:pt x="463509" y="78169"/>
                </a:lnTo>
                <a:lnTo>
                  <a:pt x="466168" y="69258"/>
                </a:lnTo>
                <a:lnTo>
                  <a:pt x="468894" y="61412"/>
                </a:lnTo>
                <a:lnTo>
                  <a:pt x="471663" y="54276"/>
                </a:lnTo>
                <a:lnTo>
                  <a:pt x="474462" y="47614"/>
                </a:lnTo>
                <a:lnTo>
                  <a:pt x="478233" y="41268"/>
                </a:lnTo>
                <a:lnTo>
                  <a:pt x="482652" y="35132"/>
                </a:lnTo>
                <a:lnTo>
                  <a:pt x="487503" y="29136"/>
                </a:lnTo>
                <a:lnTo>
                  <a:pt x="497973" y="19934"/>
                </a:lnTo>
                <a:lnTo>
                  <a:pt x="508976" y="12669"/>
                </a:lnTo>
                <a:lnTo>
                  <a:pt x="514577" y="9399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0"/>
          <p:cNvSpPr/>
          <p:nvPr/>
        </p:nvSpPr>
        <p:spPr>
          <a:xfrm>
            <a:off x="7632382" y="4056550"/>
            <a:ext cx="214313" cy="272038"/>
          </a:xfrm>
          <a:custGeom>
            <a:avLst/>
            <a:gdLst/>
            <a:ahLst/>
            <a:cxnLst/>
            <a:rect l="0" t="0" r="0" b="0"/>
            <a:pathLst>
              <a:path w="214313" h="272038">
                <a:moveTo>
                  <a:pt x="0" y="101112"/>
                </a:moveTo>
                <a:lnTo>
                  <a:pt x="0" y="110214"/>
                </a:lnTo>
                <a:lnTo>
                  <a:pt x="953" y="114800"/>
                </a:lnTo>
                <a:lnTo>
                  <a:pt x="2541" y="119762"/>
                </a:lnTo>
                <a:lnTo>
                  <a:pt x="4551" y="124976"/>
                </a:lnTo>
                <a:lnTo>
                  <a:pt x="9325" y="138388"/>
                </a:lnTo>
                <a:lnTo>
                  <a:pt x="11932" y="145965"/>
                </a:lnTo>
                <a:lnTo>
                  <a:pt x="14622" y="151969"/>
                </a:lnTo>
                <a:lnTo>
                  <a:pt x="17368" y="156924"/>
                </a:lnTo>
                <a:lnTo>
                  <a:pt x="22007" y="164970"/>
                </a:lnTo>
                <a:lnTo>
                  <a:pt x="24069" y="171721"/>
                </a:lnTo>
                <a:lnTo>
                  <a:pt x="26524" y="174854"/>
                </a:lnTo>
                <a:lnTo>
                  <a:pt x="30065" y="177896"/>
                </a:lnTo>
                <a:lnTo>
                  <a:pt x="34331" y="180877"/>
                </a:lnTo>
                <a:lnTo>
                  <a:pt x="38128" y="182864"/>
                </a:lnTo>
                <a:lnTo>
                  <a:pt x="41611" y="184188"/>
                </a:lnTo>
                <a:lnTo>
                  <a:pt x="48021" y="185660"/>
                </a:lnTo>
                <a:lnTo>
                  <a:pt x="54045" y="186314"/>
                </a:lnTo>
                <a:lnTo>
                  <a:pt x="59898" y="186604"/>
                </a:lnTo>
                <a:lnTo>
                  <a:pt x="62792" y="186682"/>
                </a:lnTo>
                <a:lnTo>
                  <a:pt x="66627" y="185781"/>
                </a:lnTo>
                <a:lnTo>
                  <a:pt x="71088" y="184228"/>
                </a:lnTo>
                <a:lnTo>
                  <a:pt x="75967" y="182240"/>
                </a:lnTo>
                <a:lnTo>
                  <a:pt x="80172" y="179010"/>
                </a:lnTo>
                <a:lnTo>
                  <a:pt x="83928" y="174952"/>
                </a:lnTo>
                <a:lnTo>
                  <a:pt x="87385" y="170341"/>
                </a:lnTo>
                <a:lnTo>
                  <a:pt x="91594" y="166315"/>
                </a:lnTo>
                <a:lnTo>
                  <a:pt x="96305" y="162678"/>
                </a:lnTo>
                <a:lnTo>
                  <a:pt x="101351" y="159301"/>
                </a:lnTo>
                <a:lnTo>
                  <a:pt x="105667" y="155145"/>
                </a:lnTo>
                <a:lnTo>
                  <a:pt x="109497" y="150469"/>
                </a:lnTo>
                <a:lnTo>
                  <a:pt x="113004" y="145447"/>
                </a:lnTo>
                <a:lnTo>
                  <a:pt x="124519" y="127167"/>
                </a:lnTo>
                <a:lnTo>
                  <a:pt x="131590" y="115624"/>
                </a:lnTo>
                <a:lnTo>
                  <a:pt x="136305" y="106024"/>
                </a:lnTo>
                <a:lnTo>
                  <a:pt x="139447" y="97720"/>
                </a:lnTo>
                <a:lnTo>
                  <a:pt x="143892" y="81507"/>
                </a:lnTo>
                <a:lnTo>
                  <a:pt x="149042" y="61601"/>
                </a:lnTo>
                <a:lnTo>
                  <a:pt x="150796" y="52864"/>
                </a:lnTo>
                <a:lnTo>
                  <a:pt x="151966" y="45134"/>
                </a:lnTo>
                <a:lnTo>
                  <a:pt x="152745" y="38076"/>
                </a:lnTo>
                <a:lnTo>
                  <a:pt x="152313" y="32418"/>
                </a:lnTo>
                <a:lnTo>
                  <a:pt x="151072" y="27694"/>
                </a:lnTo>
                <a:lnTo>
                  <a:pt x="147153" y="19904"/>
                </a:lnTo>
                <a:lnTo>
                  <a:pt x="142236" y="13267"/>
                </a:lnTo>
                <a:lnTo>
                  <a:pt x="138639" y="10164"/>
                </a:lnTo>
                <a:lnTo>
                  <a:pt x="134336" y="7143"/>
                </a:lnTo>
                <a:lnTo>
                  <a:pt x="129562" y="4176"/>
                </a:lnTo>
                <a:lnTo>
                  <a:pt x="125427" y="2198"/>
                </a:lnTo>
                <a:lnTo>
                  <a:pt x="121719" y="879"/>
                </a:lnTo>
                <a:lnTo>
                  <a:pt x="118293" y="0"/>
                </a:lnTo>
                <a:lnTo>
                  <a:pt x="116010" y="367"/>
                </a:lnTo>
                <a:lnTo>
                  <a:pt x="114487" y="1563"/>
                </a:lnTo>
                <a:lnTo>
                  <a:pt x="111843" y="5433"/>
                </a:lnTo>
                <a:lnTo>
                  <a:pt x="107493" y="10328"/>
                </a:lnTo>
                <a:lnTo>
                  <a:pt x="102385" y="18219"/>
                </a:lnTo>
                <a:lnTo>
                  <a:pt x="99689" y="22990"/>
                </a:lnTo>
                <a:lnTo>
                  <a:pt x="96940" y="29028"/>
                </a:lnTo>
                <a:lnTo>
                  <a:pt x="94154" y="35911"/>
                </a:lnTo>
                <a:lnTo>
                  <a:pt x="83143" y="64331"/>
                </a:lnTo>
                <a:lnTo>
                  <a:pt x="78288" y="76591"/>
                </a:lnTo>
                <a:lnTo>
                  <a:pt x="74100" y="91432"/>
                </a:lnTo>
                <a:lnTo>
                  <a:pt x="70355" y="107994"/>
                </a:lnTo>
                <a:lnTo>
                  <a:pt x="66906" y="125702"/>
                </a:lnTo>
                <a:lnTo>
                  <a:pt x="65559" y="140366"/>
                </a:lnTo>
                <a:lnTo>
                  <a:pt x="65614" y="152999"/>
                </a:lnTo>
                <a:lnTo>
                  <a:pt x="66603" y="164278"/>
                </a:lnTo>
                <a:lnTo>
                  <a:pt x="68214" y="176560"/>
                </a:lnTo>
                <a:lnTo>
                  <a:pt x="70241" y="189511"/>
                </a:lnTo>
                <a:lnTo>
                  <a:pt x="72545" y="202907"/>
                </a:lnTo>
                <a:lnTo>
                  <a:pt x="75033" y="213743"/>
                </a:lnTo>
                <a:lnTo>
                  <a:pt x="77645" y="222872"/>
                </a:lnTo>
                <a:lnTo>
                  <a:pt x="80338" y="230863"/>
                </a:lnTo>
                <a:lnTo>
                  <a:pt x="84039" y="237142"/>
                </a:lnTo>
                <a:lnTo>
                  <a:pt x="88411" y="242282"/>
                </a:lnTo>
                <a:lnTo>
                  <a:pt x="97396" y="250532"/>
                </a:lnTo>
                <a:lnTo>
                  <a:pt x="104565" y="257373"/>
                </a:lnTo>
                <a:lnTo>
                  <a:pt x="108763" y="260531"/>
                </a:lnTo>
                <a:lnTo>
                  <a:pt x="113466" y="263589"/>
                </a:lnTo>
                <a:lnTo>
                  <a:pt x="118506" y="266580"/>
                </a:lnTo>
                <a:lnTo>
                  <a:pt x="122819" y="268574"/>
                </a:lnTo>
                <a:lnTo>
                  <a:pt x="126647" y="269904"/>
                </a:lnTo>
                <a:lnTo>
                  <a:pt x="130151" y="270790"/>
                </a:lnTo>
                <a:lnTo>
                  <a:pt x="134393" y="271381"/>
                </a:lnTo>
                <a:lnTo>
                  <a:pt x="139125" y="271774"/>
                </a:lnTo>
                <a:lnTo>
                  <a:pt x="144185" y="272037"/>
                </a:lnTo>
                <a:lnTo>
                  <a:pt x="149463" y="271259"/>
                </a:lnTo>
                <a:lnTo>
                  <a:pt x="154887" y="269789"/>
                </a:lnTo>
                <a:lnTo>
                  <a:pt x="160409" y="267856"/>
                </a:lnTo>
                <a:lnTo>
                  <a:pt x="166947" y="264662"/>
                </a:lnTo>
                <a:lnTo>
                  <a:pt x="174163" y="260628"/>
                </a:lnTo>
                <a:lnTo>
                  <a:pt x="181830" y="256034"/>
                </a:lnTo>
                <a:lnTo>
                  <a:pt x="187895" y="252018"/>
                </a:lnTo>
                <a:lnTo>
                  <a:pt x="192891" y="248389"/>
                </a:lnTo>
                <a:lnTo>
                  <a:pt x="214312" y="2297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1"/>
          <p:cNvSpPr/>
          <p:nvPr/>
        </p:nvSpPr>
        <p:spPr>
          <a:xfrm>
            <a:off x="7918908" y="4107603"/>
            <a:ext cx="356412" cy="212378"/>
          </a:xfrm>
          <a:custGeom>
            <a:avLst/>
            <a:gdLst/>
            <a:ahLst/>
            <a:cxnLst/>
            <a:rect l="0" t="0" r="0" b="0"/>
            <a:pathLst>
              <a:path w="356412" h="212378">
                <a:moveTo>
                  <a:pt x="4939" y="15769"/>
                </a:moveTo>
                <a:lnTo>
                  <a:pt x="388" y="2117"/>
                </a:lnTo>
                <a:lnTo>
                  <a:pt x="0" y="0"/>
                </a:lnTo>
                <a:lnTo>
                  <a:pt x="693" y="494"/>
                </a:lnTo>
                <a:lnTo>
                  <a:pt x="2108" y="2728"/>
                </a:lnTo>
                <a:lnTo>
                  <a:pt x="5910" y="13743"/>
                </a:lnTo>
                <a:lnTo>
                  <a:pt x="17753" y="51381"/>
                </a:lnTo>
                <a:lnTo>
                  <a:pt x="23007" y="70943"/>
                </a:lnTo>
                <a:lnTo>
                  <a:pt x="27462" y="89699"/>
                </a:lnTo>
                <a:lnTo>
                  <a:pt x="31384" y="107918"/>
                </a:lnTo>
                <a:lnTo>
                  <a:pt x="33999" y="123874"/>
                </a:lnTo>
                <a:lnTo>
                  <a:pt x="35742" y="138322"/>
                </a:lnTo>
                <a:lnTo>
                  <a:pt x="36905" y="151763"/>
                </a:lnTo>
                <a:lnTo>
                  <a:pt x="37679" y="162629"/>
                </a:lnTo>
                <a:lnTo>
                  <a:pt x="39025" y="191048"/>
                </a:lnTo>
                <a:lnTo>
                  <a:pt x="40045" y="193582"/>
                </a:lnTo>
                <a:lnTo>
                  <a:pt x="44127" y="199794"/>
                </a:lnTo>
                <a:lnTo>
                  <a:pt x="43447" y="199412"/>
                </a:lnTo>
                <a:lnTo>
                  <a:pt x="42040" y="198205"/>
                </a:lnTo>
                <a:lnTo>
                  <a:pt x="41104" y="195496"/>
                </a:lnTo>
                <a:lnTo>
                  <a:pt x="40479" y="191784"/>
                </a:lnTo>
                <a:lnTo>
                  <a:pt x="40063" y="187405"/>
                </a:lnTo>
                <a:lnTo>
                  <a:pt x="39785" y="182581"/>
                </a:lnTo>
                <a:lnTo>
                  <a:pt x="39476" y="172140"/>
                </a:lnTo>
                <a:lnTo>
                  <a:pt x="39251" y="111878"/>
                </a:lnTo>
                <a:lnTo>
                  <a:pt x="40196" y="102702"/>
                </a:lnTo>
                <a:lnTo>
                  <a:pt x="41779" y="93727"/>
                </a:lnTo>
                <a:lnTo>
                  <a:pt x="43786" y="84886"/>
                </a:lnTo>
                <a:lnTo>
                  <a:pt x="46077" y="77087"/>
                </a:lnTo>
                <a:lnTo>
                  <a:pt x="48557" y="69983"/>
                </a:lnTo>
                <a:lnTo>
                  <a:pt x="51162" y="63342"/>
                </a:lnTo>
                <a:lnTo>
                  <a:pt x="53852" y="57009"/>
                </a:lnTo>
                <a:lnTo>
                  <a:pt x="59381" y="44893"/>
                </a:lnTo>
                <a:lnTo>
                  <a:pt x="63141" y="38042"/>
                </a:lnTo>
                <a:lnTo>
                  <a:pt x="67553" y="30618"/>
                </a:lnTo>
                <a:lnTo>
                  <a:pt x="72399" y="22811"/>
                </a:lnTo>
                <a:lnTo>
                  <a:pt x="76582" y="17606"/>
                </a:lnTo>
                <a:lnTo>
                  <a:pt x="80324" y="14136"/>
                </a:lnTo>
                <a:lnTo>
                  <a:pt x="83771" y="11823"/>
                </a:lnTo>
                <a:lnTo>
                  <a:pt x="90141" y="9253"/>
                </a:lnTo>
                <a:lnTo>
                  <a:pt x="97098" y="8110"/>
                </a:lnTo>
                <a:lnTo>
                  <a:pt x="106542" y="7603"/>
                </a:lnTo>
                <a:lnTo>
                  <a:pt x="110773" y="8420"/>
                </a:lnTo>
                <a:lnTo>
                  <a:pt x="118017" y="11868"/>
                </a:lnTo>
                <a:lnTo>
                  <a:pt x="124411" y="16575"/>
                </a:lnTo>
                <a:lnTo>
                  <a:pt x="131380" y="22795"/>
                </a:lnTo>
                <a:lnTo>
                  <a:pt x="140827" y="31909"/>
                </a:lnTo>
                <a:lnTo>
                  <a:pt x="145061" y="37007"/>
                </a:lnTo>
                <a:lnTo>
                  <a:pt x="148837" y="42310"/>
                </a:lnTo>
                <a:lnTo>
                  <a:pt x="152306" y="47750"/>
                </a:lnTo>
                <a:lnTo>
                  <a:pt x="155571" y="54235"/>
                </a:lnTo>
                <a:lnTo>
                  <a:pt x="158700" y="61416"/>
                </a:lnTo>
                <a:lnTo>
                  <a:pt x="184219" y="125327"/>
                </a:lnTo>
                <a:lnTo>
                  <a:pt x="191134" y="141196"/>
                </a:lnTo>
                <a:lnTo>
                  <a:pt x="196696" y="152727"/>
                </a:lnTo>
                <a:lnTo>
                  <a:pt x="209076" y="176047"/>
                </a:lnTo>
                <a:lnTo>
                  <a:pt x="212469" y="182628"/>
                </a:lnTo>
                <a:lnTo>
                  <a:pt x="215682" y="187968"/>
                </a:lnTo>
                <a:lnTo>
                  <a:pt x="218776" y="192481"/>
                </a:lnTo>
                <a:lnTo>
                  <a:pt x="221793" y="196442"/>
                </a:lnTo>
                <a:lnTo>
                  <a:pt x="225708" y="200035"/>
                </a:lnTo>
                <a:lnTo>
                  <a:pt x="235139" y="206568"/>
                </a:lnTo>
                <a:lnTo>
                  <a:pt x="243140" y="210106"/>
                </a:lnTo>
                <a:lnTo>
                  <a:pt x="253000" y="212098"/>
                </a:lnTo>
                <a:lnTo>
                  <a:pt x="256038" y="212377"/>
                </a:lnTo>
                <a:lnTo>
                  <a:pt x="259016" y="211612"/>
                </a:lnTo>
                <a:lnTo>
                  <a:pt x="268711" y="205982"/>
                </a:lnTo>
                <a:lnTo>
                  <a:pt x="278064" y="200956"/>
                </a:lnTo>
                <a:lnTo>
                  <a:pt x="282272" y="197329"/>
                </a:lnTo>
                <a:lnTo>
                  <a:pt x="286030" y="193007"/>
                </a:lnTo>
                <a:lnTo>
                  <a:pt x="289488" y="188220"/>
                </a:lnTo>
                <a:lnTo>
                  <a:pt x="292745" y="183124"/>
                </a:lnTo>
                <a:lnTo>
                  <a:pt x="295871" y="177822"/>
                </a:lnTo>
                <a:lnTo>
                  <a:pt x="298906" y="172381"/>
                </a:lnTo>
                <a:lnTo>
                  <a:pt x="304739" y="163992"/>
                </a:lnTo>
                <a:lnTo>
                  <a:pt x="312439" y="153637"/>
                </a:lnTo>
                <a:lnTo>
                  <a:pt x="321382" y="141971"/>
                </a:lnTo>
                <a:lnTo>
                  <a:pt x="328296" y="133241"/>
                </a:lnTo>
                <a:lnTo>
                  <a:pt x="333858" y="126469"/>
                </a:lnTo>
                <a:lnTo>
                  <a:pt x="356411" y="11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74</Words>
  <Application>Microsoft Office PowerPoint</Application>
  <PresentationFormat>On-screen Show (4:3)</PresentationFormat>
  <Paragraphs>37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Translating English into Algebra</vt:lpstr>
      <vt:lpstr>Yesterday’s objectives</vt:lpstr>
      <vt:lpstr>Words that mean addition</vt:lpstr>
      <vt:lpstr>Words that mean subtraction</vt:lpstr>
      <vt:lpstr>Words that mean multiplication</vt:lpstr>
      <vt:lpstr>Words that mean division</vt:lpstr>
      <vt:lpstr>Translating from English to Algebra</vt:lpstr>
      <vt:lpstr>Slide 8</vt:lpstr>
      <vt:lpstr>Translating from Algebra into English</vt:lpstr>
      <vt:lpstr>Slide 10</vt:lpstr>
      <vt:lpstr>Slide 11</vt:lpstr>
      <vt:lpstr>Slide 12</vt:lpstr>
      <vt:lpstr>Did we meet the objectives?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Translating English into Algebra</dc:title>
  <dc:creator>Ameena</dc:creator>
  <cp:lastModifiedBy>Ameena</cp:lastModifiedBy>
  <cp:revision>7</cp:revision>
  <dcterms:created xsi:type="dcterms:W3CDTF">2009-09-15T15:17:40Z</dcterms:created>
  <dcterms:modified xsi:type="dcterms:W3CDTF">2009-09-15T18:29:34Z</dcterms:modified>
</cp:coreProperties>
</file>